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5B0A-B06A-4FEF-8073-263D89E0FE56}" type="datetimeFigureOut">
              <a:rPr lang="en-US" smtClean="0"/>
              <a:t>07/04/2018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766A-5063-44E8-B51E-99A09C42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microsoft.com/office/2007/relationships/hdphoto" Target="../media/hdphoto4.wdp"/><Relationship Id="rId4" Type="http://schemas.openxmlformats.org/officeDocument/2006/relationships/image" Target="../media/image2.jpe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jpeg"/><Relationship Id="rId18" Type="http://schemas.openxmlformats.org/officeDocument/2006/relationships/image" Target="../media/image26.jpg"/><Relationship Id="rId26" Type="http://schemas.microsoft.com/office/2007/relationships/hdphoto" Target="../media/hdphoto9.wdp"/><Relationship Id="rId3" Type="http://schemas.openxmlformats.org/officeDocument/2006/relationships/image" Target="../media/image12.jpg"/><Relationship Id="rId21" Type="http://schemas.openxmlformats.org/officeDocument/2006/relationships/image" Target="../media/image29.jpg"/><Relationship Id="rId34" Type="http://schemas.openxmlformats.org/officeDocument/2006/relationships/image" Target="../media/image38.png"/><Relationship Id="rId7" Type="http://schemas.openxmlformats.org/officeDocument/2006/relationships/image" Target="../media/image16.jpe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5" Type="http://schemas.openxmlformats.org/officeDocument/2006/relationships/image" Target="../media/image32.png"/><Relationship Id="rId33" Type="http://schemas.microsoft.com/office/2007/relationships/hdphoto" Target="../media/hdphoto10.wdp"/><Relationship Id="rId2" Type="http://schemas.openxmlformats.org/officeDocument/2006/relationships/image" Target="../media/image11.jpeg"/><Relationship Id="rId16" Type="http://schemas.openxmlformats.org/officeDocument/2006/relationships/image" Target="../media/image24.jpeg"/><Relationship Id="rId20" Type="http://schemas.openxmlformats.org/officeDocument/2006/relationships/image" Target="../media/image28.jp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19.jpeg"/><Relationship Id="rId24" Type="http://schemas.microsoft.com/office/2007/relationships/hdphoto" Target="../media/hdphoto8.wdp"/><Relationship Id="rId32" Type="http://schemas.openxmlformats.org/officeDocument/2006/relationships/image" Target="../media/image37.png"/><Relationship Id="rId5" Type="http://schemas.openxmlformats.org/officeDocument/2006/relationships/image" Target="../media/image14.jpg"/><Relationship Id="rId15" Type="http://schemas.openxmlformats.org/officeDocument/2006/relationships/image" Target="../media/image23.jpeg"/><Relationship Id="rId23" Type="http://schemas.openxmlformats.org/officeDocument/2006/relationships/image" Target="../media/image31.png"/><Relationship Id="rId28" Type="http://schemas.microsoft.com/office/2007/relationships/hdphoto" Target="../media/hdphoto4.wdp"/><Relationship Id="rId10" Type="http://schemas.openxmlformats.org/officeDocument/2006/relationships/image" Target="../media/image18.jpg"/><Relationship Id="rId19" Type="http://schemas.openxmlformats.org/officeDocument/2006/relationships/image" Target="../media/image27.jpg"/><Relationship Id="rId31" Type="http://schemas.openxmlformats.org/officeDocument/2006/relationships/image" Target="../media/image36.png"/><Relationship Id="rId4" Type="http://schemas.openxmlformats.org/officeDocument/2006/relationships/image" Target="../media/image13.jpeg"/><Relationship Id="rId9" Type="http://schemas.microsoft.com/office/2007/relationships/hdphoto" Target="../media/hdphoto7.wdp"/><Relationship Id="rId14" Type="http://schemas.openxmlformats.org/officeDocument/2006/relationships/image" Target="../media/image22.jpeg"/><Relationship Id="rId22" Type="http://schemas.openxmlformats.org/officeDocument/2006/relationships/image" Target="../media/image30.jpeg"/><Relationship Id="rId27" Type="http://schemas.openxmlformats.org/officeDocument/2006/relationships/image" Target="../media/image33.png"/><Relationship Id="rId30" Type="http://schemas.openxmlformats.org/officeDocument/2006/relationships/image" Target="../media/image35.png"/><Relationship Id="rId35" Type="http://schemas.microsoft.com/office/2007/relationships/hdphoto" Target="../media/hdphoto11.wdp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29" b="62857" l="10000" r="90000">
                        <a14:foregroundMark x1="26900" y1="55714" x2="27600" y2="46286"/>
                        <a14:foregroundMark x1="46300" y1="58857" x2="47100" y2="46857"/>
                        <a14:foregroundMark x1="66500" y1="55429" x2="66100" y2="48143"/>
                        <a14:backgroundMark x1="30600" y1="56143" x2="30200" y2="46000"/>
                        <a14:backgroundMark x1="48700" y1="47857" x2="50000" y2="4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68" t="38016" r="22281" b="35009"/>
          <a:stretch/>
        </p:blipFill>
        <p:spPr>
          <a:xfrm>
            <a:off x="8699789" y="5001541"/>
            <a:ext cx="2670772" cy="914400"/>
          </a:xfrm>
          <a:prstGeom prst="rect">
            <a:avLst/>
          </a:prstGeom>
        </p:spPr>
      </p:pic>
      <p:sp>
        <p:nvSpPr>
          <p:cNvPr id="27" name="Hộp Văn bản 26"/>
          <p:cNvSpPr txBox="1"/>
          <p:nvPr/>
        </p:nvSpPr>
        <p:spPr>
          <a:xfrm rot="1338083">
            <a:off x="8810580" y="1081559"/>
            <a:ext cx="1362040" cy="338554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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5" name="Hình Bầu dục 34"/>
          <p:cNvSpPr/>
          <p:nvPr/>
        </p:nvSpPr>
        <p:spPr>
          <a:xfrm>
            <a:off x="2404361" y="1628317"/>
            <a:ext cx="2786761" cy="22121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Nhóm 35"/>
          <p:cNvGrpSpPr/>
          <p:nvPr/>
        </p:nvGrpSpPr>
        <p:grpSpPr>
          <a:xfrm>
            <a:off x="2642552" y="2019695"/>
            <a:ext cx="2009883" cy="1622026"/>
            <a:chOff x="3566892" y="2571169"/>
            <a:chExt cx="3067933" cy="23336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37" name="Hình ảnh 3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273" b="97273" l="5682" r="97273">
                          <a14:foregroundMark x1="64545" y1="52727" x2="64545" y2="52727"/>
                        </a14:backgroundRemoval>
                      </a14:imgEffect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9860" flipH="1">
              <a:off x="3810759" y="2699832"/>
              <a:ext cx="1020075" cy="994700"/>
            </a:xfrm>
            <a:prstGeom prst="rect">
              <a:avLst/>
            </a:prstGeom>
          </p:spPr>
        </p:pic>
        <p:pic>
          <p:nvPicPr>
            <p:cNvPr id="38" name="Hình ảnh 3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19" b="96250" l="19772" r="81459">
                          <a14:foregroundMark x1="43937" y1="39219" x2="56239" y2="21094"/>
                          <a14:foregroundMark x1="51757" y1="60469" x2="61248" y2="37031"/>
                          <a14:foregroundMark x1="65729" y1="32813" x2="37258" y2="36094"/>
                          <a14:foregroundMark x1="28032" y1="41719" x2="33392" y2="23906"/>
                          <a14:foregroundMark x1="35852" y1="47500" x2="54833" y2="58594"/>
                          <a14:foregroundMark x1="40685" y1="84688" x2="66784" y2="73281"/>
                          <a14:foregroundMark x1="60721" y1="87813" x2="61599" y2="47500"/>
                          <a14:foregroundMark x1="66432" y1="87500" x2="65729" y2="82813"/>
                          <a14:foregroundMark x1="67487" y1="51250" x2="71793" y2="41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99000">
              <a:off x="3444463" y="2693598"/>
              <a:ext cx="667271" cy="422413"/>
            </a:xfrm>
            <a:prstGeom prst="rect">
              <a:avLst/>
            </a:prstGeom>
          </p:spPr>
        </p:pic>
        <p:pic>
          <p:nvPicPr>
            <p:cNvPr id="39" name="Hình ảnh 38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3889" b="67963" l="31875" r="67396">
                          <a14:foregroundMark x1="41250" y1="60556" x2="41250" y2="52963"/>
                          <a14:foregroundMark x1="35000" y1="58704" x2="34583" y2="50926"/>
                          <a14:foregroundMark x1="49271" y1="61852" x2="49583" y2="52407"/>
                          <a14:foregroundMark x1="63958" y1="62593" x2="61354" y2="51667"/>
                          <a14:backgroundMark x1="38229" y1="46852" x2="38750" y2="52037"/>
                          <a14:backgroundMark x1="37604" y1="65741" x2="36979" y2="6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26" t="42954" r="32277" b="31463"/>
            <a:stretch/>
          </p:blipFill>
          <p:spPr>
            <a:xfrm>
              <a:off x="4033376" y="3867745"/>
              <a:ext cx="2601449" cy="1037066"/>
            </a:xfrm>
            <a:prstGeom prst="rect">
              <a:avLst/>
            </a:prstGeom>
          </p:spPr>
        </p:pic>
      </p:grpSp>
      <p:grpSp>
        <p:nvGrpSpPr>
          <p:cNvPr id="40" name="Nhóm 39"/>
          <p:cNvGrpSpPr/>
          <p:nvPr/>
        </p:nvGrpSpPr>
        <p:grpSpPr>
          <a:xfrm rot="20677669">
            <a:off x="3445894" y="2032353"/>
            <a:ext cx="1407521" cy="725274"/>
            <a:chOff x="6830187" y="1021479"/>
            <a:chExt cx="1636657" cy="9319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1" name="Hình ảnh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455" y="1123927"/>
              <a:ext cx="316839" cy="316839"/>
            </a:xfrm>
            <a:prstGeom prst="rect">
              <a:avLst/>
            </a:prstGeom>
          </p:spPr>
        </p:pic>
        <p:pic>
          <p:nvPicPr>
            <p:cNvPr id="42" name="Hình ảnh 4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187" y="1021479"/>
              <a:ext cx="386084" cy="386084"/>
            </a:xfrm>
            <a:prstGeom prst="rect">
              <a:avLst/>
            </a:prstGeom>
          </p:spPr>
        </p:pic>
        <p:pic>
          <p:nvPicPr>
            <p:cNvPr id="43" name="Hình ảnh 4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929" y="1340600"/>
              <a:ext cx="275182" cy="395365"/>
            </a:xfrm>
            <a:prstGeom prst="rect">
              <a:avLst/>
            </a:prstGeom>
          </p:spPr>
        </p:pic>
        <p:pic>
          <p:nvPicPr>
            <p:cNvPr id="44" name="Hình ảnh 43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4250" b="95875" l="3125" r="9737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294" y="1168296"/>
              <a:ext cx="358025" cy="358025"/>
            </a:xfrm>
            <a:prstGeom prst="rect">
              <a:avLst/>
            </a:prstGeom>
          </p:spPr>
        </p:pic>
        <p:pic>
          <p:nvPicPr>
            <p:cNvPr id="45" name="Hình ảnh 44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4538" b="96335" l="3538" r="941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966" y="1696112"/>
              <a:ext cx="291878" cy="257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94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Nhóm 20"/>
          <p:cNvGrpSpPr/>
          <p:nvPr/>
        </p:nvGrpSpPr>
        <p:grpSpPr>
          <a:xfrm>
            <a:off x="2020516" y="47672"/>
            <a:ext cx="10058400" cy="1813658"/>
            <a:chOff x="1161535" y="2472592"/>
            <a:chExt cx="10058400" cy="1813658"/>
          </a:xfrm>
        </p:grpSpPr>
        <p:pic>
          <p:nvPicPr>
            <p:cNvPr id="17" name="Hình ảnh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55"/>
            <a:stretch/>
          </p:blipFill>
          <p:spPr>
            <a:xfrm flipH="1">
              <a:off x="1161535" y="2472592"/>
              <a:ext cx="10058400" cy="1813658"/>
            </a:xfrm>
            <a:prstGeom prst="rect">
              <a:avLst/>
            </a:prstGeom>
          </p:spPr>
        </p:pic>
        <p:sp>
          <p:nvSpPr>
            <p:cNvPr id="10" name="Hình Bầu dục 9"/>
            <p:cNvSpPr/>
            <p:nvPr/>
          </p:nvSpPr>
          <p:spPr>
            <a:xfrm>
              <a:off x="3732551" y="2611731"/>
              <a:ext cx="1032914" cy="1006588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ình Bầu dục 10"/>
            <p:cNvSpPr/>
            <p:nvPr/>
          </p:nvSpPr>
          <p:spPr>
            <a:xfrm>
              <a:off x="5186597" y="2847043"/>
              <a:ext cx="1177761" cy="112535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ình Bầu dục 11"/>
            <p:cNvSpPr/>
            <p:nvPr/>
          </p:nvSpPr>
          <p:spPr>
            <a:xfrm>
              <a:off x="6655632" y="3369671"/>
              <a:ext cx="828106" cy="802674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ình Bầu dục 12"/>
            <p:cNvSpPr/>
            <p:nvPr/>
          </p:nvSpPr>
          <p:spPr>
            <a:xfrm>
              <a:off x="7658524" y="2508785"/>
              <a:ext cx="987999" cy="1000898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ình Bầu dục 13"/>
            <p:cNvSpPr/>
            <p:nvPr/>
          </p:nvSpPr>
          <p:spPr>
            <a:xfrm>
              <a:off x="9137283" y="2675987"/>
              <a:ext cx="1490389" cy="1444336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/>
            <p:cNvSpPr txBox="1"/>
            <p:nvPr/>
          </p:nvSpPr>
          <p:spPr>
            <a:xfrm>
              <a:off x="1235972" y="2990891"/>
              <a:ext cx="1258678" cy="777061"/>
            </a:xfrm>
            <a:prstGeom prst="doubleWave">
              <a:avLst/>
            </a:prstGeom>
            <a:blipFill dpi="0"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  <a:scene3d>
              <a:camera prst="perspectiveContrastingRightFacing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r>
                <a:rPr lang="en-US" sz="3200" b="1" cap="all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dish</a:t>
              </a:r>
            </a:p>
          </p:txBody>
        </p:sp>
      </p:grpSp>
      <p:grpSp>
        <p:nvGrpSpPr>
          <p:cNvPr id="32" name="Nhóm 31"/>
          <p:cNvGrpSpPr/>
          <p:nvPr/>
        </p:nvGrpSpPr>
        <p:grpSpPr>
          <a:xfrm>
            <a:off x="2027109" y="3828366"/>
            <a:ext cx="10058400" cy="1726012"/>
            <a:chOff x="1161535" y="2560238"/>
            <a:chExt cx="10058400" cy="1726012"/>
          </a:xfrm>
        </p:grpSpPr>
        <p:pic>
          <p:nvPicPr>
            <p:cNvPr id="31" name="Hình ảnh 30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138"/>
            <a:stretch/>
          </p:blipFill>
          <p:spPr>
            <a:xfrm flipH="1">
              <a:off x="1161535" y="2560238"/>
              <a:ext cx="10058400" cy="1726012"/>
            </a:xfrm>
            <a:prstGeom prst="rect">
              <a:avLst/>
            </a:prstGeom>
          </p:spPr>
        </p:pic>
        <p:sp>
          <p:nvSpPr>
            <p:cNvPr id="25" name="Hình bình hành 24"/>
            <p:cNvSpPr/>
            <p:nvPr/>
          </p:nvSpPr>
          <p:spPr>
            <a:xfrm>
              <a:off x="2914634" y="2560238"/>
              <a:ext cx="1850831" cy="1726012"/>
            </a:xfrm>
            <a:prstGeom prst="parallelogram">
              <a:avLst/>
            </a:pr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bình hành 25"/>
            <p:cNvSpPr/>
            <p:nvPr/>
          </p:nvSpPr>
          <p:spPr>
            <a:xfrm>
              <a:off x="4339904" y="2560238"/>
              <a:ext cx="1850831" cy="1726012"/>
            </a:xfrm>
            <a:prstGeom prst="parallelogram">
              <a:avLst/>
            </a:prstGeom>
            <a:blipFill dpi="0"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ình bình hành 26"/>
            <p:cNvSpPr/>
            <p:nvPr/>
          </p:nvSpPr>
          <p:spPr>
            <a:xfrm>
              <a:off x="5775477" y="2560238"/>
              <a:ext cx="1850831" cy="1726012"/>
            </a:xfrm>
            <a:prstGeom prst="parallelogram">
              <a:avLst/>
            </a:prstGeom>
            <a:blipFill dpi="0"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ình bình hành 27"/>
            <p:cNvSpPr/>
            <p:nvPr/>
          </p:nvSpPr>
          <p:spPr>
            <a:xfrm>
              <a:off x="7200747" y="2560238"/>
              <a:ext cx="1850831" cy="1726012"/>
            </a:xfrm>
            <a:prstGeom prst="parallelogram">
              <a:avLst/>
            </a:prstGeom>
            <a:blipFill dpi="0"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ình bình hành 28"/>
            <p:cNvSpPr/>
            <p:nvPr/>
          </p:nvSpPr>
          <p:spPr>
            <a:xfrm>
              <a:off x="8628516" y="2560238"/>
              <a:ext cx="1850831" cy="1726012"/>
            </a:xfrm>
            <a:prstGeom prst="parallelogram">
              <a:avLst/>
            </a:prstGeom>
            <a:blipFill dpi="0"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ộp Văn bản 29"/>
            <p:cNvSpPr txBox="1"/>
            <p:nvPr/>
          </p:nvSpPr>
          <p:spPr>
            <a:xfrm>
              <a:off x="1408031" y="3048346"/>
              <a:ext cx="1504103" cy="858857"/>
            </a:xfrm>
            <a:prstGeom prst="doubleWave">
              <a:avLst/>
            </a:prstGeom>
            <a:blipFill dpi="0"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  <a:scene3d>
              <a:camera prst="perspectiveContrastingRightFacing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r>
                <a:rPr lang="en-US" sz="3600" b="1" cap="all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dish</a:t>
              </a:r>
            </a:p>
          </p:txBody>
        </p:sp>
      </p:grpSp>
      <p:grpSp>
        <p:nvGrpSpPr>
          <p:cNvPr id="40" name="Nhóm 39"/>
          <p:cNvGrpSpPr/>
          <p:nvPr/>
        </p:nvGrpSpPr>
        <p:grpSpPr>
          <a:xfrm>
            <a:off x="2014823" y="1981842"/>
            <a:ext cx="10064093" cy="1726012"/>
            <a:chOff x="1149250" y="2560238"/>
            <a:chExt cx="10064093" cy="1726012"/>
          </a:xfrm>
        </p:grpSpPr>
        <p:pic>
          <p:nvPicPr>
            <p:cNvPr id="39" name="Hình ảnh 38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43"/>
            <a:stretch/>
          </p:blipFill>
          <p:spPr>
            <a:xfrm flipH="1">
              <a:off x="1149250" y="2560238"/>
              <a:ext cx="10064093" cy="1726012"/>
            </a:xfrm>
            <a:prstGeom prst="rect">
              <a:avLst/>
            </a:prstGeom>
          </p:spPr>
        </p:pic>
        <p:sp>
          <p:nvSpPr>
            <p:cNvPr id="33" name="Hình chữ nhật 32"/>
            <p:cNvSpPr/>
            <p:nvPr/>
          </p:nvSpPr>
          <p:spPr>
            <a:xfrm>
              <a:off x="3314289" y="2560238"/>
              <a:ext cx="1527431" cy="1726012"/>
            </a:xfrm>
            <a:prstGeom prst="rect">
              <a:avLst/>
            </a:prstGeom>
            <a:blipFill dpi="0"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 33"/>
            <p:cNvSpPr/>
            <p:nvPr/>
          </p:nvSpPr>
          <p:spPr>
            <a:xfrm>
              <a:off x="4848313" y="2560238"/>
              <a:ext cx="1762962" cy="1726012"/>
            </a:xfrm>
            <a:prstGeom prst="rect">
              <a:avLst/>
            </a:prstGeom>
            <a:blipFill dpi="0"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ình chữ nhật 34"/>
            <p:cNvSpPr/>
            <p:nvPr/>
          </p:nvSpPr>
          <p:spPr>
            <a:xfrm>
              <a:off x="6655632" y="2560238"/>
              <a:ext cx="1489665" cy="1726012"/>
            </a:xfrm>
            <a:prstGeom prst="rect">
              <a:avLst/>
            </a:prstGeom>
            <a:blipFill dpi="0"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259" r="-13237"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ình chữ nhật 35"/>
            <p:cNvSpPr/>
            <p:nvPr/>
          </p:nvSpPr>
          <p:spPr>
            <a:xfrm>
              <a:off x="8151889" y="2560238"/>
              <a:ext cx="1527431" cy="1726012"/>
            </a:xfrm>
            <a:prstGeom prst="rect">
              <a:avLst/>
            </a:prstGeom>
            <a:blipFill dpi="0"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ình chữ nhật 36"/>
            <p:cNvSpPr/>
            <p:nvPr/>
          </p:nvSpPr>
          <p:spPr>
            <a:xfrm>
              <a:off x="9685912" y="2560238"/>
              <a:ext cx="1527431" cy="1726012"/>
            </a:xfrm>
            <a:prstGeom prst="rect">
              <a:avLst/>
            </a:prstGeom>
            <a:blipFill dpi="0"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6196"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ộp Văn bản 37"/>
            <p:cNvSpPr txBox="1"/>
            <p:nvPr/>
          </p:nvSpPr>
          <p:spPr>
            <a:xfrm>
              <a:off x="1161536" y="2993815"/>
              <a:ext cx="2163556" cy="858857"/>
            </a:xfrm>
            <a:prstGeom prst="doubleWave">
              <a:avLst/>
            </a:prstGeom>
            <a:blipFill dpi="0"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  <a:scene3d>
              <a:camera prst="perspectiveContrastingRightFacing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r>
                <a:rPr lang="en-US" sz="3600" b="1" cap="all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</a:rPr>
                <a:t>DRINKS</a:t>
              </a:r>
              <a:endParaRPr lang="en-US" sz="36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>
            <a:off x="183541" y="188719"/>
            <a:ext cx="1490280" cy="1191290"/>
            <a:chOff x="5818024" y="958305"/>
            <a:chExt cx="2786761" cy="2212125"/>
          </a:xfrm>
        </p:grpSpPr>
        <p:sp>
          <p:nvSpPr>
            <p:cNvPr id="42" name="Hình Bầu dục 41"/>
            <p:cNvSpPr/>
            <p:nvPr/>
          </p:nvSpPr>
          <p:spPr>
            <a:xfrm>
              <a:off x="5818024" y="958305"/>
              <a:ext cx="2786761" cy="2212125"/>
            </a:xfrm>
            <a:prstGeom prst="ellipse">
              <a:avLst/>
            </a:prstGeom>
            <a:blipFill dpi="0"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Nhóm 42"/>
            <p:cNvGrpSpPr/>
            <p:nvPr/>
          </p:nvGrpSpPr>
          <p:grpSpPr>
            <a:xfrm>
              <a:off x="6057354" y="1356965"/>
              <a:ext cx="2308943" cy="1408537"/>
              <a:chOff x="3563323" y="1250811"/>
              <a:chExt cx="3524426" cy="208340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0" name="Hình ảnh 49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2273" b="97273" l="5682" r="97273">
                            <a14:foregroundMark x1="64545" y1="52727" x2="64545" y2="52727"/>
                          </a14:backgroundRemoval>
                        </a14:imgEffect>
                        <a14:imgEffect>
                          <a14:artisticCutout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6531" flipH="1">
                <a:off x="3705775" y="1575908"/>
                <a:ext cx="1167251" cy="1151466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51" name="Hình ảnh 50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719" b="96250" l="19772" r="81459">
                            <a14:foregroundMark x1="43937" y1="39219" x2="56239" y2="21094"/>
                            <a14:foregroundMark x1="51757" y1="60469" x2="61248" y2="37031"/>
                            <a14:foregroundMark x1="65729" y1="32813" x2="37258" y2="36094"/>
                            <a14:foregroundMark x1="28032" y1="41719" x2="33392" y2="23906"/>
                            <a14:foregroundMark x1="35852" y1="47500" x2="54833" y2="58594"/>
                            <a14:foregroundMark x1="40685" y1="84688" x2="66784" y2="73281"/>
                            <a14:foregroundMark x1="60721" y1="87813" x2="61599" y2="47500"/>
                            <a14:foregroundMark x1="66432" y1="87500" x2="65729" y2="82813"/>
                            <a14:foregroundMark x1="67487" y1="51250" x2="71793" y2="41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7408">
                <a:off x="3563323" y="1250811"/>
                <a:ext cx="865220" cy="486591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52" name="Hình ảnh 51"/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43889" b="67963" l="31875" r="67396">
                            <a14:foregroundMark x1="41250" y1="60556" x2="41250" y2="52963"/>
                            <a14:foregroundMark x1="35000" y1="58704" x2="34583" y2="50926"/>
                            <a14:foregroundMark x1="49271" y1="61852" x2="49583" y2="52407"/>
                            <a14:foregroundMark x1="63958" y1="62593" x2="61354" y2="51667"/>
                            <a14:backgroundMark x1="38229" y1="46852" x2="38750" y2="52037"/>
                            <a14:backgroundMark x1="37604" y1="65741" x2="36979" y2="60370"/>
                          </a14:backgroundRemoval>
                        </a14:imgEffect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26" t="42954" r="32277" b="31463"/>
              <a:stretch/>
            </p:blipFill>
            <p:spPr>
              <a:xfrm>
                <a:off x="4486300" y="2297150"/>
                <a:ext cx="2601449" cy="1037065"/>
              </a:xfrm>
              <a:prstGeom prst="rect">
                <a:avLst/>
              </a:prstGeom>
              <a:ln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grpSp>
          <p:nvGrpSpPr>
            <p:cNvPr id="44" name="Nhóm 43"/>
            <p:cNvGrpSpPr/>
            <p:nvPr/>
          </p:nvGrpSpPr>
          <p:grpSpPr>
            <a:xfrm>
              <a:off x="6801188" y="1055483"/>
              <a:ext cx="1636657" cy="931935"/>
              <a:chOff x="6830187" y="1021479"/>
              <a:chExt cx="1636657" cy="931935"/>
            </a:xfr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45" name="Hình ảnh 44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455" y="1123927"/>
                <a:ext cx="316839" cy="316839"/>
              </a:xfrm>
              <a:prstGeom prst="rect">
                <a:avLst/>
              </a:prstGeom>
            </p:spPr>
          </p:pic>
          <p:pic>
            <p:nvPicPr>
              <p:cNvPr id="46" name="Hình ảnh 45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0187" y="1021479"/>
                <a:ext cx="386084" cy="386084"/>
              </a:xfrm>
              <a:prstGeom prst="rect">
                <a:avLst/>
              </a:prstGeom>
            </p:spPr>
          </p:pic>
          <p:pic>
            <p:nvPicPr>
              <p:cNvPr id="47" name="Hình ảnh 46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3929" y="1340600"/>
                <a:ext cx="275182" cy="395365"/>
              </a:xfrm>
              <a:prstGeom prst="rect">
                <a:avLst/>
              </a:prstGeom>
            </p:spPr>
          </p:pic>
          <p:pic>
            <p:nvPicPr>
              <p:cNvPr id="48" name="Hình ảnh 47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BEBA8EAE-BF5A-486C-A8C5-ECC9F3942E4B}">
                    <a14:imgProps xmlns:a14="http://schemas.microsoft.com/office/drawing/2010/main">
                      <a14:imgLayer r:embed="rId33">
                        <a14:imgEffect>
                          <a14:backgroundRemoval t="24250" b="95875" l="3125" r="9737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9294" y="1168296"/>
                <a:ext cx="358025" cy="358025"/>
              </a:xfrm>
              <a:prstGeom prst="rect">
                <a:avLst/>
              </a:prstGeom>
            </p:spPr>
          </p:pic>
          <p:pic>
            <p:nvPicPr>
              <p:cNvPr id="49" name="Hình ảnh 48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backgroundRemoval t="4538" b="96335" l="3538" r="941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4966" y="1696112"/>
                <a:ext cx="291878" cy="2573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910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</Words>
  <Application>Microsoft Office PowerPoint</Application>
  <PresentationFormat>Màn hình rộng</PresentationFormat>
  <Paragraphs>4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Script</vt:lpstr>
      <vt:lpstr>Times New Roman</vt:lpstr>
      <vt:lpstr>Wingdings 2</vt:lpstr>
      <vt:lpstr>Office Theme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Phuoc Phu</dc:creator>
  <cp:lastModifiedBy>Phuoc Phu Nguyen</cp:lastModifiedBy>
  <cp:revision>19</cp:revision>
  <dcterms:created xsi:type="dcterms:W3CDTF">2018-04-07T04:46:48Z</dcterms:created>
  <dcterms:modified xsi:type="dcterms:W3CDTF">2018-04-07T09:50:02Z</dcterms:modified>
</cp:coreProperties>
</file>