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1" autoAdjust="0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2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92928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Hexagon 47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2389545" y="2245462"/>
            <a:ext cx="2721600" cy="2340626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698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37275" y="3687814"/>
            <a:ext cx="20644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dirty="0" err="1">
                <a:solidFill>
                  <a:srgbClr val="383838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tsclean</a:t>
            </a:r>
            <a:endParaRPr lang="en-GB" sz="2500" dirty="0">
              <a:solidFill>
                <a:srgbClr val="383838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7086689" y="2245462"/>
            <a:ext cx="2721600" cy="2340626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698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4590" r="-1"/>
          <a:stretch/>
        </p:blipFill>
        <p:spPr>
          <a:xfrm rot="406044">
            <a:off x="2834400" y="2675239"/>
            <a:ext cx="1032037" cy="103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34" y="2492276"/>
            <a:ext cx="1440000" cy="138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4590" r="-1"/>
          <a:stretch/>
        </p:blipFill>
        <p:spPr>
          <a:xfrm rot="406044">
            <a:off x="7411624" y="2870448"/>
            <a:ext cx="1152000" cy="11502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830" y="2645608"/>
            <a:ext cx="1728000" cy="16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ING Me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Kutluay, Y.M. (Mehmet)</cp:lastModifiedBy>
  <cp:revision>26</cp:revision>
  <dcterms:created xsi:type="dcterms:W3CDTF">2018-03-31T22:20:45Z</dcterms:created>
  <dcterms:modified xsi:type="dcterms:W3CDTF">2019-12-06T15:00:14Z</dcterms:modified>
</cp:coreProperties>
</file>