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8" r:id="rId2"/>
  </p:sldIdLst>
  <p:sldSz cx="11879263" cy="41402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1" autoAdjust="0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0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C8E34-C958-47BA-A831-759C42B34C93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96950" y="1143000"/>
            <a:ext cx="885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F823-8DCC-4F5D-8737-63D0EDC33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3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677575"/>
            <a:ext cx="8909447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174564"/>
            <a:ext cx="8909447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20427"/>
            <a:ext cx="2561466" cy="3508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20427"/>
            <a:ext cx="7535907" cy="3508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032175"/>
            <a:ext cx="10245864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2770676"/>
            <a:ext cx="10245864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102137"/>
            <a:ext cx="5048687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102137"/>
            <a:ext cx="5048687" cy="2626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20428"/>
            <a:ext cx="10245864" cy="800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014924"/>
            <a:ext cx="5025485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512323"/>
            <a:ext cx="5025485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014924"/>
            <a:ext cx="5050234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512323"/>
            <a:ext cx="5050234" cy="22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76013"/>
            <a:ext cx="3831371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596113"/>
            <a:ext cx="6013877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242060"/>
            <a:ext cx="3831371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76013"/>
            <a:ext cx="3831371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596113"/>
            <a:ext cx="6013877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242060"/>
            <a:ext cx="3831371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20428"/>
            <a:ext cx="10245864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102137"/>
            <a:ext cx="10245864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3837352"/>
            <a:ext cx="2672834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3837352"/>
            <a:ext cx="400925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3837352"/>
            <a:ext cx="2672834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46A455-236C-4CBF-860C-C1FAFC3E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3538"/>
            <a:ext cx="11879263" cy="28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Kutluay, Y.M. (Mehmet)</cp:lastModifiedBy>
  <cp:revision>30</cp:revision>
  <dcterms:created xsi:type="dcterms:W3CDTF">2018-03-31T22:20:45Z</dcterms:created>
  <dcterms:modified xsi:type="dcterms:W3CDTF">2019-12-19T16:09:17Z</dcterms:modified>
</cp:coreProperties>
</file>