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1" autoAdjust="0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2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92928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Hexagon 51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7086689" y="2245462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6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47">
            <a:extLst>
              <a:ext uri="{FF2B5EF4-FFF2-40B4-BE49-F238E27FC236}">
                <a16:creationId xmlns:a16="http://schemas.microsoft.com/office/drawing/2014/main" id="{04BE30BB-4868-44CA-AC3C-9073CD1F3DB7}"/>
              </a:ext>
            </a:extLst>
          </p:cNvPr>
          <p:cNvSpPr>
            <a:spLocks noChangeAspect="1"/>
          </p:cNvSpPr>
          <p:nvPr/>
        </p:nvSpPr>
        <p:spPr>
          <a:xfrm rot="1800000">
            <a:off x="1757572" y="2276260"/>
            <a:ext cx="2721600" cy="2340626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6">
              <a:lumMod val="20000"/>
              <a:lumOff val="80000"/>
            </a:schemeClr>
          </a:solidFill>
          <a:ln w="69850">
            <a:solidFill>
              <a:srgbClr val="38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05748CF1-7997-4CAA-8795-51F7BAD7EE51}"/>
              </a:ext>
            </a:extLst>
          </p:cNvPr>
          <p:cNvSpPr txBox="1"/>
          <p:nvPr/>
        </p:nvSpPr>
        <p:spPr>
          <a:xfrm>
            <a:off x="2086137" y="3735555"/>
            <a:ext cx="2064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dirty="0" err="1">
                <a:solidFill>
                  <a:srgbClr val="383838"/>
                </a:solidFill>
                <a:latin typeface="ING Me" panose="02000506040000020004" pitchFamily="2" charset="0"/>
                <a:cs typeface="ING Me" panose="02000506040000020004" pitchFamily="2" charset="0"/>
              </a:rPr>
              <a:t>tstools</a:t>
            </a:r>
            <a:endParaRPr lang="en-GB" sz="3200" dirty="0">
              <a:solidFill>
                <a:srgbClr val="383838"/>
              </a:solidFill>
              <a:latin typeface="ING Me" panose="02000506040000020004" pitchFamily="2" charset="0"/>
              <a:cs typeface="ING Me" panose="0200050604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17" y="2312377"/>
            <a:ext cx="1876510" cy="1876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887" y="2338753"/>
            <a:ext cx="2189286" cy="21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ING Me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Kutluay, Y.M. (Mehmet)</cp:lastModifiedBy>
  <cp:revision>31</cp:revision>
  <dcterms:created xsi:type="dcterms:W3CDTF">2018-03-31T22:20:45Z</dcterms:created>
  <dcterms:modified xsi:type="dcterms:W3CDTF">2019-12-06T12:09:33Z</dcterms:modified>
</cp:coreProperties>
</file>