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56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1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76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4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1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69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12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83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1045-30EE-4FBD-B638-F27A5865BDF9}" type="datetimeFigureOut">
              <a:rPr lang="ru-RU" smtClean="0"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E452-0B63-4811-AC98-4FBD80212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6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88640"/>
            <a:ext cx="8229600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include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digit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 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digit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digit 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--) 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digit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b = false; 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&lt;&lt; "Number: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digit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&gt;&gt; digit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digit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&lt;&lt; "Number is prime!"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&lt;&lt; "Number is not prime!"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3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&lt;vector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 fontAlgn="base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::vector&lt;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myVector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 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fontAlgn="base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myVector.reserve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(10);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/>
              <a:t>или: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::vector&lt;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myVector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(10);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0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476672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vector&lt;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myVector1(10);</a:t>
            </a:r>
          </a:p>
          <a:p>
            <a:pPr marL="0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Входной массив: ";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 = 0; i &lt; myVector1.size(); i++) 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myVector1[i] = i;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myVector1[i] &lt;&lt; ' ';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"\n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Скопированный массив: ";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myVector2(myVector1); 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 = 0; i &lt; myVector2.size(); i++) 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myVector2[i] = i;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myVector2[i] &lt;&lt; ' ';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864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vector&lt;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array1(3);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инициализируем элементы вектора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array1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array1[0] = 4;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array1[1] = 2;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array1[2] = 1;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vector&lt;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 array2(3);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инициализируем элементы вектора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array2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array2[0] = 4;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array2[1] = 2;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array2[2] = 1;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сравниваем массивы</a:t>
            </a:r>
          </a:p>
          <a:p>
            <a:pPr marL="0" indent="0">
              <a:buNone/>
            </a:pP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(array1 == array2) {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&lt;&lt; "array1 == array2" &lt;&lt;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5793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vector&lt;string&gt;vecStr1{{'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a','b','c','d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},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                      {'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e','f','g','h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'},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    {'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i','j','k','l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'}};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&lt;&lt;"vecStr1 contains:\n";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y=0;y&lt;vecStr1.size();++y)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for(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x=0;x&lt;vecStr1[y].length();++x)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&lt;&lt;vecStr1[y][x]&lt;&lt;ends;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ru-RU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74345"/>
            <a:ext cx="84249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vector&lt;string&gt;vecStr2;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vecStr2.push_back("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vecStr2.push_back("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efgh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vecStr2.push_back("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ijkl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&lt;&lt;"vecStr2 contains: \n";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y=0;y&lt;vecStr2.size();++y)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for(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x=0;x&lt;vecStr2[y].length();++x)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&lt;&lt;vecStr2[y][x]&lt;&lt;ends;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974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Итератор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эта такая специальная структура данных, предназначенная для обращения к элементам в контейнере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vector, list, set, map).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помощью него можно осуществляется доступ к элементам по индексу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&lt;контейнер&gt; &lt;тип&gt;::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iterator &lt;name&gt;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spisok.begin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&gt;::iterator index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spisok.begin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установка на начало списка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&gt;::iterator index = spisok2.end();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установка на конец списка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Каждый итератор относиться к своему списку.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работы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&gt;mass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{1, 2, 3, 4};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(index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mass.begin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index !=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spisok.end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index++)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&lt;&lt; *index;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 итератору недопустимы следующие операции:</a:t>
            </a:r>
          </a:p>
          <a:p>
            <a:pPr marL="0" indent="0">
              <a:buNone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index += 2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index = 4;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index &lt; &gt; 0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664" y="116632"/>
            <a:ext cx="8507288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#include &lt;iterator&gt;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vector&lt;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&gt;::iterator it;   //</a:t>
            </a:r>
            <a:r>
              <a:rPr lang="ru-RU" sz="1100" b="1" dirty="0" smtClean="0">
                <a:latin typeface="Courier New" pitchFamily="49" charset="0"/>
                <a:cs typeface="Courier New" pitchFamily="49" charset="0"/>
              </a:rPr>
              <a:t>создаем итератор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it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vector&lt;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(10);     //</a:t>
            </a:r>
            <a:r>
              <a:rPr lang="ru-RU" sz="1100" b="1" dirty="0" smtClean="0">
                <a:latin typeface="Courier New" pitchFamily="49" charset="0"/>
                <a:cs typeface="Courier New" pitchFamily="49" charset="0"/>
              </a:rPr>
              <a:t>выделили место под 10 элементов</a:t>
            </a:r>
          </a:p>
          <a:p>
            <a:pPr marL="0" indent="0">
              <a:buNone/>
            </a:pPr>
            <a:r>
              <a:rPr lang="ru-RU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"Vector contains: ";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i=0;i&lt;10;++i)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vecInt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[i]=i;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for(it =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vecInt.begin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 it &lt;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vecInt.end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*it &lt;&lt; ends;        //</a:t>
            </a:r>
            <a:r>
              <a:rPr lang="ru-RU" sz="1100" b="1" dirty="0" smtClean="0">
                <a:latin typeface="Courier New" pitchFamily="49" charset="0"/>
                <a:cs typeface="Courier New" pitchFamily="49" charset="0"/>
              </a:rPr>
              <a:t>вывод на экран вектора</a:t>
            </a:r>
          </a:p>
          <a:p>
            <a:pPr marL="0" indent="0">
              <a:buNone/>
            </a:pPr>
            <a:r>
              <a:rPr lang="ru-RU" sz="11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ru-RU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nVector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capacity: “ &lt;&lt;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vecInt.capacity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"Vector revers: ";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for(auto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rit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vecInt.rbegin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rit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vecInt.rend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rit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*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rit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ends;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vecInt.clear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              // </a:t>
            </a:r>
            <a:r>
              <a:rPr lang="ru-RU" sz="1100" b="1" dirty="0" smtClean="0">
                <a:latin typeface="Courier New" pitchFamily="49" charset="0"/>
                <a:cs typeface="Courier New" pitchFamily="49" charset="0"/>
              </a:rPr>
              <a:t>очистили вектор</a:t>
            </a:r>
          </a:p>
          <a:p>
            <a:pPr marL="0" indent="0">
              <a:buNone/>
            </a:pPr>
            <a:r>
              <a:rPr lang="ru-RU" sz="11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ru-RU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nVector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size: “ &lt;&lt;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vecInt.size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();   //</a:t>
            </a:r>
            <a:r>
              <a:rPr lang="ru-RU" sz="1100" b="1" dirty="0" smtClean="0">
                <a:latin typeface="Courier New" pitchFamily="49" charset="0"/>
                <a:cs typeface="Courier New" pitchFamily="49" charset="0"/>
              </a:rPr>
              <a:t>размер вектора</a:t>
            </a:r>
          </a:p>
          <a:p>
            <a:pPr marL="0" indent="0">
              <a:buNone/>
            </a:pPr>
            <a:r>
              <a:rPr lang="ru-RU" sz="11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1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996952"/>
            <a:ext cx="8568952" cy="125273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Инструкция по </a:t>
            </a:r>
            <a:r>
              <a:rPr lang="en-US" dirty="0" smtClean="0"/>
              <a:t>Qt Creator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smtClean="0"/>
              <a:t>github.com/ing-prog/cpp_2019_1_g5/wiki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49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796433" cy="44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вывод 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::string name("Sasha");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&lt;&lt; "My name is: " &lt;&lt; name;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"Enter your full name: 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"Enter your age: 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"Your name is " &lt;&lt;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 and your age is " &lt;&lt;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"Enter your full name: 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считываем целую строку текста в переменную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"Enter your age: 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считываем целую строку текста в переменную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myAge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"Your name is " &lt;&lt;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 and your age is " &lt;&lt;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"Pick 1 or 2: 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choice;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&gt;&gt; choice;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"Now enter your name: 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"Hello, " &lt;&lt;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", you picked " &lt;&lt; choice &lt;&lt; '\n';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"Pick 1 or 2: 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choice;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&gt;&gt; choice;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удаляем символ новой строки из потока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cin.ignore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(32767, '\n');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"Now enter your name: ";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::string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"Hello, " &lt;&lt;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&lt;&lt; ", you picked " &lt;&lt; choice &lt;&lt; '\n';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через </a:t>
            </a:r>
            <a:r>
              <a:rPr lang="en-US" dirty="0" smtClean="0"/>
              <a:t>vector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ru-RU" sz="2400" dirty="0" smtClean="0"/>
              <a:t>Примеры документации (</a:t>
            </a:r>
            <a:r>
              <a:rPr lang="en-US" sz="2400" dirty="0" err="1" smtClean="0"/>
              <a:t>std</a:t>
            </a:r>
            <a:r>
              <a:rPr lang="en-US" sz="2400" dirty="0" smtClean="0"/>
              <a:t>::vector):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https://ru.wikipedia.org/wiki/Vector_(C%2B%2B)</a:t>
            </a:r>
          </a:p>
          <a:p>
            <a:pPr marL="0" indent="0" algn="ctr">
              <a:buNone/>
            </a:pPr>
            <a:r>
              <a:rPr lang="en-US" sz="2400" dirty="0" smtClean="0"/>
              <a:t>https://ru.cppreference.com/w/cpp/container/vector/</a:t>
            </a:r>
          </a:p>
          <a:p>
            <a:pPr marL="0" indent="0" algn="ctr">
              <a:buNone/>
            </a:pPr>
            <a:r>
              <a:rPr lang="en-US" sz="2400" dirty="0" smtClean="0"/>
              <a:t>http://www.cplusplus.com/reference/vector/vector/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650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1074</Words>
  <Application>Microsoft Office PowerPoint</Application>
  <PresentationFormat>Экран (4:3)</PresentationFormat>
  <Paragraphs>228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Тема Office</vt:lpstr>
      <vt:lpstr>Презентация PowerPoint</vt:lpstr>
      <vt:lpstr>github</vt:lpstr>
      <vt:lpstr>Строки</vt:lpstr>
      <vt:lpstr>Объявление и вывод 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Массивы через vector</vt:lpstr>
      <vt:lpstr>Vector</vt:lpstr>
      <vt:lpstr>Презентация PowerPoint</vt:lpstr>
      <vt:lpstr>Презентация PowerPoint</vt:lpstr>
      <vt:lpstr>Презентация PowerPoint</vt:lpstr>
      <vt:lpstr>Презентация PowerPoint</vt:lpstr>
      <vt:lpstr>Итератор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Александр Иванов</cp:lastModifiedBy>
  <cp:revision>11</cp:revision>
  <dcterms:created xsi:type="dcterms:W3CDTF">2019-03-20T09:43:28Z</dcterms:created>
  <dcterms:modified xsi:type="dcterms:W3CDTF">2019-03-21T11:30:43Z</dcterms:modified>
</cp:coreProperties>
</file>