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83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cppreference.com/w/cpp/container/vector" TargetMode="External"/><Relationship Id="rId2" Type="http://schemas.openxmlformats.org/officeDocument/2006/relationships/hyperlink" Target="https://github.com/ing-prog/cpp_2019_1_g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 в С++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Библиотека: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  <a:cs typeface="Courier New" pitchFamily="49" charset="0"/>
              </a:rPr>
              <a:t>Объявление потоков: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Инициализация файлового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800" b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+mj-lt"/>
                <a:cs typeface="Courier New" pitchFamily="49" charset="0"/>
              </a:rPr>
              <a:t>Файл на запись (если нет – создаёт, если есть – перезаписывает):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file1(“D:/files/output.txt”,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::out);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+mj-lt"/>
                <a:cs typeface="Courier New" pitchFamily="49" charset="0"/>
              </a:rPr>
              <a:t>Файл на запись (то же самое, но пишем в конец файла, не перезаписывая):</a:t>
            </a:r>
            <a:endParaRPr lang="ru-RU" sz="18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file2(“D:/files/output.txt”,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::app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+mj-lt"/>
                <a:cs typeface="Courier New" pitchFamily="49" charset="0"/>
              </a:rPr>
              <a:t>Файл на чтение (читает с начала файла):</a:t>
            </a:r>
            <a:endParaRPr lang="ru-RU" sz="18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file_in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(“D:/files/input.txt”,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::in);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открытие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// </a:t>
            </a:r>
            <a:r>
              <a:rPr lang="ru-RU" sz="2400" dirty="0" smtClean="0">
                <a:latin typeface="+mj-lt"/>
                <a:cs typeface="Courier New" pitchFamily="49" charset="0"/>
              </a:rPr>
              <a:t>Создаём </a:t>
            </a:r>
            <a:r>
              <a:rPr lang="ru-RU" sz="2400" dirty="0">
                <a:latin typeface="+mj-lt"/>
                <a:cs typeface="Courier New" pitchFamily="49" charset="0"/>
              </a:rPr>
              <a:t>файл на </a:t>
            </a:r>
            <a:r>
              <a:rPr lang="ru-RU" sz="2400" dirty="0" smtClean="0">
                <a:latin typeface="+mj-lt"/>
                <a:cs typeface="Courier New" pitchFamily="49" charset="0"/>
              </a:rPr>
              <a:t>чтение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(“D:/files/input.txt”,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in.is_open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“File is open”;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“ERROR! File is not open”;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en-US" dirty="0" smtClean="0"/>
              <a:t>/</a:t>
            </a:r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2800" b="1" dirty="0">
                <a:latin typeface="+mj-lt"/>
              </a:rPr>
              <a:t>// </a:t>
            </a:r>
            <a:r>
              <a:rPr lang="ru-RU" sz="2800" b="1" dirty="0" smtClean="0">
                <a:latin typeface="+mj-lt"/>
              </a:rPr>
              <a:t>Ввести </a:t>
            </a:r>
            <a:r>
              <a:rPr lang="ru-RU" sz="2800" b="1" dirty="0">
                <a:latin typeface="+mj-lt"/>
              </a:rPr>
              <a:t>в файл1 число </a:t>
            </a:r>
            <a:r>
              <a:rPr lang="ru-RU" sz="2800" b="1" dirty="0" smtClean="0">
                <a:latin typeface="+mj-lt"/>
              </a:rPr>
              <a:t>3</a:t>
            </a:r>
          </a:p>
          <a:p>
            <a:pPr marL="0" indent="0">
              <a:buNone/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file1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3; </a:t>
            </a:r>
            <a:endParaRPr lang="ru-RU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800" b="1" dirty="0"/>
              <a:t>// </a:t>
            </a:r>
            <a:r>
              <a:rPr lang="ru-RU" sz="2800" b="1" dirty="0" smtClean="0"/>
              <a:t>Ввести </a:t>
            </a:r>
            <a:r>
              <a:rPr lang="ru-RU" sz="2800" b="1" dirty="0"/>
              <a:t>в файл2 строку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file2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// </a:t>
            </a:r>
            <a:r>
              <a:rPr lang="ru-RU" sz="2800" b="1" dirty="0" smtClean="0">
                <a:latin typeface="+mj-lt"/>
                <a:cs typeface="Courier New" pitchFamily="49" charset="0"/>
              </a:rPr>
              <a:t>Считываем из файла в переменную</a:t>
            </a:r>
            <a:endParaRPr lang="en-US" sz="28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file_out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a; 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632" y="-568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считывание массива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004327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“D:/files/input.txt”,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::in);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file.is_open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“File ERROR!”;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return 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mas[2][3];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3; i++)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 mas[j][i];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программу добавить:</a:t>
            </a:r>
          </a:p>
          <a:p>
            <a:r>
              <a:rPr lang="ru-RU" dirty="0"/>
              <a:t>Телефонный </a:t>
            </a:r>
            <a:r>
              <a:rPr lang="ru-RU" dirty="0" smtClean="0"/>
              <a:t>номер (второй </a:t>
            </a: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&gt;)</a:t>
            </a:r>
            <a:endParaRPr lang="ru-RU" dirty="0" smtClean="0"/>
          </a:p>
          <a:p>
            <a:r>
              <a:rPr lang="ru-RU" dirty="0" smtClean="0"/>
              <a:t>Удаление элементов справочника</a:t>
            </a:r>
            <a:r>
              <a:rPr lang="en-US" dirty="0" smtClean="0"/>
              <a:t> (</a:t>
            </a:r>
            <a:r>
              <a:rPr lang="ru-RU" dirty="0" smtClean="0"/>
              <a:t>например по порядковому номеру)</a:t>
            </a:r>
          </a:p>
          <a:p>
            <a:r>
              <a:rPr lang="ru-RU" dirty="0" smtClean="0"/>
              <a:t>Запись справочника в файл</a:t>
            </a:r>
          </a:p>
          <a:p>
            <a:r>
              <a:rPr lang="ru-RU" dirty="0" smtClean="0"/>
              <a:t>Считывание из файла справочника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7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и презентации: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github.com/ing-prog/cpp_2019_1_g4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Документация по </a:t>
            </a:r>
            <a:r>
              <a:rPr lang="en-US" dirty="0" smtClean="0"/>
              <a:t>vector: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ru.cppreference.com/w/cpp/container/vector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35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311</Words>
  <Application>Microsoft Office PowerPoint</Application>
  <PresentationFormat>Экран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Работа с файлами в С++</vt:lpstr>
      <vt:lpstr>Инициализация файлового потока</vt:lpstr>
      <vt:lpstr>Проверка на открытие</vt:lpstr>
      <vt:lpstr>Вывод/ввод</vt:lpstr>
      <vt:lpstr>Пример: считывание массива</vt:lpstr>
      <vt:lpstr>Практика</vt:lpstr>
      <vt:lpstr>Материалы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Sasha</cp:lastModifiedBy>
  <cp:revision>9</cp:revision>
  <dcterms:created xsi:type="dcterms:W3CDTF">2019-03-27T09:04:08Z</dcterms:created>
  <dcterms:modified xsi:type="dcterms:W3CDTF">2019-03-27T10:33:25Z</dcterms:modified>
</cp:coreProperties>
</file>