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6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8C0E-5D51-494D-B4D4-0332BC9DD627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2373-6120-4F3C-9A79-8025FE430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4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8C0E-5D51-494D-B4D4-0332BC9DD627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2373-6120-4F3C-9A79-8025FE430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15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8C0E-5D51-494D-B4D4-0332BC9DD627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2373-6120-4F3C-9A79-8025FE430F2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1794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8C0E-5D51-494D-B4D4-0332BC9DD627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2373-6120-4F3C-9A79-8025FE430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461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8C0E-5D51-494D-B4D4-0332BC9DD627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2373-6120-4F3C-9A79-8025FE430F2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6477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8C0E-5D51-494D-B4D4-0332BC9DD627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2373-6120-4F3C-9A79-8025FE430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935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8C0E-5D51-494D-B4D4-0332BC9DD627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2373-6120-4F3C-9A79-8025FE430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408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8C0E-5D51-494D-B4D4-0332BC9DD627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2373-6120-4F3C-9A79-8025FE430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09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8C0E-5D51-494D-B4D4-0332BC9DD627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2373-6120-4F3C-9A79-8025FE430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50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8C0E-5D51-494D-B4D4-0332BC9DD627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2373-6120-4F3C-9A79-8025FE430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10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8C0E-5D51-494D-B4D4-0332BC9DD627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2373-6120-4F3C-9A79-8025FE430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38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8C0E-5D51-494D-B4D4-0332BC9DD627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2373-6120-4F3C-9A79-8025FE430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3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8C0E-5D51-494D-B4D4-0332BC9DD627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2373-6120-4F3C-9A79-8025FE430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52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8C0E-5D51-494D-B4D4-0332BC9DD627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2373-6120-4F3C-9A79-8025FE430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42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8C0E-5D51-494D-B4D4-0332BC9DD627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2373-6120-4F3C-9A79-8025FE430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4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8C0E-5D51-494D-B4D4-0332BC9DD627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2373-6120-4F3C-9A79-8025FE430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41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58C0E-5D51-494D-B4D4-0332BC9DD627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F32373-6120-4F3C-9A79-8025FE430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53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6" y="1944413"/>
            <a:ext cx="8046837" cy="2165131"/>
          </a:xfrm>
        </p:spPr>
        <p:txBody>
          <a:bodyPr/>
          <a:lstStyle/>
          <a:p>
            <a:r>
              <a:rPr lang="ru-RU" dirty="0" smtClean="0"/>
              <a:t>Изучение возможностей языка </a:t>
            </a:r>
            <a:r>
              <a:rPr lang="en-US" dirty="0" smtClean="0"/>
              <a:t>JavaScript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690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8043" y="4463207"/>
            <a:ext cx="3752193" cy="548257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Как оформляется код 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6" name="Picture 1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315" y="100102"/>
            <a:ext cx="2394257" cy="239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j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555" y="235467"/>
            <a:ext cx="1470695" cy="89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32027" y="1048159"/>
            <a:ext cx="7783494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Arial" panose="020B0604020202020204" pitchFamily="34" charset="0"/>
              </a:rPr>
              <a:t>Функция в программировании — фрагмент программного кода (подпрограмма), к которому можно обратиться из другого места программы. </a:t>
            </a: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828" y="4308788"/>
            <a:ext cx="2399347" cy="202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938043" y="5011464"/>
            <a:ext cx="58910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CamelCase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(с англ. — «</a:t>
            </a:r>
            <a:r>
              <a:rPr lang="ru-RU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ВерблюжийРегистр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», также «</a:t>
            </a:r>
            <a:r>
              <a:rPr lang="ru-RU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ГорбатыйРегистр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», «</a:t>
            </a:r>
            <a:r>
              <a:rPr lang="ru-RU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СтильВерблюда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») — стиль написания составных слов, при котором несколько слов пишутся слитно без пробелов, при этом каждое слово внутри фразы пишется с прописной буквы.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632027" y="248878"/>
            <a:ext cx="8596668" cy="8198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00252" y="1880966"/>
            <a:ext cx="8179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Вначале идет ключевое слово </a:t>
            </a:r>
            <a:r>
              <a:rPr lang="ru-RU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после него </a:t>
            </a:r>
            <a:r>
              <a:rPr lang="ru-RU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имя функции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затем </a:t>
            </a:r>
            <a:r>
              <a:rPr lang="ru-RU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список параметров в скобках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(параметров может не быть =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оставляем пустые скобки) 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тело </a:t>
            </a:r>
            <a:r>
              <a:rPr lang="ru-RU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функции в фигурных скобках </a:t>
            </a: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код, который выполняется при её вызове.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2609" y="2903846"/>
            <a:ext cx="3695586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return –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возвращает ответ</a:t>
            </a:r>
          </a:p>
          <a:p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Функция может не возвращать ответ,</a:t>
            </a:r>
          </a:p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например функция распечатки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027" y="2953418"/>
            <a:ext cx="5112102" cy="13553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6281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8069" y="402134"/>
            <a:ext cx="8596668" cy="819807"/>
          </a:xfrm>
        </p:spPr>
        <p:txBody>
          <a:bodyPr/>
          <a:lstStyle/>
          <a:p>
            <a:r>
              <a:rPr lang="ru-RU" dirty="0" smtClean="0"/>
              <a:t>Объекты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542289"/>
            <a:ext cx="8596312" cy="9929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Прямоугольник 8"/>
          <p:cNvSpPr/>
          <p:nvPr/>
        </p:nvSpPr>
        <p:spPr>
          <a:xfrm>
            <a:off x="578069" y="1149046"/>
            <a:ext cx="90283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— это </a:t>
            </a:r>
            <a:r>
              <a:rPr lang="ru-RU" dirty="0" smtClean="0">
                <a:solidFill>
                  <a:srgbClr val="92D050"/>
                </a:solidFill>
              </a:rPr>
              <a:t>ассоциативный массив</a:t>
            </a:r>
            <a:r>
              <a:rPr lang="ru-RU" dirty="0" smtClean="0"/>
              <a:t>, а именно, </a:t>
            </a:r>
            <a:r>
              <a:rPr lang="ru-RU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набор </a:t>
            </a:r>
            <a:r>
              <a:rPr lang="ru-RU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и каждое свойство состоит из имени и значения, ассоциированного с этим именем. 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77334" y="3846384"/>
            <a:ext cx="89291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Значением свойства может быть </a:t>
            </a:r>
            <a:r>
              <a:rPr lang="ru-RU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функция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которую можно назвать </a:t>
            </a:r>
            <a:r>
              <a:rPr lang="ru-RU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методом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объекта</a:t>
            </a:r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Методы определяются так же,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как и обычные функции,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за тем исключением, что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они присваиваются свойству объекта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93" y="5212806"/>
            <a:ext cx="3202207" cy="9992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Прямоугольник 12"/>
          <p:cNvSpPr/>
          <p:nvPr/>
        </p:nvSpPr>
        <p:spPr>
          <a:xfrm>
            <a:off x="578069" y="1795377"/>
            <a:ext cx="8424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92D050"/>
                </a:solidFill>
              </a:rPr>
              <a:t>Ассоциативный массив </a:t>
            </a:r>
            <a:r>
              <a:rPr lang="ru-RU" dirty="0"/>
              <a:t>– структура данных, в которой можно хранить любые данные в формате ключ-значение.</a:t>
            </a:r>
          </a:p>
        </p:txBody>
      </p:sp>
    </p:spTree>
    <p:extLst>
      <p:ext uri="{BB962C8B-B14F-4D97-AF65-F5344CB8AC3E}">
        <p14:creationId xmlns:p14="http://schemas.microsoft.com/office/powerpoint/2010/main" val="99690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8069" y="402134"/>
            <a:ext cx="8596668" cy="819807"/>
          </a:xfrm>
        </p:spPr>
        <p:txBody>
          <a:bodyPr/>
          <a:lstStyle/>
          <a:p>
            <a:r>
              <a:rPr lang="ru-RU" dirty="0" smtClean="0"/>
              <a:t>Объекты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069" y="1587062"/>
            <a:ext cx="9614613" cy="315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81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276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97877"/>
            <a:ext cx="8596668" cy="48978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Важен регистр (БОЛЬШАЯ «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ru-RU" dirty="0" smtClean="0">
                <a:solidFill>
                  <a:srgbClr val="FF0000"/>
                </a:solidFill>
              </a:rPr>
              <a:t>» отлична от маленькой «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ru-RU" dirty="0" smtClean="0">
                <a:solidFill>
                  <a:srgbClr val="FF0000"/>
                </a:solidFill>
              </a:rPr>
              <a:t>»)</a:t>
            </a:r>
          </a:p>
          <a:p>
            <a:r>
              <a:rPr lang="ru-RU" dirty="0" smtClean="0"/>
              <a:t>Вывод в консоль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ru-RU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строка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ru-RU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переменная +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”</a:t>
            </a:r>
            <a:r>
              <a:rPr lang="ru-RU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n”)</a:t>
            </a:r>
          </a:p>
          <a:p>
            <a:r>
              <a:rPr lang="ru-RU" dirty="0"/>
              <a:t>Числа, строки, логический </a:t>
            </a:r>
            <a:r>
              <a:rPr lang="ru-RU" dirty="0" smtClean="0"/>
              <a:t>тип</a:t>
            </a:r>
            <a:endParaRPr lang="en-US" dirty="0" smtClean="0"/>
          </a:p>
          <a:p>
            <a:pPr lvl="1"/>
            <a:r>
              <a:rPr lang="en-US" dirty="0"/>
              <a:t>1, 2, 3, 3.53, 3.14</a:t>
            </a:r>
          </a:p>
          <a:p>
            <a:pPr lvl="1"/>
            <a:r>
              <a:rPr lang="en-US" dirty="0"/>
              <a:t>“Hello world”</a:t>
            </a:r>
          </a:p>
          <a:p>
            <a:pPr lvl="1"/>
            <a:r>
              <a:rPr lang="en-US" dirty="0" smtClean="0"/>
              <a:t>true/false</a:t>
            </a:r>
            <a:endParaRPr lang="ru-RU" dirty="0" smtClean="0"/>
          </a:p>
          <a:p>
            <a:r>
              <a:rPr lang="ru-RU" dirty="0" smtClean="0"/>
              <a:t>Сравнение</a:t>
            </a:r>
          </a:p>
          <a:p>
            <a:pPr lvl="1"/>
            <a:r>
              <a:rPr lang="ru-RU" dirty="0" smtClean="0"/>
              <a:t>==, ===</a:t>
            </a:r>
          </a:p>
          <a:p>
            <a:pPr lvl="1"/>
            <a:r>
              <a:rPr lang="ru-RU" smtClean="0"/>
              <a:t>!=, !==</a:t>
            </a:r>
            <a:endParaRPr lang="ru-RU" dirty="0"/>
          </a:p>
          <a:p>
            <a:r>
              <a:rPr lang="ru-RU" dirty="0" smtClean="0"/>
              <a:t>Арифметические операции</a:t>
            </a:r>
            <a:endParaRPr lang="en-US" dirty="0" smtClean="0"/>
          </a:p>
          <a:p>
            <a:pPr lvl="1"/>
            <a:r>
              <a:rPr lang="en-US" dirty="0" smtClean="0"/>
              <a:t>+, -, /, *, %</a:t>
            </a:r>
          </a:p>
          <a:p>
            <a:pPr lvl="1"/>
            <a:r>
              <a:rPr lang="en-US" dirty="0" smtClean="0"/>
              <a:t>++, +=, -=</a:t>
            </a:r>
            <a:endParaRPr lang="ru-RU" dirty="0" smtClean="0"/>
          </a:p>
          <a:p>
            <a:r>
              <a:rPr lang="ru-RU" dirty="0" smtClean="0"/>
              <a:t>Логические операции</a:t>
            </a:r>
            <a:endParaRPr lang="en-US" dirty="0" smtClean="0"/>
          </a:p>
          <a:p>
            <a:pPr lvl="1"/>
            <a:r>
              <a:rPr lang="en-US" dirty="0" smtClean="0"/>
              <a:t>&amp;&amp;, ||</a:t>
            </a:r>
            <a:endParaRPr lang="ru-RU" dirty="0" smtClean="0"/>
          </a:p>
          <a:p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511" y="2563440"/>
            <a:ext cx="7062951" cy="16627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6642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276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97877"/>
            <a:ext cx="8596668" cy="3258206"/>
          </a:xfrm>
        </p:spPr>
        <p:txBody>
          <a:bodyPr>
            <a:normAutofit/>
          </a:bodyPr>
          <a:lstStyle/>
          <a:p>
            <a:r>
              <a:rPr lang="ru-RU" dirty="0"/>
              <a:t>Условные </a:t>
            </a:r>
            <a:r>
              <a:rPr lang="ru-RU" dirty="0" smtClean="0"/>
              <a:t>конструкции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ru-RU" dirty="0" smtClean="0"/>
              <a:t>Циклы </a:t>
            </a:r>
            <a:r>
              <a:rPr lang="en-US" dirty="0"/>
              <a:t>for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smtClean="0"/>
              <a:t>while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Работа с </a:t>
            </a:r>
            <a:r>
              <a:rPr lang="ru-RU" dirty="0" smtClean="0"/>
              <a:t>массивами</a:t>
            </a:r>
          </a:p>
          <a:p>
            <a:pPr lvl="1"/>
            <a:r>
              <a:rPr lang="ru-RU" dirty="0" smtClean="0">
                <a:solidFill>
                  <a:srgbClr val="FF0000"/>
                </a:solidFill>
              </a:rPr>
              <a:t>В</a:t>
            </a:r>
            <a:r>
              <a:rPr lang="en-US" dirty="0" smtClean="0">
                <a:solidFill>
                  <a:srgbClr val="FF0000"/>
                </a:solidFill>
              </a:rPr>
              <a:t> JavaScript </a:t>
            </a:r>
            <a:r>
              <a:rPr lang="ru-RU" dirty="0" smtClean="0">
                <a:solidFill>
                  <a:srgbClr val="FF0000"/>
                </a:solidFill>
              </a:rPr>
              <a:t>нумерация ячеек с 0!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045" y="1164608"/>
            <a:ext cx="1033501" cy="8132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164" y="2206087"/>
            <a:ext cx="3025008" cy="6535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559" y="2194281"/>
            <a:ext cx="1865783" cy="6535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074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164" y="3026980"/>
            <a:ext cx="2807551" cy="109910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1201" y="3087870"/>
            <a:ext cx="4193390" cy="297374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7048" y="4549631"/>
            <a:ext cx="5748218" cy="12182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5690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05223" y="2454879"/>
            <a:ext cx="5324073" cy="1114097"/>
          </a:xfrm>
        </p:spPr>
        <p:txBody>
          <a:bodyPr/>
          <a:lstStyle/>
          <a:p>
            <a:r>
              <a:rPr lang="ru-RU" dirty="0" smtClean="0"/>
              <a:t>Спасибо за внимание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05223" y="3568976"/>
            <a:ext cx="5155907" cy="971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Примеры с урока, установки и ДЗ по ссылке:</a:t>
            </a:r>
          </a:p>
          <a:p>
            <a:pPr marL="0" indent="0">
              <a:buNone/>
            </a:pPr>
            <a:r>
              <a:rPr lang="en-US" u="sng" dirty="0"/>
              <a:t>https://github.com/ing-prog/ing-prog-web-2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785256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3002</TotalTime>
  <Words>196</Words>
  <Application>Microsoft Office PowerPoint</Application>
  <PresentationFormat>Широкоэкранный</PresentationFormat>
  <Paragraphs>44</Paragraphs>
  <Slides>7</Slides>
  <Notes>0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Courier New</vt:lpstr>
      <vt:lpstr>Trebuchet MS</vt:lpstr>
      <vt:lpstr>Wingdings</vt:lpstr>
      <vt:lpstr>Wingdings 3</vt:lpstr>
      <vt:lpstr>Аспект</vt:lpstr>
      <vt:lpstr>Изучение возможностей языка JavaScript</vt:lpstr>
      <vt:lpstr>Как оформляется код </vt:lpstr>
      <vt:lpstr>Объекты</vt:lpstr>
      <vt:lpstr>Объекты</vt:lpstr>
      <vt:lpstr>JavaScript</vt:lpstr>
      <vt:lpstr>JavaScript</vt:lpstr>
      <vt:lpstr>Спасибо за внимание 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Изучение возможностей языка JavaScript</dc:title>
  <dc:creator>Nina Kuklina</dc:creator>
  <cp:lastModifiedBy>Nina Kuklina</cp:lastModifiedBy>
  <cp:revision>33</cp:revision>
  <dcterms:created xsi:type="dcterms:W3CDTF">2018-09-29T18:56:43Z</dcterms:created>
  <dcterms:modified xsi:type="dcterms:W3CDTF">2018-12-12T08:32:22Z</dcterms:modified>
</cp:coreProperties>
</file>