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7"/>
  </p:notesMasterIdLst>
  <p:sldIdLst>
    <p:sldId id="256" r:id="rId2"/>
    <p:sldId id="405" r:id="rId3"/>
    <p:sldId id="407" r:id="rId4"/>
    <p:sldId id="406" r:id="rId5"/>
    <p:sldId id="408" r:id="rId6"/>
    <p:sldId id="409" r:id="rId7"/>
    <p:sldId id="410" r:id="rId8"/>
    <p:sldId id="411" r:id="rId9"/>
    <p:sldId id="412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3" r:id="rId18"/>
    <p:sldId id="424" r:id="rId19"/>
    <p:sldId id="425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50" r:id="rId43"/>
    <p:sldId id="449" r:id="rId44"/>
    <p:sldId id="451" r:id="rId45"/>
    <p:sldId id="452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HY동녘B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HY동녘B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HY동녘B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HY동녘B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HY동녘B" pitchFamily="18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HY동녘B" pitchFamily="18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HY동녘B" pitchFamily="18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HY동녘B" pitchFamily="18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HY동녘B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66"/>
    <a:srgbClr val="C8EDAD"/>
    <a:srgbClr val="A7E27A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88608" autoAdjust="0"/>
  </p:normalViewPr>
  <p:slideViewPr>
    <p:cSldViewPr>
      <p:cViewPr varScale="1">
        <p:scale>
          <a:sx n="63" d="100"/>
          <a:sy n="63" d="100"/>
        </p:scale>
        <p:origin x="62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1D8DD-4A24-4411-8ED2-8D0DD5A77734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81C8A-7006-4B12-AE8D-03BBF566D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1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4E075-3EC8-49B4-B290-589CB14FB9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725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6B5AF-2904-4CDC-9601-4E82EED5B9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178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91541-CEDC-4E56-B3B7-49952E83D2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487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31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BC412-5FE1-44AB-A079-40CD252CAB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45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31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038600" cy="2316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4038600" cy="23161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5F83A-8917-45CC-BE64-B6C96ABFF4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49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2838D-A99F-4918-95D0-33D1C494B37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97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9E11C-2D7A-4A3D-8EC5-0C5B26B232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00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20DB-FC54-4387-86CA-AA1F59907A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297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5A212-33B7-4777-BA09-13A181278C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8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229D6-625B-4CD0-A6D8-ED59CE2583D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94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C5524-789E-462A-8894-CFD7825165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2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17FF4-5B56-4C84-A4D4-194528CDE3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824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02DD5-A3E7-4589-A9CE-A584EEE969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496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00">
              <a:alpha val="2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pic>
        <p:nvPicPr>
          <p:cNvPr id="1028" name="Picture 11" descr="bann0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315200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D1492133-C32A-4F5B-8DD9-A47D40CF850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>
            <a:off x="381000" y="6629400"/>
            <a:ext cx="9906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1" name="Rectangle 14"/>
          <p:cNvSpPr>
            <a:spLocks noChangeArrowheads="1"/>
          </p:cNvSpPr>
          <p:nvPr userDrawn="1"/>
        </p:nvSpPr>
        <p:spPr bwMode="white">
          <a:xfrm>
            <a:off x="3200400" y="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lang="en-US" altLang="ko-KR" sz="4000" b="1" i="1" dirty="0" smtClean="0">
                <a:solidFill>
                  <a:srgbClr val="FFCCCC"/>
                </a:solidFill>
                <a:latin typeface="Arial Black" pitchFamily="34" charset="0"/>
                <a:ea typeface="굴림" pitchFamily="50" charset="-127"/>
              </a:rPr>
              <a:t>Smart</a:t>
            </a:r>
          </a:p>
        </p:txBody>
      </p:sp>
      <p:sp>
        <p:nvSpPr>
          <p:cNvPr id="1032" name="Rectangle 15"/>
          <p:cNvSpPr>
            <a:spLocks noChangeArrowheads="1"/>
          </p:cNvSpPr>
          <p:nvPr userDrawn="1"/>
        </p:nvSpPr>
        <p:spPr bwMode="white">
          <a:xfrm>
            <a:off x="7483475" y="533400"/>
            <a:ext cx="158432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lang="en-US" altLang="ko-KR" sz="4000" b="1" i="1" dirty="0" smtClean="0">
                <a:solidFill>
                  <a:srgbClr val="FFCCCC"/>
                </a:solidFill>
                <a:latin typeface="Arial Black" pitchFamily="34" charset="0"/>
                <a:ea typeface="굴림" pitchFamily="50" charset="-127"/>
              </a:rPr>
              <a:t>SW</a:t>
            </a:r>
          </a:p>
        </p:txBody>
      </p:sp>
      <p:sp>
        <p:nvSpPr>
          <p:cNvPr id="1033" name="Rectangle 16"/>
          <p:cNvSpPr>
            <a:spLocks noChangeArrowheads="1"/>
          </p:cNvSpPr>
          <p:nvPr userDrawn="1"/>
        </p:nvSpPr>
        <p:spPr bwMode="white">
          <a:xfrm>
            <a:off x="4953000" y="304800"/>
            <a:ext cx="3038475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lang="en-US" altLang="ko-KR" sz="4000" b="1" i="1" dirty="0" smtClean="0">
                <a:solidFill>
                  <a:srgbClr val="FFCCCC"/>
                </a:solidFill>
                <a:latin typeface="Arial Black" pitchFamily="34" charset="0"/>
                <a:ea typeface="굴림" pitchFamily="50" charset="-127"/>
              </a:rPr>
              <a:t>Systems</a:t>
            </a:r>
          </a:p>
        </p:txBody>
      </p:sp>
      <p:sp>
        <p:nvSpPr>
          <p:cNvPr id="1034" name="Rectangle 17"/>
          <p:cNvSpPr>
            <a:spLocks noChangeArrowheads="1"/>
          </p:cNvSpPr>
          <p:nvPr userDrawn="1"/>
        </p:nvSpPr>
        <p:spPr bwMode="auto">
          <a:xfrm>
            <a:off x="0" y="6553200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HY동녘B" pitchFamily="18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600" b="1" i="1" smtClean="0">
                <a:solidFill>
                  <a:schemeClr val="bg1"/>
                </a:solidFill>
                <a:ea typeface="굴림" pitchFamily="50" charset="-127"/>
              </a:rPr>
              <a:t>스마트시스템소프트웨어학과</a:t>
            </a:r>
            <a:endParaRPr lang="en-US" altLang="ko-KR" sz="1600" b="1" i="1" dirty="0" smtClean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1035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3663"/>
            <a:ext cx="8229600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905000"/>
            <a:ext cx="7620000" cy="1447800"/>
          </a:xfrm>
        </p:spPr>
        <p:txBody>
          <a:bodyPr/>
          <a:lstStyle/>
          <a:p>
            <a:r>
              <a:rPr lang="en-US" altLang="ko-KR" sz="4400" dirty="0" smtClean="0">
                <a:latin typeface="Times New Roman" pitchFamily="18" charset="0"/>
                <a:ea typeface="굴림" pitchFamily="50" charset="-127"/>
              </a:rPr>
              <a:t>ROS Get Started Guide</a:t>
            </a:r>
            <a:endParaRPr lang="ko-KR" altLang="en-US" sz="3200" dirty="0" smtClean="0">
              <a:ea typeface="굴림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721100"/>
            <a:ext cx="6400800" cy="12319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ko-KR" dirty="0" err="1" smtClean="0">
                <a:ea typeface="굴림" pitchFamily="50" charset="-127"/>
              </a:rPr>
              <a:t>Youngjoon</a:t>
            </a:r>
            <a:r>
              <a:rPr lang="en-US" altLang="ko-KR" dirty="0" smtClean="0">
                <a:ea typeface="굴림" pitchFamily="50" charset="-127"/>
              </a:rPr>
              <a:t> Han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young@ssu.ac.kr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1. Navigating </a:t>
            </a:r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ROS Filesystem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6400" y="1219200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기본적인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파일시스템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lvl="1"/>
            <a:r>
              <a:rPr lang="en-US" altLang="ko-KR" sz="2000" b="1"/>
              <a:t>Packages:</a:t>
            </a:r>
            <a:r>
              <a:rPr lang="en-US" altLang="ko-KR" sz="2000"/>
              <a:t> Packages are the software organization unit of ROS code. Each package can contain libraries, executables, scripts, or other artifacts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2000" b="1"/>
              <a:t>Manifests (package.xml):</a:t>
            </a:r>
            <a:r>
              <a:rPr lang="en-US" altLang="ko-KR" sz="2000"/>
              <a:t> A manifest is a description of a </a:t>
            </a:r>
            <a:r>
              <a:rPr lang="en-US" altLang="ko-KR" sz="2000" i="1"/>
              <a:t>package</a:t>
            </a:r>
            <a:r>
              <a:rPr lang="en-US" altLang="ko-KR" sz="2000"/>
              <a:t>. It serves to define dependencies between </a:t>
            </a:r>
            <a:r>
              <a:rPr lang="en-US" altLang="ko-KR" sz="2000" i="1"/>
              <a:t>packages</a:t>
            </a:r>
            <a:r>
              <a:rPr lang="en-US" altLang="ko-KR" sz="2000"/>
              <a:t> and to capture meta information about the </a:t>
            </a:r>
            <a:r>
              <a:rPr lang="en-US" altLang="ko-KR" sz="2000" i="1"/>
              <a:t>package</a:t>
            </a:r>
            <a:r>
              <a:rPr lang="en-US" altLang="ko-KR" sz="2000"/>
              <a:t> like version, maintainer, license, etc</a:t>
            </a:r>
            <a:r>
              <a:rPr lang="en-US" altLang="ko-KR" sz="2000" smtClean="0"/>
              <a:t>...</a:t>
            </a: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파일 시스템 관련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명령어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rospack : </a:t>
            </a:r>
            <a:r>
              <a:rPr lang="en-US" altLang="ko-KR" sz="2000"/>
              <a:t> allows you to get information about packages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roscd :</a:t>
            </a:r>
            <a:r>
              <a:rPr lang="en-US" altLang="ko-KR" sz="2000"/>
              <a:t> allows you to change directories using a package name, stack name, or special location.</a:t>
            </a:r>
            <a:endParaRPr lang="en-US" altLang="ko-KR" sz="22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rosls : </a:t>
            </a:r>
            <a:r>
              <a:rPr lang="en-US" altLang="ko-KR" sz="2000" smtClean="0"/>
              <a:t>allows you to view the contents of a package, stack, or location.</a:t>
            </a:r>
            <a:endParaRPr lang="en-US" altLang="ko-KR" sz="22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4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1. Navigating </a:t>
            </a:r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ROS Filesystem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94145" y="20574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sudo apt-get install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ros-kinetic-ros-tutorials</a:t>
            </a:r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실습용 패키지 다운로드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패키지 경로탐색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Roscpp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패키지 경로탐색</a:t>
            </a:r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94145" y="34290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rospack find [package_name]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94145" y="48768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rospack find roscpp</a:t>
            </a:r>
          </a:p>
        </p:txBody>
      </p:sp>
    </p:spTree>
    <p:extLst>
      <p:ext uri="{BB962C8B-B14F-4D97-AF65-F5344CB8AC3E}">
        <p14:creationId xmlns:p14="http://schemas.microsoft.com/office/powerpoint/2010/main" val="15564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1. Navigating </a:t>
            </a:r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ROS Filesystem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94145" y="20574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roscd [locationname[/subdir]]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디렉토리로 변경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Roscpp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패키지 디렉토리로 변경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설치 경로 확인</a:t>
            </a:r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94145" y="34290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roscd roscpp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94145" y="48768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echo $ROS_PACKAGE_PATH</a:t>
            </a:r>
          </a:p>
        </p:txBody>
      </p:sp>
    </p:spTree>
    <p:extLst>
      <p:ext uri="{BB962C8B-B14F-4D97-AF65-F5344CB8AC3E}">
        <p14:creationId xmlns:p14="http://schemas.microsoft.com/office/powerpoint/2010/main" val="379433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1. Navigating </a:t>
            </a:r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ROS Filesystem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94145" y="20574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roscd roscpp/cmake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roscpp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서브디렉토리로 변경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파일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94145" y="34290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roscd log</a:t>
            </a:r>
          </a:p>
        </p:txBody>
      </p:sp>
    </p:spTree>
    <p:extLst>
      <p:ext uri="{BB962C8B-B14F-4D97-AF65-F5344CB8AC3E}">
        <p14:creationId xmlns:p14="http://schemas.microsoft.com/office/powerpoint/2010/main" val="345708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1. Navigating </a:t>
            </a:r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ROS Filesystem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94145" y="20574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rosls [locationname[/subdir]]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패키지 정보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roscpp_tutorial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디렉토리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94145" y="34290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rosls roscpp_tutorials</a:t>
            </a:r>
          </a:p>
        </p:txBody>
      </p:sp>
    </p:spTree>
    <p:extLst>
      <p:ext uri="{BB962C8B-B14F-4D97-AF65-F5344CB8AC3E}">
        <p14:creationId xmlns:p14="http://schemas.microsoft.com/office/powerpoint/2010/main" val="140470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2. Creating </a:t>
            </a:r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 ROS Package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makes up a catkin Package?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package.xml : </a:t>
            </a:r>
            <a:r>
              <a:rPr lang="en-US" altLang="ko-KR" sz="2000"/>
              <a:t>That package.xml file provides meta information about the package.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CMakeLists.txt : </a:t>
            </a:r>
            <a:r>
              <a:rPr lang="en-US" altLang="ko-KR" sz="2000"/>
              <a:t>If it is </a:t>
            </a:r>
            <a:r>
              <a:rPr lang="en-US" altLang="ko-KR" sz="2000" smtClean="0"/>
              <a:t>a</a:t>
            </a:r>
            <a:r>
              <a:rPr lang="en-US" altLang="ko-KR" sz="2000"/>
              <a:t> </a:t>
            </a:r>
            <a:r>
              <a:rPr lang="en-US" altLang="ko-KR" sz="2000" smtClean="0"/>
              <a:t>catkin metapackage</a:t>
            </a:r>
            <a:r>
              <a:rPr lang="en-US" altLang="ko-KR" sz="2000"/>
              <a:t> it must have the relevant boilerplate CMakeLists.txt file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22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Each package must have its own folder :</a:t>
            </a:r>
          </a:p>
          <a:p>
            <a:pPr lvl="2"/>
            <a:r>
              <a:rPr lang="en-US" altLang="ko-KR"/>
              <a:t>no nested packages</a:t>
            </a:r>
          </a:p>
          <a:p>
            <a:pPr lvl="2"/>
            <a:r>
              <a:rPr lang="en-US" altLang="ko-KR"/>
              <a:t>no sharing same </a:t>
            </a:r>
            <a:r>
              <a:rPr lang="en-US" altLang="ko-KR" smtClean="0"/>
              <a:t>directory</a:t>
            </a:r>
          </a:p>
          <a:p>
            <a:r>
              <a:rPr lang="en-US" altLang="ko-KR" sz="2400" smtClean="0"/>
              <a:t>Catkin_ws filesystem</a:t>
            </a:r>
          </a:p>
          <a:p>
            <a:pPr marL="0" indent="0">
              <a:buNone/>
            </a:pPr>
            <a:r>
              <a:rPr lang="en-US" altLang="ko-KR" sz="2400"/>
              <a:t>	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876800"/>
            <a:ext cx="5029200" cy="15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9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 bwMode="auto">
          <a:xfrm>
            <a:off x="494145" y="4800600"/>
            <a:ext cx="8153400" cy="9906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roscd beginner_tutorials</a:t>
            </a:r>
          </a:p>
          <a:p>
            <a:r>
              <a:rPr lang="en-US" altLang="ko-KR" b="1" smtClean="0">
                <a:solidFill>
                  <a:srgbClr val="C00000"/>
                </a:solidFill>
              </a:rPr>
              <a:t>##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cat package.xml</a:t>
            </a:r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2. Creating </a:t>
            </a:r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 ROS Package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94145" y="20574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cd ~/catkin_ws/src &amp;&amp; catkin_create_pkg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beginner_tutorials std_msgs rospy roscpp</a:t>
            </a:r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beginner_tutorials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패키지 생성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First-Order dependency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Package.xml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에서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490" y="4224337"/>
            <a:ext cx="4244110" cy="225266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 bwMode="auto">
          <a:xfrm>
            <a:off x="494145" y="34290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rospack depends1 beginner_tutorials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7490" y="5181600"/>
            <a:ext cx="3558310" cy="1295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0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2. Creating </a:t>
            </a:r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 ROS Package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94145" y="20574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rospack depends beginner_tutorials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모든 의존성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199"/>
            <a:ext cx="7467600" cy="36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2. Creating </a:t>
            </a:r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 ROS Package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Package.xml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수정하기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0"/>
            <a:ext cx="6781800" cy="44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6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2. Creating </a:t>
            </a:r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 ROS Package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Package.xml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수정하기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&lt;name&gt; 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&lt;description&gt;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&lt;maintainer&gt; 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&lt;license&gt;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dependency tag</a:t>
            </a:r>
          </a:p>
          <a:p>
            <a:pPr lvl="2"/>
            <a:r>
              <a:rPr lang="en-US" altLang="ko-KR" sz="18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&lt;buildtool_depend&gt; : usually catkin(in the past, rosbuild)</a:t>
            </a:r>
          </a:p>
          <a:p>
            <a:pPr lvl="2"/>
            <a:r>
              <a:rPr lang="en-US" altLang="ko-KR" sz="18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&lt;build_depend&gt; : dependency list used at build time</a:t>
            </a:r>
          </a:p>
          <a:p>
            <a:pPr lvl="2"/>
            <a:r>
              <a:rPr lang="en-US" altLang="ko-KR" sz="18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&lt;exec_depend&gt; : dependency list used at runtime </a:t>
            </a:r>
          </a:p>
        </p:txBody>
      </p:sp>
    </p:spTree>
    <p:extLst>
      <p:ext uri="{BB962C8B-B14F-4D97-AF65-F5344CB8AC3E}">
        <p14:creationId xmlns:p14="http://schemas.microsoft.com/office/powerpoint/2010/main" val="226746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84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터틀봇 환경세팅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명령어</a:t>
            </a:r>
            <a:r>
              <a:rPr lang="en-US" altLang="ko-KR" sz="26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&amp;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도구 실습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Navigating </a:t>
            </a:r>
            <a:r>
              <a:rPr lang="en-US" altLang="ko-KR" sz="22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ROS Filesystem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2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Creating a ROS </a:t>
            </a:r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Package	</a:t>
            </a:r>
            <a:endParaRPr lang="en-US" altLang="ko-KR" sz="22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2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Building a ROS Package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2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Understanding ROS Nodes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2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Understanding ROS Topics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2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Understanding ROS Services and Parameters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2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Using rqt_console and </a:t>
            </a:r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roslaunch</a:t>
            </a:r>
            <a:endParaRPr lang="en-US" altLang="ko-KR" sz="22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3. Building Your Own Package</a:t>
            </a:r>
            <a:endParaRPr lang="en-US" altLang="ko-KR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94145" y="20574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cd ~/catkin_ws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/</a:t>
            </a:r>
          </a:p>
          <a:p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catkin_ws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디렉토리로 변경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빌드</a:t>
            </a:r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94145" y="3429000"/>
            <a:ext cx="8153400" cy="1295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catkin_make 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or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catkin_make -DCMAKE_BUILD_TYPE=Release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800600"/>
            <a:ext cx="5029200" cy="16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0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4. Understanding ROS Nodes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Quick Overview of Graph Concepts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Nodes :</a:t>
            </a:r>
            <a:r>
              <a:rPr lang="en-US" altLang="ko-KR" sz="2000"/>
              <a:t> A node is an executable that uses ROS to communicate with other nodes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Messages : </a:t>
            </a:r>
            <a:r>
              <a:rPr lang="en-US" altLang="ko-KR" sz="2000"/>
              <a:t>ROS data type used when subscribing or publishing to a topic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20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Topics : </a:t>
            </a:r>
            <a:r>
              <a:rPr lang="en-US" altLang="ko-KR" sz="2000"/>
              <a:t>Nodes can </a:t>
            </a:r>
            <a:r>
              <a:rPr lang="en-US" altLang="ko-KR" sz="2000" i="1"/>
              <a:t>publish</a:t>
            </a:r>
            <a:r>
              <a:rPr lang="en-US" altLang="ko-KR" sz="2000"/>
              <a:t> messages to a topic as well as </a:t>
            </a:r>
            <a:r>
              <a:rPr lang="en-US" altLang="ko-KR" sz="2000" i="1"/>
              <a:t>subscribe</a:t>
            </a:r>
            <a:r>
              <a:rPr lang="en-US" altLang="ko-KR" sz="2000"/>
              <a:t> to a topic to receive messages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20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Master : </a:t>
            </a:r>
            <a:r>
              <a:rPr lang="en-US" altLang="ko-KR" sz="2000"/>
              <a:t>Name service for ROS </a:t>
            </a:r>
            <a:endParaRPr lang="en-US" altLang="ko-KR" sz="2000" smtClean="0"/>
          </a:p>
          <a:p>
            <a:pPr lvl="1"/>
            <a:r>
              <a:rPr lang="en-US" altLang="ko-KR" sz="20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rosout : </a:t>
            </a:r>
            <a:r>
              <a:rPr lang="en-US" altLang="ko-KR" sz="2000" smtClean="0"/>
              <a:t>ROS </a:t>
            </a:r>
            <a:r>
              <a:rPr lang="en-US" altLang="ko-KR" sz="2000"/>
              <a:t>equivalent of </a:t>
            </a:r>
            <a:r>
              <a:rPr lang="en-US" altLang="ko-KR" sz="2000" smtClean="0"/>
              <a:t>stdout/stderr</a:t>
            </a:r>
          </a:p>
          <a:p>
            <a:pPr lvl="1"/>
            <a:r>
              <a:rPr lang="en-US" altLang="ko-KR" sz="20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roscore : </a:t>
            </a:r>
            <a:r>
              <a:rPr lang="en-US" altLang="ko-KR" sz="2000"/>
              <a:t>Master + rosout + parameter server (parameter server will be introduced later</a:t>
            </a:r>
            <a:r>
              <a:rPr lang="en-US" altLang="ko-KR" sz="2000" smtClean="0"/>
              <a:t>)</a:t>
            </a: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 client libraries can be written: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rospy = python client library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roscpp = c++ client library</a:t>
            </a:r>
          </a:p>
        </p:txBody>
      </p:sp>
    </p:spTree>
    <p:extLst>
      <p:ext uri="{BB962C8B-B14F-4D97-AF65-F5344CB8AC3E}">
        <p14:creationId xmlns:p14="http://schemas.microsoft.com/office/powerpoint/2010/main" val="1136717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4. Understanding ROS Nodes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94145" y="20574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roscore</a:t>
            </a:r>
          </a:p>
          <a:p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roscore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실행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70908"/>
            <a:ext cx="5418659" cy="347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3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4. Understanding ROS Nodes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94145" y="20574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rosnode list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실행중인 노드 목록 확인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새 터미널에서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노드 정보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새로운 노드 실행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94145" y="33147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rosnode info /rosout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48768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rosrun [package_name] [node_name]</a:t>
            </a:r>
          </a:p>
        </p:txBody>
      </p:sp>
    </p:spTree>
    <p:extLst>
      <p:ext uri="{BB962C8B-B14F-4D97-AF65-F5344CB8AC3E}">
        <p14:creationId xmlns:p14="http://schemas.microsoft.com/office/powerpoint/2010/main" val="1766035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4. Understanding ROS Nodes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94145" y="20574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rosrun turtlesim turtlesim_node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turtlesim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패키지의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turtlesim_node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실행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실행중인 노드 목록 확인</a:t>
            </a:r>
            <a:r>
              <a:rPr lang="en-US" altLang="ko-KR" sz="26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6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새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터미널에서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(turtlesim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노드 종료 후 같은터미널에서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)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노드 이름을 변경면서 실행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94145" y="33147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rosnode list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53340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rosrun turtlesim turtlesim_node __name:=my_turtle</a:t>
            </a:r>
          </a:p>
        </p:txBody>
      </p:sp>
    </p:spTree>
    <p:extLst>
      <p:ext uri="{BB962C8B-B14F-4D97-AF65-F5344CB8AC3E}">
        <p14:creationId xmlns:p14="http://schemas.microsoft.com/office/powerpoint/2010/main" val="1674985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4. Understanding ROS Nodes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실행중인 </a:t>
            </a:r>
            <a:r>
              <a:rPr lang="ko-KR" altLang="en-US" sz="26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노드 목록 확인</a:t>
            </a:r>
            <a:r>
              <a:rPr lang="en-US" altLang="ko-KR" sz="26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600" ker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새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터미널에서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노드의 통신 속도 측정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rosnode list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33528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rosnode ping my_turtle</a:t>
            </a:r>
          </a:p>
        </p:txBody>
      </p:sp>
    </p:spTree>
    <p:extLst>
      <p:ext uri="{BB962C8B-B14F-4D97-AF65-F5344CB8AC3E}">
        <p14:creationId xmlns:p14="http://schemas.microsoft.com/office/powerpoint/2010/main" val="369405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5. Understanding ROS Topics</a:t>
            </a:r>
            <a:endParaRPr lang="en-US" altLang="ko-KR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모든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관련 프로세스 종료 후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)roscore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실행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turtlesim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실행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turtlesim teleop key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노드 실행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roscore</a:t>
            </a:r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33528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rosrun turtlesim turtlesim_node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48006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rosrun turtlesim turtle_teleop_key</a:t>
            </a:r>
          </a:p>
        </p:txBody>
      </p:sp>
    </p:spTree>
    <p:extLst>
      <p:ext uri="{BB962C8B-B14F-4D97-AF65-F5344CB8AC3E}">
        <p14:creationId xmlns:p14="http://schemas.microsoft.com/office/powerpoint/2010/main" val="377220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5. Understanding ROS Topics</a:t>
            </a:r>
            <a:endParaRPr lang="en-US" altLang="ko-KR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현재 실행중인 노드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명령어 도움말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rostopic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명령어의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sub-command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rosrun rqt_graph rqt_graph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33528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[ros</a:t>
            </a:r>
            <a:r>
              <a:rPr lang="ko-KR" altLang="en-US" b="1" smtClean="0">
                <a:solidFill>
                  <a:schemeClr val="accent1">
                    <a:lumMod val="50000"/>
                  </a:schemeClr>
                </a:solidFill>
              </a:rPr>
              <a:t>명령어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] -h</a:t>
            </a:r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48006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rostopic -h</a:t>
            </a:r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71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5. Understanding ROS Topics</a:t>
            </a:r>
            <a:endParaRPr lang="en-US" altLang="ko-KR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토픽 메시지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실행중인 노드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토픽 메시지 목록 자세히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rostopic echo /turtle1/cmd_vel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33528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rqt_graph</a:t>
            </a:r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48006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rostopic list -v</a:t>
            </a:r>
          </a:p>
        </p:txBody>
      </p:sp>
    </p:spTree>
    <p:extLst>
      <p:ext uri="{BB962C8B-B14F-4D97-AF65-F5344CB8AC3E}">
        <p14:creationId xmlns:p14="http://schemas.microsoft.com/office/powerpoint/2010/main" val="1974723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5. Understanding ROS Topics</a:t>
            </a:r>
            <a:endParaRPr lang="en-US" altLang="ko-KR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토픽 메시지 타입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자료형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)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/turtle1/cmd_vel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타입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geometry_msgs/Twist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메시지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rostopic type [topic]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33528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rostopic type /turtle1/cmd_vel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48006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rosmsg show geometry_msgs/Twist</a:t>
            </a:r>
          </a:p>
        </p:txBody>
      </p:sp>
    </p:spTree>
    <p:extLst>
      <p:ext uri="{BB962C8B-B14F-4D97-AF65-F5344CB8AC3E}">
        <p14:creationId xmlns:p14="http://schemas.microsoft.com/office/powerpoint/2010/main" val="30034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ko-KR" alt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터틀봇 </a:t>
            </a:r>
            <a:r>
              <a:rPr lang="ko-KR" altLang="en-US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환경세팅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개인 노트북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: Remote PC(master)</a:t>
            </a:r>
          </a:p>
          <a:p>
            <a:pPr marL="0" indent="0">
              <a:buNone/>
            </a:pP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http://emanual.robotis.com/assets/images/platform/turtlebot3/software/network_configur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/>
        </p:blipFill>
        <p:spPr bwMode="auto">
          <a:xfrm>
            <a:off x="434109" y="2514600"/>
            <a:ext cx="855229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5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5. Understanding ROS Topics</a:t>
            </a:r>
            <a:endParaRPr lang="en-US" altLang="ko-KR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0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토픽 발행하기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turtle1/cmd_vel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이름으로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geometry_msgs/Twist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타입 토픽 발행하기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새 터미널에서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)turtle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위치 토픽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rostopic pub [topic] [msg_type] [args]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3814619"/>
            <a:ext cx="8153400" cy="985981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rostopic pub -1 /turtle1/cmd_vel geometry_msgs/Twist -- '[2.0, 0.0, 0.0]' '[0.0, 0.0, 1.8]'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56388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rostopic echo /turtle1/pose</a:t>
            </a:r>
          </a:p>
        </p:txBody>
      </p:sp>
    </p:spTree>
    <p:extLst>
      <p:ext uri="{BB962C8B-B14F-4D97-AF65-F5344CB8AC3E}">
        <p14:creationId xmlns:p14="http://schemas.microsoft.com/office/powerpoint/2010/main" val="54874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5. Understanding ROS Topics</a:t>
            </a:r>
            <a:endParaRPr lang="en-US" altLang="ko-KR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토픽 발행 진동수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(1/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주기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)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turtle1/pose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토픽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hz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turtle1/cmd_vel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의 메시지타입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rostopic hz [topic]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33528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rostopic hz /turtle1/pose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48006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rostopic type /turtle1/cmd_vel | rosmsg show</a:t>
            </a:r>
          </a:p>
        </p:txBody>
      </p:sp>
    </p:spTree>
    <p:extLst>
      <p:ext uri="{BB962C8B-B14F-4D97-AF65-F5344CB8AC3E}">
        <p14:creationId xmlns:p14="http://schemas.microsoft.com/office/powerpoint/2010/main" val="2046049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5. Understanding ROS Topics</a:t>
            </a:r>
            <a:endParaRPr lang="en-US" altLang="ko-KR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rqt_plot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실행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다음과 같이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rqt_plot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에서 토픽 설정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rosrun rqt_plot rqt_plot</a:t>
            </a:r>
          </a:p>
        </p:txBody>
      </p:sp>
      <p:pic>
        <p:nvPicPr>
          <p:cNvPr id="12293" name="Picture 5" descr="rqt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4444776" cy="28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67000" y="4038600"/>
            <a:ext cx="914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84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6. Understanding ROS Services and Parameters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rosservice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sub-command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(turtlesim_node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가 켜진 상태로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)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서비스 목록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service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호출 시 필요한 인자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rosservice -h</a:t>
            </a:r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36576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rosservice list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94145" y="51054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rosservice type [service]</a:t>
            </a:r>
          </a:p>
        </p:txBody>
      </p:sp>
    </p:spTree>
    <p:extLst>
      <p:ext uri="{BB962C8B-B14F-4D97-AF65-F5344CB8AC3E}">
        <p14:creationId xmlns:p14="http://schemas.microsoft.com/office/powerpoint/2010/main" val="2946661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6. Understanding ROS Services and Parameters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/clear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서비스 호출 시 필요한 인자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서비스 호출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/clear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서비스 호출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rosservice type /clear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3363192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rosservice call [service] [args]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94145" y="4749803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rosservice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call /clear</a:t>
            </a:r>
          </a:p>
        </p:txBody>
      </p:sp>
    </p:spTree>
    <p:extLst>
      <p:ext uri="{BB962C8B-B14F-4D97-AF65-F5344CB8AC3E}">
        <p14:creationId xmlns:p14="http://schemas.microsoft.com/office/powerpoint/2010/main" val="1010503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6. Understanding ROS Services and Parameters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/spawn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서비스 메시지 타입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/spawn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서비스 호출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rosservice type /spawn | rossrv show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3363192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rosservice call /spawn 2 2 0.2 ""</a:t>
            </a:r>
          </a:p>
        </p:txBody>
      </p:sp>
    </p:spTree>
    <p:extLst>
      <p:ext uri="{BB962C8B-B14F-4D97-AF65-F5344CB8AC3E}">
        <p14:creationId xmlns:p14="http://schemas.microsoft.com/office/powerpoint/2010/main" val="151853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6. Understanding ROS Services and Parameters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rosparam sub-command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파라미터 리스트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파라미터 셋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값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rosparam -h</a:t>
            </a:r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3363192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rosparam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list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94145" y="4717476"/>
            <a:ext cx="8153400" cy="997524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rosparam set [param_name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] [value]</a:t>
            </a:r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rosparam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get [param_name]</a:t>
            </a:r>
          </a:p>
        </p:txBody>
      </p:sp>
    </p:spTree>
    <p:extLst>
      <p:ext uri="{BB962C8B-B14F-4D97-AF65-F5344CB8AC3E}">
        <p14:creationId xmlns:p14="http://schemas.microsoft.com/office/powerpoint/2010/main" val="2286456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6. Understanding ROS Services and Parameters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/background_r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값 셋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/clear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서비스 호출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/background_g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값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rosparam set /background_r 150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3363192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rosservice call /clear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94145" y="4876800"/>
            <a:ext cx="8153400" cy="540324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rosparam get /background_g </a:t>
            </a:r>
          </a:p>
        </p:txBody>
      </p:sp>
    </p:spTree>
    <p:extLst>
      <p:ext uri="{BB962C8B-B14F-4D97-AF65-F5344CB8AC3E}">
        <p14:creationId xmlns:p14="http://schemas.microsoft.com/office/powerpoint/2010/main" val="4007318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6. Understanding ROS Services and Parameters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모든 파라미터 값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파라미터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dump/load</a:t>
            </a:r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파라미터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dump</a:t>
            </a: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rosparam get /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3363191"/>
            <a:ext cx="8153400" cy="876301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rosparam dump [file_name] [namespace]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rosparam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load [file_name] [namespace]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94145" y="4876800"/>
            <a:ext cx="8153400" cy="540324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rosparam dump params.yaml</a:t>
            </a:r>
          </a:p>
        </p:txBody>
      </p:sp>
    </p:spTree>
    <p:extLst>
      <p:ext uri="{BB962C8B-B14F-4D97-AF65-F5344CB8AC3E}">
        <p14:creationId xmlns:p14="http://schemas.microsoft.com/office/powerpoint/2010/main" val="2926601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6. Understanding ROS Services and Parameters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/copy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네임스페이스에 파라미터 로드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/copy/background_g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값 확인</a:t>
            </a:r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rosparam load params.yaml copy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3363191"/>
            <a:ext cx="8153400" cy="523009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rosparam get /copy/background_b</a:t>
            </a:r>
          </a:p>
        </p:txBody>
      </p:sp>
    </p:spTree>
    <p:extLst>
      <p:ext uri="{BB962C8B-B14F-4D97-AF65-F5344CB8AC3E}">
        <p14:creationId xmlns:p14="http://schemas.microsoft.com/office/powerpoint/2010/main" val="159252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터틀봇 </a:t>
            </a:r>
            <a:r>
              <a:rPr lang="ko-KR" altLang="en-US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환경세팅</a:t>
            </a:r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(Remote PC)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533400" y="2212110"/>
            <a:ext cx="8153400" cy="258849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sudo apt-get update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sudo apt-get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upgrade</a:t>
            </a:r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cd $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HOME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wget https://raw.githubusercontent.com/ROBOTIS-GIT/robotis_tools/master/install_ros_kinetic.sh &amp;&amp; chmod 755 ./install_ros_kinetic.sh &amp;&amp; bash ./install_ros_kinetic.sh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환경 세팅</a:t>
            </a:r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54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7. Using rqt_console and roslaunch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rqt_console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실행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새 터미널에서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)rqt_logger_level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실행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turtlesim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노드 실행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2008908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rosrun rqt_console rqt_console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3363191"/>
            <a:ext cx="8153400" cy="523009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rosrun rqt_logger_level rqt_logger_level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94145" y="4734792"/>
            <a:ext cx="8153400" cy="523009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rosrun turtlesim turtlesim_node</a:t>
            </a:r>
          </a:p>
        </p:txBody>
      </p:sp>
    </p:spTree>
    <p:extLst>
      <p:ext uri="{BB962C8B-B14F-4D97-AF65-F5344CB8AC3E}">
        <p14:creationId xmlns:p14="http://schemas.microsoft.com/office/powerpoint/2010/main" val="2767858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7. Using rqt_console and roslaunch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rqt_console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에서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info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메시지 확인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1506" name="Picture 2" descr="rqt_console(turtlesimstart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930771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14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7. Using rqt_console and roslaunch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는 다음과 같이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5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가지의 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logging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레벨이 있다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Fatal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Error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Warn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Info</a:t>
            </a:r>
          </a:p>
          <a:p>
            <a:pPr lvl="1"/>
            <a:r>
              <a:rPr lang="en-US" altLang="ko-KR" sz="22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Debug</a:t>
            </a: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82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7. Using rqt_console and roslaunch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roslaunch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는 여러 개의 노드를 한 번에 실행시키기 위해 사용한다</a:t>
            </a:r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beginner_tutorials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패키지로 디렉토리 변경</a:t>
            </a:r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launch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폴더 작성 및 디렉토리 변경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23622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roslaunch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[package] [filename.launch]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94145" y="3810000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roscd beginner_tutorials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94145" y="5181600"/>
            <a:ext cx="8153400" cy="9906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mkdir launch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cd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1170664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7. Using rqt_console and roslaunch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런치파일 작성</a:t>
            </a:r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717489" cy="33528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 bwMode="auto">
          <a:xfrm>
            <a:off x="494145" y="1988126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vim turtlemimic.launch</a:t>
            </a:r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26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7. Using rqt_console and roslaunch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런치파일 실행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/cmd_vel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발행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rqt_graph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확인</a:t>
            </a:r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94145" y="1988126"/>
            <a:ext cx="8153400" cy="53340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roslaunch beginner_tutorials turtlemimic.launch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3394358"/>
            <a:ext cx="8153400" cy="949041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rostopic pub /turtlesim1/turtle1/cmd_vel geometry_msgs/Twist -r 1 -- '[2.0, 0.0, 0.0]' '[0.0, 0.0, -1.8]'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94145" y="5237013"/>
            <a:ext cx="8153400" cy="554187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rqt_graph</a:t>
            </a:r>
          </a:p>
        </p:txBody>
      </p:sp>
    </p:spTree>
    <p:extLst>
      <p:ext uri="{BB962C8B-B14F-4D97-AF65-F5344CB8AC3E}">
        <p14:creationId xmlns:p14="http://schemas.microsoft.com/office/powerpoint/2010/main" val="220122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터틀봇 </a:t>
            </a:r>
            <a:r>
              <a:rPr lang="ko-KR" altLang="en-US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환경세팅</a:t>
            </a:r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(Remote PC)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533400" y="1981200"/>
            <a:ext cx="8153400" cy="441729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$ sudo apt-get install ros-kinetic-joy ros-kinetic-teleop-twist-joy ros-kinetic-teleop-twist-keyboard ros-kinetic-laser-proc ros-kinetic-rgbd-launch ros-kinetic-depthimage-to-laserscan ros-kinetic-rosserial-arduino ros-kinetic-rosserial-python ros-kinetic-rosserial-server ros-kinetic-rosserial-client ros-kinetic-rosserial-msgs ros-kinetic-amcl ros-kinetic-map-server ros-kinetic-move-base ros-kinetic-urdf ros-kinetic-xacro ros-kinetic-compressed-image-transport ros-kinetic-rqt-image-view ros-kinetic-gmapping ros-kinetic-navigation ros-kinetic-interactive-markers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Turtlebot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의존 패키지 설치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7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터틀봇 </a:t>
            </a:r>
            <a:r>
              <a:rPr lang="ko-KR" altLang="en-US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환경세팅</a:t>
            </a:r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(Remote PC)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533400" y="1905001"/>
            <a:ext cx="8153400" cy="2590799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cd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~/catkin_ws/src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/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git clone https://github.com/ROBOTIS-GIT/turtlebot3_msgs.git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git clone https://github.com/ROBOTIS-GIT/turtlebot3.git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cd ~/catkin_ws &amp;&amp; catkin_make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Turtlebot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소스 다운로드 및 빌드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5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터틀봇 </a:t>
            </a:r>
            <a:r>
              <a:rPr lang="ko-KR" altLang="en-US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환경세팅</a:t>
            </a:r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(Turtlebot)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533400" y="2212110"/>
            <a:ext cx="8153400" cy="258849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sudo apt-get update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sudo apt-get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upgrade</a:t>
            </a:r>
            <a:endParaRPr lang="en-US" altLang="ko-KR" b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cd $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HOME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wget https://raw.githubusercontent.com/ROBOTIS-GIT/robotis_tools/master/install_ros_kinetic.sh &amp;&amp; chmod 755 ./install_ros_kinetic.sh &amp;&amp; bash ./install_ros_kinetic.sh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ROS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환경 세팅</a:t>
            </a:r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9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터틀봇 </a:t>
            </a:r>
            <a:r>
              <a:rPr lang="ko-KR" altLang="en-US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환경세팅</a:t>
            </a:r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(Turtlebot)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533400" y="2212110"/>
            <a:ext cx="8153400" cy="373149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cd ~/catkin_ws/src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git clone https://github.com/ROBOTIS-GIT/hls_lfcd_lds_driver.git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git clone https://github.com/ROBOTIS-GIT/turtlebot3_msgs.git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git clone https://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github.com/ROBOTIS-GIT/turtlebot3.git</a:t>
            </a:r>
          </a:p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sudo apt-get install ros-kinetic-rosserial-python ros-kinetic-tf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Turtlebot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의존성 패키지 다운로드</a:t>
            </a:r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9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터틀봇 </a:t>
            </a:r>
            <a:r>
              <a:rPr lang="ko-KR" altLang="en-US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환경세팅</a:t>
            </a:r>
            <a:r>
              <a:rPr lang="en-US" altLang="ko-KR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(Turtlebot)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94145" y="1981200"/>
            <a:ext cx="8153400" cy="182649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cd ~/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catkin_ws/src/turtlebot3</a:t>
            </a:r>
          </a:p>
          <a:p>
            <a:r>
              <a:rPr lang="en-US" altLang="ko-KR" b="1" smtClean="0">
                <a:solidFill>
                  <a:srgbClr val="C00000"/>
                </a:solidFill>
              </a:rPr>
              <a:t>##</a:t>
            </a:r>
            <a:r>
              <a:rPr lang="en-US" altLang="ko-KR" smtClean="0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sudo rm -r turtlebot3_description/ turtlebot3_teleop/ turtlebot3_navigation/ turtlebot3_slam/ turtlebot3_example/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1"/>
            <a:ext cx="7848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필요 없는 패키지 삭제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빌드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r>
              <a:rPr lang="en-US" altLang="ko-KR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USB </a:t>
            </a:r>
            <a:r>
              <a:rPr lang="ko-KR" altLang="en-US" sz="2600" kern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권한 설정</a:t>
            </a:r>
            <a:endParaRPr lang="en-US" altLang="ko-KR" sz="2600" kern="0" smtClea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endParaRPr lang="en-US" altLang="ko-KR" sz="2600" kern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94145" y="4191000"/>
            <a:ext cx="8153400" cy="53109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cd ~/catkin_ws &amp;&amp; catkin_make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94145" y="5181600"/>
            <a:ext cx="8153400" cy="531090"/>
          </a:xfrm>
          <a:prstGeom prst="roundRect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##</a:t>
            </a:r>
            <a:r>
              <a:rPr lang="en-US" altLang="ko-KR"/>
              <a:t>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rosrun turtlebot3_bringup create_udev_rules</a:t>
            </a:r>
          </a:p>
        </p:txBody>
      </p:sp>
    </p:spTree>
    <p:extLst>
      <p:ext uri="{BB962C8B-B14F-4D97-AF65-F5344CB8AC3E}">
        <p14:creationId xmlns:p14="http://schemas.microsoft.com/office/powerpoint/2010/main" val="66699125"/>
      </p:ext>
    </p:extLst>
  </p:cSld>
  <p:clrMapOvr>
    <a:masterClrMapping/>
  </p:clrMapOvr>
</p:sld>
</file>

<file path=ppt/theme/theme1.xml><?xml version="1.0" encoding="utf-8"?>
<a:theme xmlns:a="http://schemas.openxmlformats.org/drawingml/2006/main" name="TM">
  <a:themeElements>
    <a:clrScheme name="T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M">
      <a:majorFont>
        <a:latin typeface="HY헤드라인M"/>
        <a:ea typeface="HY헤드라인M"/>
        <a:cs typeface=""/>
      </a:majorFont>
      <a:minorFont>
        <a:latin typeface="HY동녘B"/>
        <a:ea typeface="HY동녘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\\SERABI\Editing\nise2000\TM.pot</Template>
  <TotalTime>2222616</TotalTime>
  <Words>1305</Words>
  <Application>Microsoft Office PowerPoint</Application>
  <PresentationFormat>화면 슬라이드 쇼(4:3)</PresentationFormat>
  <Paragraphs>404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HY동녘B</vt:lpstr>
      <vt:lpstr>HY헤드라인M</vt:lpstr>
      <vt:lpstr>굴림</vt:lpstr>
      <vt:lpstr>맑은 고딕</vt:lpstr>
      <vt:lpstr>Arial</vt:lpstr>
      <vt:lpstr>Arial Black</vt:lpstr>
      <vt:lpstr>Times New Roman</vt:lpstr>
      <vt:lpstr>Wingdings</vt:lpstr>
      <vt:lpstr>TM</vt:lpstr>
      <vt:lpstr>ROS Get Started Guide</vt:lpstr>
      <vt:lpstr>Contents</vt:lpstr>
      <vt:lpstr>터틀봇 환경세팅</vt:lpstr>
      <vt:lpstr>터틀봇 환경세팅(Remote PC)</vt:lpstr>
      <vt:lpstr>터틀봇 환경세팅(Remote PC)</vt:lpstr>
      <vt:lpstr>터틀봇 환경세팅(Remote PC)</vt:lpstr>
      <vt:lpstr>터틀봇 환경세팅(Turtlebot)</vt:lpstr>
      <vt:lpstr>터틀봇 환경세팅(Turtlebot)</vt:lpstr>
      <vt:lpstr>터틀봇 환경세팅(Turtlebot)</vt:lpstr>
      <vt:lpstr>1. Navigating The ROS Filesystem</vt:lpstr>
      <vt:lpstr>1. Navigating The ROS Filesystem</vt:lpstr>
      <vt:lpstr>1. Navigating The ROS Filesystem</vt:lpstr>
      <vt:lpstr>1. Navigating The ROS Filesystem</vt:lpstr>
      <vt:lpstr>1. Navigating The ROS Filesystem</vt:lpstr>
      <vt:lpstr>2. Creating a ROS Package</vt:lpstr>
      <vt:lpstr>2. Creating a ROS Package</vt:lpstr>
      <vt:lpstr>2. Creating a ROS Package</vt:lpstr>
      <vt:lpstr>2. Creating a ROS Package</vt:lpstr>
      <vt:lpstr>2. Creating a ROS Package</vt:lpstr>
      <vt:lpstr>3. Building Your Own Package</vt:lpstr>
      <vt:lpstr>4. Understanding ROS Nodes</vt:lpstr>
      <vt:lpstr>4. Understanding ROS Nodes</vt:lpstr>
      <vt:lpstr>4. Understanding ROS Nodes</vt:lpstr>
      <vt:lpstr>4. Understanding ROS Nodes</vt:lpstr>
      <vt:lpstr>4. Understanding ROS Nodes</vt:lpstr>
      <vt:lpstr>5. Understanding ROS Topics</vt:lpstr>
      <vt:lpstr>5. Understanding ROS Topics</vt:lpstr>
      <vt:lpstr>5. Understanding ROS Topics</vt:lpstr>
      <vt:lpstr>5. Understanding ROS Topics</vt:lpstr>
      <vt:lpstr>5. Understanding ROS Topics</vt:lpstr>
      <vt:lpstr>5. Understanding ROS Topics</vt:lpstr>
      <vt:lpstr>5. Understanding ROS Topics</vt:lpstr>
      <vt:lpstr>6. Understanding ROS Services and Parameters</vt:lpstr>
      <vt:lpstr>6. Understanding ROS Services and Parameters</vt:lpstr>
      <vt:lpstr>6. Understanding ROS Services and Parameters</vt:lpstr>
      <vt:lpstr>6. Understanding ROS Services and Parameters</vt:lpstr>
      <vt:lpstr>6. Understanding ROS Services and Parameters</vt:lpstr>
      <vt:lpstr>6. Understanding ROS Services and Parameters</vt:lpstr>
      <vt:lpstr>6. Understanding ROS Services and Parameters</vt:lpstr>
      <vt:lpstr>7. Using rqt_console and roslaunch</vt:lpstr>
      <vt:lpstr>7. Using rqt_console and roslaunch</vt:lpstr>
      <vt:lpstr>7. Using rqt_console and roslaunch</vt:lpstr>
      <vt:lpstr>7. Using rqt_console and roslaunch</vt:lpstr>
      <vt:lpstr>7. Using rqt_console and roslaunch</vt:lpstr>
      <vt:lpstr>7. Using rqt_console and roslaunch</vt:lpstr>
    </vt:vector>
  </TitlesOfParts>
  <Company>Publication Services,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lancem</dc:creator>
  <cp:lastModifiedBy>박 태욱</cp:lastModifiedBy>
  <cp:revision>472</cp:revision>
  <dcterms:created xsi:type="dcterms:W3CDTF">2000-01-11T20:57:59Z</dcterms:created>
  <dcterms:modified xsi:type="dcterms:W3CDTF">2018-09-15T22:20:19Z</dcterms:modified>
</cp:coreProperties>
</file>