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614" r:id="rId3"/>
    <p:sldId id="1250" r:id="rId4"/>
    <p:sldId id="1143" r:id="rId5"/>
    <p:sldId id="1251" r:id="rId6"/>
    <p:sldId id="27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/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143"/>
            <p14:sldId id="1251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>
        <p:scale>
          <a:sx n="75" d="100"/>
          <a:sy n="75" d="100"/>
        </p:scale>
        <p:origin x="128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hh872235.aspx#Anchor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guide.cc/python-measure-execution-time-tutorial-examples/" TargetMode="External"/><Relationship Id="rId2" Type="http://schemas.openxmlformats.org/officeDocument/2006/relationships/hyperlink" Target="https://www.bogotobogo.com/python/OpenCV_Python/python_opencv3_Image_Gradient_Sobel_Laplacian_Derivatives_Edge_Detectio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47800965/how-to-disable-avx-in-visual-studio-2017-15-5" TargetMode="External"/><Relationship Id="rId4" Type="http://schemas.openxmlformats.org/officeDocument/2006/relationships/hyperlink" Target="https://msdn.microsoft.com/en-us/library/hh872235.aspx#Anchor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kernel</a:t>
            </a:r>
            <a:r>
              <a:rPr lang="zh-TW" altLang="en-US" sz="5600" b="0" dirty="0"/>
              <a:t>大小、</a:t>
            </a:r>
            <a:r>
              <a:rPr lang="en-US" altLang="zh-TW" sz="5600" b="0"/>
              <a:t>AVX</a:t>
            </a:r>
            <a:r>
              <a:rPr lang="zh-TW" altLang="en-US" sz="5600" b="0"/>
              <a:t>效益測量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2023/3/3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2023/3/3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import datetime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2023/3/3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edge detect by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4DFFE-0609-4980-B4FA-16F63FCB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71" y="1841099"/>
            <a:ext cx="5984058" cy="40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2023/3/3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D1DF0F-8959-40B0-8BED-391A53C6A034}"/>
              </a:ext>
            </a:extLst>
          </p:cNvPr>
          <p:cNvSpPr txBox="1"/>
          <p:nvPr/>
        </p:nvSpPr>
        <p:spPr>
          <a:xfrm>
            <a:off x="2943617" y="5713658"/>
            <a:ext cx="223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kernel 3x3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datetime.datetime.now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/>
              <a:t>測量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v2.Sobel(…,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kernel_size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的執行時間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BD3791-585A-4FF4-A316-EC68F7BB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42" y="2756903"/>
            <a:ext cx="4721724" cy="28161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A8BD78-5E8A-4BFD-A0ED-CAB0BD282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37" y="2912388"/>
            <a:ext cx="5232063" cy="250522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0FA7CA-C7B3-4741-B9B9-6F37CD83EDF4}"/>
              </a:ext>
            </a:extLst>
          </p:cNvPr>
          <p:cNvSpPr txBox="1"/>
          <p:nvPr/>
        </p:nvSpPr>
        <p:spPr>
          <a:xfrm>
            <a:off x="7795017" y="5713658"/>
            <a:ext cx="223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kernel 15x15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6F10FAE-E683-4EA5-B5AB-948507FA4507}"/>
              </a:ext>
            </a:extLst>
          </p:cNvPr>
          <p:cNvSpPr txBox="1"/>
          <p:nvPr/>
        </p:nvSpPr>
        <p:spPr>
          <a:xfrm>
            <a:off x="1457776" y="1440388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對所有迴圈關閉</a:t>
            </a:r>
            <a:r>
              <a:rPr lang="en-US" altLang="zh-TW" dirty="0">
                <a:hlinkClick r:id="rId2"/>
              </a:rPr>
              <a:t>auto-vectorization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得出的執行時間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ACD302E9-48DE-47E2-A392-1966EE59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2023/3/3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20CC87-AC23-4004-9BA7-A2154EF5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38" y="2798073"/>
            <a:ext cx="4712527" cy="255180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235732B-A843-4406-BAC3-09C218FB8678}"/>
              </a:ext>
            </a:extLst>
          </p:cNvPr>
          <p:cNvSpPr txBox="1"/>
          <p:nvPr/>
        </p:nvSpPr>
        <p:spPr>
          <a:xfrm>
            <a:off x="2943617" y="5713658"/>
            <a:ext cx="223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kernel 3x3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3EFD3F-6CD4-4EDB-8C23-B9C4AD33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652" y="2686625"/>
            <a:ext cx="4854295" cy="27277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186DF4-21C1-45A5-BFF3-EAE570226B50}"/>
              </a:ext>
            </a:extLst>
          </p:cNvPr>
          <p:cNvSpPr txBox="1"/>
          <p:nvPr/>
        </p:nvSpPr>
        <p:spPr>
          <a:xfrm>
            <a:off x="7795017" y="5713658"/>
            <a:ext cx="223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kernel 15x15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8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Code for Edge Detection :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https://www.bogotobogo.com/python/OpenCV_Python/python_opencv3_Image_Gradient_Sobel_Laplacian_Derivatives_Edge_Detection.php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</a:rPr>
              <a:t>time count(.</a:t>
            </a:r>
            <a:r>
              <a:rPr lang="en-US" altLang="zh-TW" dirty="0" err="1"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https://officeguide.cc/python-measure-execution-time-tutorial-examples/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在程式中關閉</a:t>
            </a:r>
            <a:r>
              <a:rPr lang="en-US" altLang="zh-TW" dirty="0">
                <a:hlinkClick r:id="rId4"/>
              </a:rPr>
              <a:t>auto-vectorization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5"/>
              </a:rPr>
              <a:t>https://stackoverflow.com/questions/47800965/how-to-disable-avx-in-visual-studio-2017-15-5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85368</TotalTime>
  <Words>205</Words>
  <Application>Microsoft Office PowerPoint</Application>
  <PresentationFormat>寬螢幕</PresentationFormat>
  <Paragraphs>29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Office 佈景主題</vt:lpstr>
      <vt:lpstr>嵌入式影像作業 kernel大小、AVX效益測量</vt:lpstr>
      <vt:lpstr>模組列表 (2023/3/3更新)</vt:lpstr>
      <vt:lpstr>系統分析 – 系統流程圖 (2023/3/3更新)</vt:lpstr>
      <vt:lpstr>成果展示 – 週進度項目 (2023/3/3)</vt:lpstr>
      <vt:lpstr>成果展示 – 週進度項目 (2023/3/3)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3642</cp:revision>
  <dcterms:created xsi:type="dcterms:W3CDTF">2019-03-11T13:47:46Z</dcterms:created>
  <dcterms:modified xsi:type="dcterms:W3CDTF">2023-03-12T03:19:03Z</dcterms:modified>
</cp:coreProperties>
</file>