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1255" r:id="rId3"/>
    <p:sldId id="1258" r:id="rId4"/>
    <p:sldId id="1257" r:id="rId5"/>
    <p:sldId id="1254" r:id="rId6"/>
    <p:sldId id="614" r:id="rId7"/>
    <p:sldId id="1250" r:id="rId8"/>
    <p:sldId id="1253" r:id="rId9"/>
    <p:sldId id="1259" r:id="rId10"/>
    <p:sldId id="1143" r:id="rId11"/>
    <p:sldId id="1251" r:id="rId12"/>
    <p:sldId id="1252" r:id="rId13"/>
    <p:sldId id="1256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>
            <p14:sldId id="1258"/>
            <p14:sldId id="1257"/>
          </p14:sldIdLst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259"/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/>
              <a:t>2023/3/16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全圖直方圖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區塊切割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以柏油路區塊為遮罩，取直方圖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區塊特徵向量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68839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1,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2,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1,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區塊上色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6F3B330-885F-4428-BA07-B6A9DA66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1634987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/>
              <a:t>以柏油路為輸入圖片</a:t>
            </a:r>
            <a:endParaRPr lang="en-US" altLang="zh-TW" sz="2000" dirty="0"/>
          </a:p>
          <a:p>
            <a:pPr marL="285750" lvl="1" indent="-285750"/>
            <a:endParaRPr lang="en-US" altLang="zh-TW" sz="2000" dirty="0"/>
          </a:p>
          <a:p>
            <a:pPr marL="285750" lvl="1" indent="-285750"/>
            <a:r>
              <a:rPr lang="zh-TW" altLang="en-US" sz="2000" dirty="0"/>
              <a:t>功能</a:t>
            </a:r>
            <a:r>
              <a:rPr lang="en-US" altLang="zh-TW" sz="2000" dirty="0"/>
              <a:t>:</a:t>
            </a:r>
          </a:p>
          <a:p>
            <a:pPr marL="742950" lvl="2" indent="-285750"/>
            <a:r>
              <a:rPr lang="en-US" altLang="zh-TW" sz="1800" dirty="0"/>
              <a:t>LBP</a:t>
            </a:r>
            <a:endParaRPr lang="en-US" altLang="zh-TW" dirty="0"/>
          </a:p>
          <a:p>
            <a:pPr marL="742950" lvl="2" indent="-285750"/>
            <a:r>
              <a:rPr lang="zh-TW" altLang="en-US" sz="1800" dirty="0"/>
              <a:t>特徵向量比較</a:t>
            </a:r>
            <a:r>
              <a:rPr lang="en-US" altLang="zh-TW" sz="2000" dirty="0"/>
              <a:t>(</a:t>
            </a:r>
            <a:r>
              <a:rPr lang="zh-TW" altLang="en-US" sz="1800" dirty="0"/>
              <a:t>模式、數據</a:t>
            </a:r>
            <a:r>
              <a:rPr lang="en-US" altLang="zh-TW" sz="1800" dirty="0"/>
              <a:t>)</a:t>
            </a:r>
            <a:endParaRPr lang="en-US" altLang="zh-TW" sz="24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476E3D2E-3C27-4A5F-AE00-73325BB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284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0B3634F5-629A-4E1C-86FC-860CF0AB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DF9BE36-6A88-4FE6-B3DE-4D2A51B59357}"/>
              </a:ext>
            </a:extLst>
          </p:cNvPr>
          <p:cNvSpPr txBox="1">
            <a:spLocks/>
          </p:cNvSpPr>
          <p:nvPr/>
        </p:nvSpPr>
        <p:spPr>
          <a:xfrm>
            <a:off x="1379737" y="1694796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三月：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2023/03/12~2023/03/18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kernel size</a:t>
            </a:r>
          </a:p>
          <a:p>
            <a:pPr marL="285750" lvl="1" indent="-285750"/>
            <a:r>
              <a:rPr lang="en-US" altLang="zh-TW" dirty="0"/>
              <a:t>AVX</a:t>
            </a:r>
            <a:r>
              <a:rPr lang="zh-TW" altLang="en-US" dirty="0"/>
              <a:t>效益量測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2023/03/16~2023/03/22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以</a:t>
            </a:r>
            <a:r>
              <a:rPr lang="en-US" altLang="zh-TW" dirty="0"/>
              <a:t>LBP</a:t>
            </a:r>
            <a:r>
              <a:rPr lang="zh-TW" altLang="en-US"/>
              <a:t>繪製紋路的質方圖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特徵向量比較</a:t>
            </a:r>
            <a:r>
              <a:rPr lang="en-US" altLang="zh-TW" dirty="0"/>
              <a:t>(</a:t>
            </a:r>
            <a:r>
              <a:rPr lang="zh-TW" altLang="en-US" dirty="0"/>
              <a:t>模式、數據</a:t>
            </a:r>
            <a:r>
              <a:rPr lang="en-US" altLang="zh-TW" dirty="0"/>
              <a:t>)</a:t>
            </a:r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53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21823EAA-B8DF-47BA-BF22-7282F2DE7560}"/>
              </a:ext>
            </a:extLst>
          </p:cNvPr>
          <p:cNvSpPr txBox="1">
            <a:spLocks/>
          </p:cNvSpPr>
          <p:nvPr/>
        </p:nvSpPr>
        <p:spPr>
          <a:xfrm>
            <a:off x="1458329" y="14799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4A06951-3C5E-4E0F-94FA-F91B838A746E}"/>
              </a:ext>
            </a:extLst>
          </p:cNvPr>
          <p:cNvSpPr txBox="1">
            <a:spLocks/>
          </p:cNvSpPr>
          <p:nvPr/>
        </p:nvSpPr>
        <p:spPr>
          <a:xfrm>
            <a:off x="1610729" y="16323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sz="1800" dirty="0"/>
              <a:t>全圖直方圖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區塊切割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區塊特徵向量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柏油路區塊上色</a:t>
            </a:r>
            <a:endParaRPr lang="en-US" altLang="zh-TW" sz="1800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8D8293EA-AC6A-4B69-A91C-A26C663F10F9}"/>
              </a:ext>
            </a:extLst>
          </p:cNvPr>
          <p:cNvSpPr txBox="1">
            <a:spLocks/>
          </p:cNvSpPr>
          <p:nvPr/>
        </p:nvSpPr>
        <p:spPr>
          <a:xfrm>
            <a:off x="990600" y="419867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(2023/3/18)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41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86288</TotalTime>
  <Words>712</Words>
  <Application>Microsoft Office PowerPoint</Application>
  <PresentationFormat>寬螢幕</PresentationFormat>
  <Paragraphs>123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DFKai-SB</vt:lpstr>
      <vt:lpstr>DFKai-SB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當週進度</vt:lpstr>
      <vt:lpstr>進度統整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PowerPoint 簡報</vt:lpstr>
      <vt:lpstr>成果展示 – 全圖直方圖 (2023/3/18)</vt:lpstr>
      <vt:lpstr>成果展示 – 區塊切割(2023/3/18)</vt:lpstr>
      <vt:lpstr>成果展示 – 區塊特徵向量(2023/3/18)</vt:lpstr>
      <vt:lpstr>成果展示 – 區塊上色 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3846</cp:revision>
  <dcterms:created xsi:type="dcterms:W3CDTF">2019-03-11T13:47:46Z</dcterms:created>
  <dcterms:modified xsi:type="dcterms:W3CDTF">2023-04-22T08:45:28Z</dcterms:modified>
</cp:coreProperties>
</file>