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1255" r:id="rId3"/>
    <p:sldId id="1258" r:id="rId4"/>
    <p:sldId id="1257" r:id="rId5"/>
    <p:sldId id="1254" r:id="rId6"/>
    <p:sldId id="614" r:id="rId7"/>
    <p:sldId id="1250" r:id="rId8"/>
    <p:sldId id="1253" r:id="rId9"/>
    <p:sldId id="1143" r:id="rId10"/>
    <p:sldId id="1251" r:id="rId11"/>
    <p:sldId id="1252" r:id="rId12"/>
    <p:sldId id="1256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>
            <p14:sldId id="1258"/>
            <p14:sldId id="1257"/>
          </p14:sldIdLst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2023/3/24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2023/3/24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/>
              <a:t>2023/3/16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區塊切割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以道路區塊為遮罩，取直方圖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區塊特徵向量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440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依特徵向量上色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3CAD04-5115-4634-99AB-5A156923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4" y="1163461"/>
            <a:ext cx="52306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6F3B330-885F-4428-BA07-B6A9DA66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en-US" altLang="zh-TW" sz="2000" dirty="0"/>
              <a:t>LBP</a:t>
            </a:r>
          </a:p>
          <a:p>
            <a:pPr marL="285750" lvl="1" indent="-285750"/>
            <a:r>
              <a:rPr lang="zh-TW" altLang="en-US" sz="2000" dirty="0"/>
              <a:t>特徵向量比較</a:t>
            </a:r>
            <a:endParaRPr lang="en-US" altLang="zh-TW" sz="2000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476E3D2E-3C27-4A5F-AE00-73325BB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284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0B3634F5-629A-4E1C-86FC-860CF0AB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3DF9BE36-6A88-4FE6-B3DE-4D2A51B59357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三月：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2023/03/12~2023/03/18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/>
              <a:t>kernel size</a:t>
            </a:r>
          </a:p>
          <a:p>
            <a:pPr marL="285750" lvl="1" indent="-285750"/>
            <a:r>
              <a:rPr lang="en-US" altLang="zh-TW" dirty="0"/>
              <a:t>AVX</a:t>
            </a:r>
            <a:r>
              <a:rPr lang="zh-TW" altLang="en-US" dirty="0"/>
              <a:t>效益量測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2023/03/16~2023/03/22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/>
              <a:t>LBP</a:t>
            </a:r>
          </a:p>
          <a:p>
            <a:pPr marL="285750" lvl="1" indent="-285750"/>
            <a:r>
              <a:rPr lang="zh-TW" altLang="en-US" dirty="0"/>
              <a:t>特徵向量比較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53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全圖直方圖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86140</TotalTime>
  <Words>672</Words>
  <Application>Microsoft Office PowerPoint</Application>
  <PresentationFormat>寬螢幕</PresentationFormat>
  <Paragraphs>115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標楷體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當週進度</vt:lpstr>
      <vt:lpstr>進度統整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成果展示 – 全圖直方圖 (2023/3/18)</vt:lpstr>
      <vt:lpstr>成果展示 – 區塊切割(2023/3/18)</vt:lpstr>
      <vt:lpstr>成果展示 – 區塊特徵向量(2023/3/18)</vt:lpstr>
      <vt:lpstr>成果展示 – 依特徵向量上色 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3828</cp:revision>
  <dcterms:created xsi:type="dcterms:W3CDTF">2019-03-11T13:47:46Z</dcterms:created>
  <dcterms:modified xsi:type="dcterms:W3CDTF">2023-03-24T15:52:09Z</dcterms:modified>
</cp:coreProperties>
</file>