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1257" r:id="rId3"/>
    <p:sldId id="1301" r:id="rId4"/>
    <p:sldId id="1302" r:id="rId5"/>
    <p:sldId id="1280" r:id="rId6"/>
    <p:sldId id="1267" r:id="rId7"/>
    <p:sldId id="1142" r:id="rId8"/>
    <p:sldId id="269" r:id="rId9"/>
    <p:sldId id="614" r:id="rId10"/>
    <p:sldId id="1289" r:id="rId11"/>
    <p:sldId id="1250" r:id="rId12"/>
    <p:sldId id="1294" r:id="rId13"/>
    <p:sldId id="261" r:id="rId14"/>
    <p:sldId id="1298" r:id="rId15"/>
    <p:sldId id="1299" r:id="rId16"/>
    <p:sldId id="1287" r:id="rId17"/>
    <p:sldId id="1296" r:id="rId18"/>
    <p:sldId id="1300" r:id="rId19"/>
    <p:sldId id="1295" r:id="rId20"/>
    <p:sldId id="1282" r:id="rId21"/>
    <p:sldId id="1297" r:id="rId22"/>
    <p:sldId id="27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1301"/>
            <p14:sldId id="1302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89"/>
            <p14:sldId id="1250"/>
          </p14:sldIdLst>
        </p14:section>
        <p14:section name="專案架構" id="{1EBCE073-09FA-4CD3-BDCF-56A4EDB986FF}">
          <p14:sldIdLst>
            <p14:sldId id="1294"/>
          </p14:sldIdLst>
        </p14:section>
        <p14:section name="成果展示(2022/11/18)" id="{70DC3051-68F9-4DEC-9A31-AFAFBB0B0227}">
          <p14:sldIdLst>
            <p14:sldId id="261"/>
            <p14:sldId id="1298"/>
            <p14:sldId id="1299"/>
            <p14:sldId id="1287"/>
            <p14:sldId id="1296"/>
            <p14:sldId id="1300"/>
            <p14:sldId id="1295"/>
          </p14:sldIdLst>
        </p14:section>
        <p14:section name="問題紀錄" id="{E54951B3-F25C-472E-B15E-EA7E37F6D2ED}">
          <p14:sldIdLst>
            <p14:sldId id="1282"/>
            <p14:sldId id="1297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2023/5/24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2023/5/24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0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69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3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118272/vhdl-code-to-find-square-root-of-number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www.youtube.com/watch?v=7wjTJivsNMM&amp;list=PLnAoag7Ew-vr1M98Q5K2kLHxFQ5l0DU3B&amp;index=12&amp;ab_channel=nandl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641Ucd_xuw?t=1380" TargetMode="External"/><Relationship Id="rId5" Type="http://schemas.openxmlformats.org/officeDocument/2006/relationships/hyperlink" Target="https://nandland.com/arrays/#:~:text=0%20to%2015)%3B-,Initializing%20An%20Array%3A,-1" TargetMode="External"/><Relationship Id="rId4" Type="http://schemas.openxmlformats.org/officeDocument/2006/relationships/hyperlink" Target="https://www.youtube.com/watch?v=dhmUqq3nmn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VGA_</a:t>
            </a:r>
            <a:r>
              <a:rPr lang="zh-TW" altLang="en-US" sz="5600" b="0" dirty="0"/>
              <a:t>時鐘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2023/2/23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2023/1/16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(2023/1/16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2104008" y="1535837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指針斜率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tan(6°)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和角公式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F9D99A-BCA8-4A0C-AFAB-51533E81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5" y="2833282"/>
            <a:ext cx="5141427" cy="1923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8BBC18C-BE72-420C-9728-A7260BF6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41" y="2485258"/>
            <a:ext cx="5892115" cy="32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0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(2023/1/6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2095130" y="1384911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VGA_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時鐘</a:t>
            </a:r>
          </a:p>
        </p:txBody>
      </p:sp>
      <p:sp>
        <p:nvSpPr>
          <p:cNvPr id="6" name="AutoShape 2" descr="data:image/png;base64,iVBORw0KGgoAAAANSUhEUgAADIQAAAZECAYAAAApZjruAAAAAXNSR0IArs4c6QAAGfx0RVh0bXhmaWxlACUzQ214R3JhcGhNb2RlbCUzRSUzQ3Jvb3QlM0UlM0NteENlbGwlMjBpZCUzRCUyMjAlMjIlMkYlM0UlM0NteENlbGwlMjBpZCUzRCUyMjElMjIlMjBwYXJlbnQlM0QlMjIwJTIyJTJGJTNFJTNDbXhDZWxsJTIwaWQlM0QlMjIyJTIyJTIwc3R5bGUlM0QlMjJyb3VuZGVkJTNEMCUzQm9ydGhvZ29uYWxMb29wJTNEMSUzQmpldHR5U2l6ZSUzRGF1dG8lM0JodG1sJTNEMSUzQmV4aXRYJTNEMC41JTNCZXhpdFklM0QxJTNCZXhpdER4JTNEMCUzQmV4aXREeSUzRDAlM0JlbnRyeVglM0QwLjUlM0JlbnRyeVklM0QwJTNCZW50cnlEeCUzRDAlM0JlbnRyeUR5JTNEMCUzQiUyMiUyMGVkZ2UlM0QlMjIxJTIyJTIwc291cmNlJTNEJTIyNCUyMiUyMHRhcmdldCUzRCUyMjglMjIlMjBwYXJlbnQlM0QlMjIxJTIyJTNFJTNDbXhHZW9tZXRyeSUyMHJlbGF0aXZlJTNEJTIyMSUyMiUyMGFzJTNEJTIyZ2VvbWV0cnklMjIlMkYlM0UlM0MlMkZteENlbGwlM0UlM0NteENlbGwlMjBpZCUzRCUyMjM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NCUyMiUyMHRhcmdldCUzRCUyMjExJTIyJTIwcGFyZW50JTNEJTIyMSUyMiUzRSUzQ214R2VvbWV0cnklMjByZWxhdGl2ZSUzRCUyMjElMjIlMjBhcyUzRCUyMmdlb21ldHJ5JTIyJTJGJTNFJTNDJTJGbXhDZWxsJTNFJTNDbXhDZWxsJTIwaWQlM0QlMjI0JTIyJTIwdmFsdWUlM0QlMjIlRTklOUIlQkIlRTUlQUQlOTAlRTklOTAlOTglMjIlMjBzdHlsZSUzRCUyMnJvdW5kZWQlM0QxJTNCd2hpdGVTcGFjZSUzRHdyYXAlM0JodG1sJTNEMSUzQiUyMiUyMHZlcnRleCUzRCUyMjElMjIlMjBwYXJlbnQlM0QlMjIxJTIyJTNFJTNDbXhHZW9tZXRyeSUyMHglM0QlMjIzNDQlMjIlMjB5JTNEJTIyMjkwJTIyJTIwd2lkdGglM0QlMjIxMjAlMjIlMjBoZWlnaHQlM0QlMjI2MCUyMiUyMGFzJTNEJTIyZ2VvbWV0cnklMjIlMkYlM0UlM0MlMkZteENlbGwlM0UlM0NteENlbGwlMjBpZCUzRCUyMjUlMjIlMjBzdHlsZSUzRCUyMmVkZ2VTdHlsZSUzRG5vbmUlM0Jyb3VuZGVkJTNEMCUzQm9ydGhvZ29uYWxMb29wJTNEMSUzQmpldHR5U2l6ZSUzRGF1dG8lM0JodG1sJTNEMSUzQmV4aXRYJTNEMC41JTNCZXhpdFklM0QxJTNCZXhpdER4JTNEMCUzQmV4aXREeSUzRDAlM0JlbnRyeVglM0QwLjUlM0JlbnRyeVklM0QwJTNCZW50cnlEeCUzRDAlM0JlbnRyeUR5JTNEMCUzQiUyMiUyMGVkZ2UlM0QlMjIxJTIyJTIwc291cmNlJTNEJTIyOCUyMiUyMHRhcmdldCUzRCUyMjIwJTIyJTIwcGFyZW50JTNEJTIyMSUyMiUzRSUzQ214R2VvbWV0cnklMjByZWxhdGl2ZSUzRCUyMjElMjIlMjBhcyUzRCUyMmdlb21ldHJ5JTIyJTJGJTNFJTNDJTJGbXhDZWxsJTNFJTNDbXhDZWxsJTIwaWQlM0QlMjI2JTIyJTIwc3R5bGUlM0QlMjJlZGdlU3R5bGUlM0Rub25lJTNCcm91bmRlZCUzRDAlM0JvcnRob2dvbmFsTG9vcCUzRDElM0JqZXR0eVNpemUlM0RhdXRvJTNCaHRtbCUzRDElM0JleGl0WCUzRDAuNSUzQmV4aXRZJTNEMSUzQmV4aXREeCUzRDAlM0JleGl0RHklM0QwJTNCZW50cnlYJTNEMC41JTNCZW50cnlZJTNEMCUzQmVudHJ5RHglM0QwJTNCZW50cnlEeSUzRDAlM0IlMjIlMjBlZGdlJTNEJTIyMSUyMiUyMHNvdXJjZSUzRCUyMjglMjIlMjB0YXJnZXQlM0QlMjIxOSUyMiUyMHBhcmVudCUzRCUyMjElMjIlM0UlM0NteEdlb21ldHJ5JTIwcmVsYXRpdmUlM0QlMjIxJTIyJTIwYXMlM0QlMjJnZW9tZXRyeSUyMiUyRiUzRSUzQyUyRm14Q2VsbCUzRSUzQ214Q2VsbCUyMGlkJTNEJTIyNyUyMiUyMHN0eWxlJTNEJTIyZWRnZVN0eWxlJTNEbm9uZSUzQnJvdW5kZWQlM0QwJTNCb3J0aG9nb25hbExvb3AlM0QxJTNCamV0dHlTaXplJTNEYXV0byUzQmh0bWwlM0QxJTNCZXhpdFglM0QwLjUlM0JleGl0WSUzRDElM0JleGl0RHglM0QwJTNCZXhpdER5JTNEMCUzQmVudHJ5WCUzRDAuNSUzQmVudHJ5WSUzRDAlM0JlbnRyeUR4JTNEMCUzQmVudHJ5RHklM0QwJTNCJTIyJTIwZWRnZSUzRCUyMjElMjIlMjBzb3VyY2UlM0QlMjI4JTIyJTIwdGFyZ2V0JTNEJTIyMTYlMjIlMjBwYXJlbnQlM0QlMjIxJTIyJTNFJTNDbXhHZW9tZXRyeSUyMHJlbGF0aXZlJTNEJTIyMSUyMiUyMGFzJTNEJTIyZ2VvbWV0cnklMjIlMkYlM0UlM0MlMkZteENlbGwlM0UlM0NteENlbGwlMjBpZCUzRCUyMjglMjIlMjB2YWx1ZSUzRCUyMlZIREwlMjB0byUyMFZHQSUyMGRpc3BsYXklMjIlMjBzdHlsZSUzRCUyMnJvdW5kZWQlM0QxJTNCd2hpdGVTcGFjZSUzRHdyYXAlM0JodG1sJTNEMSUzQiUyMiUyMHZlcnRleCUzRCUyMjElMjIlMjBwYXJlbnQlM0QlMjIxJTIyJTNFJTNDbXhHZW9tZXRyeSUyMHglM0QlMjI1MzAlMjIlMjB5JTNEJTIyMzkwJTIyJTIwd2lkdGglM0QlMjIxMjAlMjIlMjBoZWlnaHQlM0QlMjI2MCUyMiUyMGFzJTNEJTIyZ2VvbWV0cnklMjIlMkYlM0UlM0MlMkZteENlbGwlM0UlM0NteENlbGwlMjBpZCUzRCUyMjk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MTElMjIlMjB0YXJnZXQlM0QlMjIxNSUyMiUyMHBhcmVudCUzRCUyMjElMjIlM0UlM0NteEdlb21ldHJ5JTIwcmVsYXRpdmUlM0QlMjIxJTIyJTIwYXMlM0QlMjJnZW9tZXRyeSUyMiUyRiUzRSUzQyUyRm14Q2VsbCUzRSUzQ214Q2VsbCUyMGlkJTNEJTIyMTA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MTElMjIlMjB0YXJnZXQlM0QlMjIxNCUyMiUyMHBhcmVudCUzRCUyMjElMjIlM0UlM0NteEdlb21ldHJ5JTIwcmVsYXRpdmUlM0QlMjIxJTIyJTIwYXMlM0QlMjJnZW9tZXRyeSUyMiUyRiUzRSUzQyUyRm14Q2VsbCUzRSUzQ214Q2VsbCUyMGlkJTNEJTIyMTElMjIlMjB2YWx1ZSUzRCUyMiVFNyU5NSVBQiVFNiU5NiU5QyVFNyVCNyU5QSUyMiUyMHN0eWxlJTNEJTIycm91bmRlZCUzRDElM0J3aGl0ZVNwYWNlJTNEd3JhcCUzQmh0bWwlM0QxJTNCJTIyJTIwdmVydGV4JTNEJTIyMSUyMiUyMHBhcmVudCUzRCUyMjElMjIlM0UlM0NteEdlb21ldHJ5JTIweCUzRCUyMjE3MCUyMiUyMHklM0QlMjIzOTAlMjIlMjB3aWR0aCUzRCUyMjEyMCUyMiUyMGhlaWdodCUzRCUyMjYwJTIyJTIwYXMlM0QlMjJnZW9tZXRyeSUyMiUyRiUzRSUzQyUyRm14Q2VsbCUzRSUzQ214Q2VsbCUyMGlkJTNEJTIyMTIlMjIlMjBzdHlsZSUzRCUyMmVkZ2VTdHlsZSUzRG5vbmUlM0Jyb3VuZGVkJTNEMCUzQm9ydGhvZ29uYWxMb29wJTNEMSUzQmpldHR5U2l6ZSUzRGF1dG8lM0JodG1sJTNEMSUzQmVudHJ5WCUzRDAuNSUzQmVudHJ5WSUzRDAlM0JlbnRyeUR4JTNEMCUzQmVudHJ5RHklM0QwJTNCZXhpdFglM0QwLjUlM0JleGl0WSUzRDElM0JleGl0RHglM0QwJTNCZXhpdER5JTNEMCUzQiUyMiUyMGVkZ2UlM0QlMjIxJTIyJTIwc291cmNlJTNEJTIyMTQlMjIlMjB0YXJnZXQlM0QlMjIxOCUyMiUyMHBhcmVudCUzRCUyMjElMjIlM0UlM0NteEdlb21ldHJ5JTIwcmVsYXRpdmUlM0QlMjIxJTIyJTIwYXMlM0QlMjJnZW9tZXRyeSUyMiUyRiUzRSUzQyUyRm14Q2VsbCUzRSUzQ214Q2VsbCUyMGlkJTNEJTIyMTMlMjIlMjBzdHlsZSUzRCUyMmVkZ2VTdHlsZSUzRG5vbmUlM0Jyb3VuZGVkJTNEMCUzQm9ydGhvZ29uYWxMb29wJTNEMSUzQmpldHR5U2l6ZSUzRGF1dG8lM0JodG1sJTNEMSUzQmV4aXRYJTNEMC41JTNCZXhpdFklM0QxJTNCZXhpdER4JTNEMCUzQmV4aXREeSUzRDAlM0JlbnRyeVglM0QwLjUlM0JlbnRyeVklM0QwJTNCZW50cnlEeCUzRDAlM0JlbnRyeUR5JTNEMCUzQiUyMiUyMGVkZ2UlM0QlMjIxJTIyJTIwc291cmNlJTNEJTIyMTQlMjIlMjB0YXJnZXQlM0QlMjIxNyUyMiUyMHBhcmVudCUzRCUyMjElMjIlM0UlM0NteEdlb21ldHJ5JTIwcmVsYXRpdmUlM0QlMjIxJTIyJTIwYXMlM0QlMjJnZW9tZXRyeSUyMiUyRiUzRSUzQyUyRm14Q2VsbCUzRSUzQ214Q2VsbCUyMGlkJTNEJTIyMTQlMjIlMjB2YWx1ZSUzRCUyMjYwJUU3JUE4JUFFJUU2JTk2JTlDJUU3JThFJTg3JTIyJTIwc3R5bGUlM0QlMjJyb3VuZGVkJTNEMSUzQndoaXRlU3BhY2UlM0R3cmFwJTNCaHRtbCUzRDElM0IlMjIlMjB2ZXJ0ZXglM0QlMjIxJTIyJTIwcGFyZW50JTNEJTIyMSUyMiUzRSUzQ214R2VvbWV0cnklMjB4JTNEJTIyODAlMjIlMjB5JTNEJTIyNTAwJTIyJTIwd2lkdGglM0QlMjIxMjAlMjIlMjBoZWlnaHQlM0QlMjI2MCUyMiUyMGFzJTNEJTIyZ2VvbWV0cnklMjIlMkYlM0UlM0MlMkZteENlbGwlM0UlM0NteENlbGwlMjBpZCUzRCUyMjE1JTIyJTIwdmFsdWUlM0QlMjIlRTglQTglODglRTYlOTklODIoJUU3JUE3JTkyJUU2JTk1JUI4KSUyMiUyMHN0eWxlJTNEJTIycm91bmRlZCUzRDElM0J3aGl0ZVNwYWNlJTNEd3JhcCUzQmh0bWwlM0QxJTNCJTIyJTIwdmVydGV4JTNEJTIyMSUyMiUyMHBhcmVudCUzRCUyMjElMjIlM0UlM0NteEdlb21ldHJ5JTIweCUzRCUyMjI2MCUyMiUyMHklM0QlMjI1MDAlMjIlMjB3aWR0aCUzRCUyMjEyMCUyMiUyMGhlaWdodCUzRCUyMjYwJTIyJTIwYXMlM0QlMjJnZW9tZXRyeSUyMiUyRiUzRSUzQyUyRm14Q2VsbCUzRSUzQ214Q2VsbCUyMGlkJTNEJTIyMTYlMjIlMjB2YWx1ZSUzRCUyMmNsb2NrJTIwZGl2aWRlciUyNmx0JTNCYnIlMjZndCUzQig1ME0lMjBoeiklMjIlMjBzdHlsZSUzRCUyMnJvdW5kZWQlM0QxJTNCd2hpdGVTcGFjZSUzRHdyYXAlM0JodG1sJTNEMSUzQiUyMiUyMHZlcnRleCUzRCUyMjElMjIlMjBwYXJlbnQlM0QlMjIxJTIyJTNFJTNDbXhHZW9tZXRyeSUyMHglM0QlMjI2NjAlMjIlMjB5JTNEJTIyNTAwJTIyJTIwd2lkdGglM0QlMjIxMjAlMjIlMjBoZWlnaHQlM0QlMjI2MCUyMiUyMGFzJTNEJTIyZ2VvbWV0cnklMjIlMkYlM0UlM0MlMkZteENlbGwlM0UlM0NteENlbGwlMjBpZCUzRCUyMjE3JTIyJTIwdmFsdWUlM0QlMjIlRTglQjUlQjclRTUlQTclOEIlRTUlQkElQTclRTYlQTglOTkoJUU0JUI4JUFEJUU1JUJGJTgzKSUyMiUyMHN0eWxlJTNEJTIycm91bmRlZCUzRDElM0J3aGl0ZVNwYWNlJTNEd3JhcCUzQmh0bWwlM0QxJTNCJTIyJTIwdmVydGV4JTNEJTIyMSUyMiUyMHBhcmVudCUzRCUyMjElMjIlM0UlM0NteEdlb21ldHJ5JTIweSUzRCUyMjYxMCUyMiUyMHdpZHRoJTNEJTIyMTIwJTIyJTIwaGVpZ2h0JTNEJTIyNjAlMjIlMjBhcyUzRCUyMmdlb21ldHJ5JTIyJTJGJTNFJTNDJTJGbXhDZWxsJTNFJTNDbXhDZWxsJTIwaWQlM0QlMjIxOCUyMiUyMHZhbHVlJTNEJTIyJUU3JUI3JTlBJUU1JUJFJTkxJUU1JUFGJUFDJUU1JUJBJUE2JTIyJTIwc3R5bGUlM0QlMjJyb3VuZGVkJTNEMSUzQndoaXRlU3BhY2UlM0R3cmFwJTNCaHRtbCUzRDElM0IlMjIlMjB2ZXJ0ZXglM0QlMjIxJTIyJTIwcGFyZW50JTNEJTIyMSUyMiUzRSUzQ214R2VvbWV0cnklMjB4JTNEJTIyMTYwJTIyJTIweSUzRCUyMjYxMCUyMiUyMHdpZHRoJTNEJTIyMTIwJTIyJTIwaGVpZ2h0JTNEJTIyNjAlMjIlMjBhcyUzRCUyMmdlb21ldHJ5JTIyJTJGJTNFJTNDJTJGbXhDZWxsJTNFJTNDbXhDZWxsJTIwaWQlM0QlMjIxOSUyMiUyMHZhbHVlJTNEJTIyUiUyQyUyMEclMkMlMjBCJTIyJTIwc3R5bGUlM0QlMjJyb3VuZGVkJTNEMSUzQndoaXRlU3BhY2UlM0R3cmFwJTNCaHRtbCUzRDElM0IlMjIlMjB2ZXJ0ZXglM0QlMjIxJTIyJTIwcGFyZW50JTNEJTIyMSUyMiUzRSUzQ214R2VvbWV0cnklMjB4JTNEJTIyNTMwJTIyJTIweSUzRCUyMjUwMCUyMiUyMHdpZHRoJTNEJTIyMTIwJTIyJTIwaGVpZ2h0JTNEJTIyNjAlMjIlMjBhcyUzRCUyMmdlb21ldHJ5JTIyJTJGJTNFJTNDJTJGbXhDZWxsJTNFJTNDbXhDZWxsJTIwaWQlM0QlMjIyMCUyMiUyMHZhbHVlJTNEJTIyaF9zeW5jJTJDJTIwdl9zeW5jJTIyJTIwc3R5bGUlM0QlMjJyb3VuZGVkJTNEMSUzQndoaXRlU3BhY2UlM0R3cmFwJTNCaHRtbCUzRDElM0IlMjIlMjB2ZXJ0ZXglM0QlMjIxJTIyJTIwcGFyZW50JTNEJTIyMSUyMiUzRSUzQ214R2VvbWV0cnklMjB4JTNEJTIyNDAwJTIyJTIweSUzRCUyMjUwMCUyMiUyMHdpZHRoJTNEJTIyMTIwJTIyJTIwaGVpZ2h0JTNEJTIyNjAlMjIlMjBhcyUzRCUyMmdlb21ldHJ5JTIyJTJGJTNFJTNDJTJGbXhDZWxsJTNFJTNDJTJGcm9vdCUzRSUzQyUyRm14R3JhcGhNb2RlbCUzRcCcF5AAACAASURBVHhe7N0PsJZ1mTfwSyv0ZP5J1oKajUhdNFN2RsMdD2/NakDqi73+2SD5E/5ZaHt3XZEZ12DBAQaiJsXd0gmHFOOwiqmYZsqfnIkXLExmJS1fRttidkrUZd2WDGFYzjvPM3t4D3TgOYdzP/dz/+7788w4snE/1++6PtfP2ZkD37mPCh8CBAgQIECAAAECBAgQIECAAAECBAgQIECAAAECBAgQIECAAAECBAgQIECAAAECBAgQIECAAIGkBI5KqlvNEiBAgAABAgQIECBAgAABAgQIECBAgAABAgQIECBAgAABAgQIECBAgAABAgQIECBAgAABAgQIhECIS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gQIECAAAECBAgQIECAAAECBAgQIECAAAECBAgQIEAgMQGBkMQWpl0CBAgQIECAAAECBAgQIECAAAECBAgQIECAAAECBAgQIECAAAECBAgQIECAAAECBAgQIECAgECIO0CAAAECBAgQIECAAAECBAgQIECAAAECBAgQIECAAAECBAgQIECAAAECBAgQIECAAAECBAgQSExAICSxhWmXAAECBAgQIECAAAECBAgQIECAAAECBAgQIECAAAECBAgQIECAAAECBAgQIECAAAECBAgQICAQ4g4QIECAAAECBAgQIECAAAECBAgQIECAAAECBAgQIECAAAECBAgQIECAAAECBAgQIECAAAECBBITEAhJbGHaJUCAAAECBAgQIECAAAECBAgQIECAAAECBAgQIECAAAECBAgQIECAAAECBAgQIECAAAECBAgIhLgDBAgQIECAAAECBAgQIECAAAECBAgQIECAAAECBAgQIECAAAECBAgQIECAAAECBAgQIECAAIHEBARCEluYdgkQIECAAAECBAgQIECAAAECBAgQIECAAAECBAgQIECAAAECBAgQIECAAAECBAgQIECAAAECAiHuAAECBAgQIECAAAECBAgQIECAAAECBAjkKfCeiBgREedExJkRMTQiPhgRp0TE8RFxTET42XWeG3EWAQIEqiPQGRG7I2JnRLwREb+OiF9GxEsR8dOIeDYiflcdDpMSIECAAAECBAgQIECAAAECBAgQIJC6gD9US32D+idAgAABAgQIECBAgAABAgQIECBAgEDxBdoj4pKIuCgizi9+uzokQIAAgQoLbIqIH0TE9yNiY4UdjE6AAAECBAgQIECAAAECBAgQIECAQAICAiEJLEmLBAgQIECAAAECBAgQIECAAAECBAgQSFBgWERMjohxEXFqgv1rmQABAgQI/CIiVkbEtyNiKw4CBAgQIECAAAECBAgQIECAAAECBAgUTUAgpGgb0Q8BAgQIECBAgAABAgQIECBAgAABAgTSFrgwIv53RFyR9hi6J0CAAAECBwg8EhF3RsTTXAgQIECAAAECBAgQIECAAAECBAgQIFAUAYGQomxCHwQIECBAgAABAgQIECBAgAABAgQIEEhboD0ivhQRlzYa42Mf+1icd955cfbZZ8fpp58eQ4YMife9731x4oknxrHHHhtHHeVH140M/T4BAgQI9F2gs7Mz3n777fjtb38br7/+emzbti1efvnleOGFF+K5556LF198sTdFn4iIL0fExt487BkCBAgQIECAAAECBAgQIECAAAECBAg0U8CfqjVTV20CBAgQIECAAAECBAgQIECAAAECBAiUX2BgRCyMiKmHGnXAgAFxxRVXxKWXXhqf+tSnYtCgQeVXMSEBAgQIJCewffv2WLduXTzxxBPxyCOPxJ49ew43w90RMTMidiQ3qIYJECBAgAABAgQIECBAgAABAgQIECiNgEBIaVZpEAIECBAgQIAAAQIECBAgQIAAAQIECOQuMDEibo+IU3o6+YILLohrr702rr766mhra8u9OQcSIECAAIEjFdi1a1f80z/9U9xzzz3xzDPPHKrMGxFxU0R0HOk5vkeAAAECBAgQIECAAAECBAgQIECAAIH+CAiE9EfPdwkQIECAAAECBAgQIECAAAECBAgQIFBdgSWHeivIxRdfHNOnT49Ro0ZVV8fkBAgQIFAagbVr18bixYvjySefPNRMtbeFTCvNwAYhQIAAAQIECBAgQIAAAQIECBAgQCAZAYGQZFalUQIECBAgQIAAAQIECBAgQIAAAQIECBRCYFhE3BcR5x/czbnnnhu33nprjB07thCNaoIAAQIECGQp8Pjjj8fcuXNj8+bNPZXdFBGfj4itWZ6pFgECBAgQIECAAAECBAgQIECAAAECBA4nIBDifhAgQIAAAQIECBAgQIAAAQIECBAgQIBAbwUujIgHIuKUg7+wYMGCmDlzZm/reI4AAQIECCQrsHDhwpg1a1ZP/b8REeMj4ulkh9M4AQIECBAgQIAAAQIECBAgQIAAAQJJCQiEJLUuzRIgQIAAAQIECBAgQIAAAQIECBAgQKBlAp+JiFURccDPlWtvBbnrrrtixIgRLWvMwQQIECBAIG+BZ599Nr74xS/29LaQzoi4PCK+m3dPziNAgAABAgQIECBAgAABAgQIECBAoHoCAiHV27mJCRAgQIAAAQIECBAgQIAAAQIECBAg0FeBWhjk0YO/NGXKlLjnnnviqKP8qLmvoJ4nQIAAgfQFOjs749prr41ly5b1NMz/EgpJf8cmIECAAAECBAgQIECAAAECBAgQIFB0AX9KV/QN6Y8AAQIECBAgQIAAAQIECBAgQIAAAQKtFbgwItYd/GaQOXPmxNy5c1vbmdMJECBAgEABBG699daYN2/ewZ3U3hTyqYh4ugAtaoEAAQIECBAgQIAAAQIECBAgQIAAgZIKCISUdLHGIkCAAAECBAgQIECAAAECBAgQIECAQAYCwyLi/0TEKd1r3XbbbXHTTTdlUF4JAgQIECBQDoHbb789ZsyYcfAwb0TE/4iIreWY0hQECBAgQIAAAQIECBAgQIAAAQIECBRNQCCkaBvRDwECBAgQIECAAAECBAgQIECAAAECBIoj8OOIOL97O8IgxVmOTggQIECgWAKHCIVsiog/K1anuiFAgAABAgQIECBAgAABAgQIECBAoCwCAiFl2aQ5CBAgQIAAAQIECBAgQIAAAQIECBAgkK3AkoiY2r3knDlzYu7cudmeohoBAgQIECiRwK233hrz5s07eKK7I2JaicY0CgECBAgQIECAAAECBAgQIECAAAECBREQCCnIIrRBgAABAgQIECBAgAABAgQIECBAgACBAglMjIjl3fuZMmVK3HvvvQVqUSsECBAgQKCYAtdcc00sW7bs4OYmRURHMTvWFQECBAgQIECAAAECBAgQIECAAAECqQoIhKS6OX0TIECAAAECBAgQIECAAAECBAgQIECgOQIDI+KliDilq/y5554bP/nJT+Koo/xIuTnkqhIgQIBAmQQ6Ozvj4x//eGzevLn7WG9ExJkRsaNMs5qFAAECBAgQIECAAAECBAgQIECAAIHWCvjTu9b6O50AAQIECBAgQIAAAQIECBAgQIAAAQJFE1gSEVO7N7Vp06YYMWJE0frUDwECBAgQKKzAs88+G+eff/7B/d0dEdMK27TGCBAgQIAAAQIECBAgQIAAAQIECBBITkAgJLmVaZgAAQIECBAgQIAAAQIECBAgQIAAAQJNE2iPiA3dqy9YsCBmzpzZtAMVJkCAAAECZRVYuHBhzJo16+DxRkbExrLObC4CBAgQIECAAAECBAgQIECAAAECBPIVEAjJ19tpBAgQIECAAAECBAgQIECAAAECBAgQKLLA9yLi0q4Gzz333HjuueeK3K/eCBAgQIBAoQXOO++82Lx5c/cen4iI/1nopjVHgAABAgQIECBAgAABAgQIECBAgEAyAgIhyaxKowQIECBAgAABAgQIECBAgAABAgQIEGiqwIUR8YPuJzz22GMxduzYph6qOAECBAgQKLPA448/HpdddtnBI14UEU+XeW6zESBAgAABAgQIECBAgAABAgQIECCQj4BASD7OTiFAgAABAgQIECBAgAABAgQIECBAgEDRBR6OiCu6mrz44ovj+9//ftF71h8BAgQIECi8wCWXXBJPPvlk9z4fiYgrC9+4BgkQIECAAAECBAgQIECAAAECBAgQKLyAQEjhV6RBAgQIECBAgAABAgQIECBAgAABAgQINF1gWET83+6nrFmzJkaNGtX0gx1AgAABAgTKLrB27doYPXr0wWOeERFbyz67+QgQIECAAAECBAgQIECAAAECBAgQaK6AQEhzfVUnQIAAAQIECBAgQIAAAQIECBAgQIBACgILImJmV6MXXHBBbNy4MYW+9UiAAAECBJIQaG9vj2eeeaZ7rwsjYlYSzWuSAAECBAgQIECAAAECBAgQIECAAIHCCgiEFHY1GiNAgAABAgQIECBAgAABAgQIECBAgEBuAq9ExKldpy1dujSuu+663A53EAECBAgQKLvAt771rbj++uu7j/mLiDit7HObjwABAgQIECBAgAABAgQIECBAgACB5goIhDTXV3UCBAgQIECAAAECBAgQIECAAAECBAgUXaA9IjZ0NTlgwID4j//4j2hrayt63/ojQIAAAQLJCOzatStOOumk2LNnT/eeR0aEV3Ils0WNEiBAgAABAgQIECBAgAABAgQIECiegEBI8XaiIwIECBAgQIAAAQIECBAgQIAAAQIECOQpsCAiZnYdOH78+Lj//vvzPN9ZBAgQIECgEgKf+9zn4oEHHug+68KImFWJ4Q1JgAABAgQIECBAgAABAgQIECBAgEBTBARCmsKqKAECBAgQIECAAAECBAgQIECAAAECBJIR+HFEnN/V7fLly2PixInJNK9RAgQIECCQikBHR0dMmjSpe7ubIuLPUulfnwQIECBAgAABAgQIECBAgAABAgQIFE9AIKR4O9ERAQIECBAgQIAAAQIECBAgQIAAAQIE8hJ4T0Ts7H7Yq6++GoMGDcrrfOcQIECAAIHKCGzfvj0GDx588LzHR8TvKoNgUAIECBAgQIAAAQIECBAgQIAAAQIEMhUQCMmUUzECBAgQIECAAAECBAgQIECAAAECBAgkJXBhRPygq+OPfexj8cILLyQ1gGYJECBAgEBKAmeffXa8+OKL3Vu+KCKeTmkGvRIgQIAAAQIECBAgQIAAAQIECBAgUBwBgZDi7EInBAgQIECAAAECBAgQIECAAAECBAgQyFvgxohY3HXolClT4t577827B+cRIECAAIHKCFxzzTWxbNmy7vNOj4g7KgNgUAIECBAgQIAAAQIECBAgQIAAAQIEMhUQCMmUUzECBAgQIECAAAECBAgQIECAAAECBAgkJbAkIqZ2dXzbbbfFTTfdlNQAmiVAgAABAikJ3H777TFjxozuLd8dEdNSmkGvBAgQIECAAAECBAgQIECAAAECBAgUR0AgpDi70AkBAgQIECBAgAABAgQIECBAgAABAgTyFlgTEaO6Dn3sscdi7NixeffgPAIECBAgUBmBxx9/PC677LLu866NiNGVATAoAQIECBAgQIAAAQIECBAgQIAAAQKZCgiEZMqpGAECBAgQIECAAAECBAgQIECAAAECBJIS+FlEfLSr4y1btsQ555yT1ACaJUCAAAECKQn89Kc/jeHDh3dv+ecRcVZKM+iVAAECBAgQIECAAAECBAgQIECAAIHiCAiEFGcXOiFAgAABAgQIECBAgAABAgQIECBAgEDeAq9HxCldh7766qsxaNCgvHtwHgECBAgQqIzA9u3bY/Dgwd3nfSMi3lcZAIMSIECAAAECBAgQIECAAAECBAgQIJCpgEBIppyKESBAgAABAgQIECBAgAABAgQIECBAICmBXRFxbFfHv//976OtrS2pATRLgAABAgRSEti1a1e8+93v7t7y2xHh//mmtES9EiBAgAABAgQIECBAgAABAgQIECiQgEBIgZahFQIECBAgQIAAAQIECBAgQIAAAQIECOQssC8i9v+ceN++fXHUUX5snPMOHEeAAAECFRLo7OyMo48+uvvEnRFxwP9QIQ6jEiBAgAABAgQIECBAgAABAgQIECDQTwF/stdPQF8nQIAAAQIECBAgQIAAAQIECBAgQIBAwgK1v4S6/1P7S6o+BAgQIECAQHMFeghf+jPb5pKrToAAAQIECBAgQIAAAQIECBAgQKC0An64WN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5mXOPAAAIABJREFU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AAECBHIXEAjJndyBBAgQIECAAAECBAgQIECAAAECBEorIBBS2tUajAABAgQIECBAgAABAgQIECBAgAABAg0FBEIaEnmAAAECBAhkKyAQkq2nagQIECBAgAABAgQIECBAgAABAgSqLCAQUuXtm50AAQIECBAgQIAAAQIECBAgQIAAgaoLCIRU/QaYnwABAgRyFxAIyZ3cgQQIECBAgAABAgQIECBAgAABAgRKKyAQUtrVGowAAQIECBAgQIAAAQIECBAgQIAAAQINBQRCGhJ5gAABAgQIZCsgEJKtp2oECBAgQIAAAQIECBAgQIAAAQIEqiwgEFLl7ZudAAECBAgQIECAAAECBAgQIECAAIGqCwiEVP0GmJ8AAQIEchcQCMmd3IEECBAgQIAAAQIECBAgQIAAAQIESisgEFLa1RqMAAECBAgQIECAAAECBAgQIECAAAECDQUEQhoSeYAAAQIECGQrIBCSradqBAgQIECAAAECBAgQIECAAAECBKosIBBS5e2bnQABAgQIECBAgAABAgQIECBAgACBqgsIhFT9BpifQAYCP/vZz2L27Nlx4YUXxsSJE+Okk07qc9Vdu3bF448/HitXrozPfvazMW7cuD7X8AUCqQgIhKSyKX0SIECAAAECBAgQIECAAAECBAgQKL6AQEjxd6RDAgQIECBAgAABAgQIECBAgAABAgQINEtAIKRZsuoSaCCwcePGGDlyZEucpk2bFosXL462trZ+n9/Z2VmvNWPGjJgyZUp84xvfiOOOO67Pdffu3RuLFi2qB0va29ujo6MjPvzhD/e5ji8QSEFAICSFLemRAAECBAgQIECAAAECBAgQIECAQBoCAiFp7EmXBAgQIECAAAECBAgQIECAAAECBAgQaIaAQEgzVNVsmsCOHTtiwoQJsXr16qad0dfCteBCrae+fsoSCPnVr35VfytIbZ5hw4bF3XffHZ/4xCf6ylF/fvv27XH99dfHE088EQsXLoybb7453vGOdxxRLV8iUGQBgZAib0dvBAgQIECAAAECBAgQIECAAAECBNISEAhJa1+6JUCAAAECBAgQIECAAAECBAgQIECAQJYCAiFZaqrVdAGBkGyIs3pDSO3tIP/4j/8YN9544/7G+hsK+e53vxuTJk2Kj370o3H//ffH0KFDsxlaFQIFEhAIKdAytEKAAAECBAgQIECAAAECBAgQIEAgcQGBkMQXqH0CBAgQIECAAAECBAgQIECAAAECBAj0Q0AgpB94vpq/QJkCIXnp1UIbTz31VPzVX/1VbNu2Lc4///y4884749xzz+13C1u3bo1x48bFli1bYtGiRbF58+b4zne+0+MZ8+fPjzlz5vT7zJ4KHOlbWprSjKIEeiEgENILJI8QIECAAAECBAgQIECAAAECBAgQINArAYGQXjF5iAABAgQIECBAgAABAgQIECBAgAABAqUUEAgp5VoNdTiBFStWxMSJE2PMmDFR+/XAgQNLC1YLg6xatSpuuummehikvb09lixZEmeddVa/Z969e3fMmjUrbrvttpg8eXJ8/etfj127dkXt7SO1t3zUgif33ntvnHnmmfWzBEL6Ta5AiQQEQkq0TKMQIECAAAECBAgQIECAAAECBAgQaLGAQEiLF+B4AgQIECBAgAABAgQIECBAgAABAgQItFBAIKSF+I5ujUBVAiF79+6N++67L6ZPnx47d+6MSy+9tP5mkCFDhmQCXwt9TJo0KU4++eR46KGH4rzzzqvXfe211/aHQj7zmc/UAyjvf//7BUIyUVekLAICIWXZpDkIECBAgAABAgQIECBAgAABAgQItF5AIKT1O9ABAQIECBAgQIAAAQIECBAgQIAAAQIEWiUgENIqeee2TKAKgZC33norFi5cWP+n9qkFN2pv8jjllFMycX/55ZfrNTdt2hR33HFH3HDDDdH9L7i/9NJLcc0119R//4tf/GJ89atfjeOOO+6As7v2UHuTyP333x9Dhw49bG/r16+P8ePH15954IEH4hOf+EQmsyhCoBUCAiGtUHcmAQIECBAgQIAAAQIECBAgQIAAgXIKCISUc6+mIkCAAAECBAgQIECAAAECBAgQIECAQG8EBEJ6o+SZlgvs2rWr/qaL2tsmivgZPnx4rFy5MoYNG9by9rZv3x4333xzLF++vN7LLbfcEjNnzozjjz8+k95qYZNa/bvuuiv+8i//MhYvXvwHYY/aQV2hkJ///Ofx4IMPxqc//ekDzn/zzTfjuuuui1WrVtXDKrX99vCX5Ovf6b7/adOm1c9sa2vLZB5FCLRCQCCkFerOJECAAAECBAgQIECAAAECBAgQIFBOAYGQcu7VVAQIECBAgAABAgQIECBAgAABAgQIEOiNgEBIb5Q803IBgZDGK+js7Iwf/ehHceONN8ZPfvKTegBkwYIFMXXq1DjmmGMaF+jFE3v37q2HN2ohk9qbPe69994488wzD/nN2ls9fvOb38RnP/vZOProo//guUceeSSuvPLKeq3DvSVkzZo1cdVVV8XJJ58cDz30UJx33nm96NYjBIorIBBS3N3ojAABAgQIECBAgAABAgQIECBAgEBqAgIhqW1MvwQIECBAgAABAgQIECBAgAABAgQIEMhOQCAkO0uVmiggEHJ43N27d8fSpUtjzpw58e///u/1N5XccccdMWbMmEO+daOv66oFTmqhjS984Qv1YMZ9990Xn/zkJ/ta5oDnX3311Zg8eXKsW7eu3u8NN9zwB/2+/vrr9TeRPPbYY7Fw4cL620ne8Y539OtcXybQagGBkFZvwPkECBAgQIAAAQIECBAgQIAAAQIEyiMgEFKeXZqEAAECBAgQIECAAAECBAgQIECAAAECfRUQCOmrmOdbItA9EDJt2rRYvHhxtLW1HVEvK1asiIkTJ9bDErVfDxw48Ijq1L60cePGGDlyZAwfPjxWrlxZD2Lk/fnVr34VM2fOrIc1ap/LL788vva1r8VHPvKRTFv54Q9/GJ///Odj586dceedd8a4ceN6HTaZP39+PazSzE9/70Uze1ObwMECAiHuBAECBAgQIECAAAECBAgQIECAAAECWQkIhGQlqQ4BAgQIECBAgAABAgQIECBAgAABAgTSExAISW9nlez4UIGQrjdMvPzyy3H66afH0UcfHaeddlp86EMfij/6oz+KU089NYYMGVJ/o8UJJ5xQDzAcKhBSewPGf/7nf8bevXvr/962bVu89dZb8dJLL0XtLRVbtmyJf/3Xf42vf/3rcdFFF9X30MpASO2tIA8//HDMmzcvtm7dGscff3z8zd/8Tdxyyy31X2f5efHFF+P666+PTZs29anshg0bor29PQRC+sTm4QoICIRUYMlGJECAAAECBAgQIECAAAECBAgQIJCTgEBITtCOIUCAAAECBAgQIECAAAECBAgQIECAQAEFBEIKuBQt/aFAT4GQY489NpYuXRpTp05tSDZ48OB49NFHY8SIET0GQh555JG48sorG9apPXDDDTfEV7/61TjmmGNaFgg5+K0gtTeT3HbbbXHxxRfXQzFZfvbs2ROzZ8+uzzxr1qz49a9/HcuWLevVEQIhvWLyUAUFBEIquHQjEyBAgAABAgQIECBAgAABAgQIEGiSgEBIk2CVJUCAAAECBAgQIECAAAECBAgQIECAQAICAiEJLEmLEYd6Q0jNZt++ffHb3/62/u+e3uzx3HPPxUc+8pH4h3/4hzjuuON6DITU3gZy9dVX18MOh3rTyPvf//4YNGhQ/e0b73znO+tracUbQrpb1Hq49tprY8GCBfXemvV57bXX4tvf/nZMmTKlHg5ZsmRJr47qCoT06mEPEaiQgEBIhZZtVAIECBAgQIAAAQIECBAgQIAAAQJNFhAIaTKw8gQIECBAgAABAgQIECBAgAABAgQIECiwgEBIgZejtf8vcLhASF+dVqxYERMnTowxY8bUwyEDBw7sa4n9z7c6EPL3f//3MXfu3MzfCtIXkFYY9KU/zxIoooBASBG3oicCBAgQIECAAAECBAgQIECAAAECaQoIhKS5N10TIECAAAECBAgQIECAAAECBAgQIEAgCwGBkCwU1Wi6wOECIZ2dnfU3g+zdu7f+JpFf/vKX9f/7pZdeqv+69u9GbwhZv359jB8/PgYMGLD/DSEnn3xynH322fX/7cwzz4wTTjghhg4dGieddFK85z3vqc/cijBEd4t58+bV39jRyk9fDLrCOFn2m0WwJ8t+1CLQGwGBkN4oeYYAAQIECBAgQIAAAQIECBAgQIAAgd4ICIT0RskzBAgQIECAAAECBAgQIECAAAECBAgQKKeAQEg591q6qXoKhLz99ttx3XXXxapVqxrOO3jw4Hj00UdjxIgR9beCdH9DyLHHHht//dd/HcuWLWtYp/bAn//5n8fy5cvjgx/8YK+ez/ohgZADRQVCsr5h6uUhIBCSh7IzCBAgQIAAAQIECBAgQIAAAQIECFRDQCCkGns2JQECBAgQIECAAAECBAgQIECAAAECBHoSEAhxL5IW+Na3vhXXX399DBkyZP+bPU477bT40Ic+FH/8x38cH/jAB+q/V3vbR+0NH7W/hH1wIGTgwIF1g9obRnbu3Bn79u3b/6aRWujkxRdfjB07dsTzzz8fv/nNb2LGjBkxYcKElrkJhBxILxDSsqvo4H4ICIT0A89XCRAgQIAAAQIECBAgQIAAAQIECBA4QEAgxIUgQIAAAQIECBAgQIAAAQIECBAgQIBAdQUEQqq7e5MnKtCKQEgtEFMLwaxevbrPatOmTYvFixdHW1vbIcM43Yt2P2vDhg3R3t7e45mHCvb0uUFfINACAYGQFqA7kgABAgQIECBAgAABAgQIECBAgEBJBQRCSrpYYxEgQIAAAQIECBAgQIAAAQIECBAgQKAXAgIhvUDyCIH+CsyfPz/mzJnT3zJN/f7h3rQhENJUesUrKCAQUsGlG5kAAQIECBAgQIAAAQIECBAgQIBAkwQEQpoEqywBAgQIECBAgAABAgQIECBAgAABAgQSEBAISWBJWjxQoPsbMlpp09HRUX9rRm8+AiEHviGkN2a9feZwQZbe1vAcgbwFBELyFnceAQIECBAgQIAAAQIECBAgQIAAgfIKCISUd7cmI0CAAAECBAgQIECAAAECBAgQIECAQCMBgZBGQn6/cAICIc1ZyZEGKzZu3BgjR46M4cOHx8qVK2PYsGGHbHDFihUxceLETAc40r4zbUIxAn0UEAjpI5jHCRAgQIAAAQIECBAgQIAAAQIECBA4pIBAiMtBgAABAgQIECBAgAABAgQIECBAgACB6goIhFR398lOnmIgJEvs7vPPmzcvZs+enWX5PtcSCOkzmS8QCIEQl4AAAQIECBAgQIAAAQIECBAgQIAAgawEBEKyklSHAAECBAgQIECAAAECBAgQIECAAAEC6QkIhKS3s8p33N9ARNdbKo7kzRJbt26NcePGxZYtW6KjoyMmTJiQ+z76O3/WDR9JIORw9jt27Ki7rl69OjZs2BDt7e09ttyfPWZtoB6BvgoIhPRVzPMECBAgQIAAAQIECBAgQIAAAQIECBxKQCDE3SBAgAABAgQIECBAgAABAgQIECBAgEB1BQRCqrv7ZCfvbyCiP0GCKgdCfvzjH8eSJUvipJNOioULF0ZbW1v9Dh0qELJu3bpYtGhRfO5zn4vJkyfHu971ruiNvUBIsv9parwPAgIhfcDyKAECBAgQIECAAAECBAgQIECAAAEChxUQCHFBCBAgQIAAAQIECBAgQIAAAQIECBAgUF0BgZDq7j7ZyQVCdsX06dPr4Yx58+bF7Nmzc9nl5s2bY+zYsTFs2LB6sOMDH/hA/dxDBUK+/OUvx8yZM+P222+v91v7CITksiqHJCAgEJLAkrRIgAABAgQIECBAgAABAgQIECBAIBEBgZBEFqVNAgQIECBAgAABAgQIECBAgAABAgQINEFAIKQJqEo2V6B7IKS5Jx2+ekdHR0yYMCH3FvobiDnSht944424+uqrY9OmTfHkk09Ge3t7vVRPgZDf//738bd/+7exdOnSWLNmTYwaNar+bFcg5Eh76Ol7Y8aMqdcdOHBglmXVItBUAYGQpvIqToAAAQIECBAgQIAAAQIECBAgQKBSAgIhlVq3YQkQIECAAAECBAgQIECAAAECBAgQIHCAgECIC5GcgEBIa94QsmfPnrjlllti8eLF8c1vfjOmTZtWvzs9BUK2bdtWD4/s3LkzHnzwwTjjjDPqzwqEJPefm4abJCAQ0iRYZQkQIECAAAECBAgQIECAAAECBAhUUEAgpIJLNzIBAgQIECBAgAABAgQIECBAgAABAgT+W0AgxFVITkAgpDWBkNpFWbJkSXzhC1+I6dOnx6JFi2LAgAE9BkLWrl0bo0ePjquuuqr+lpATTzyxfs8EQpL7z03DTRIQCGkSrLIECBAgQIAAAQIECBAgQIAAAQIEKiggEFLBpRuZAAECBAgQIECAAAECBAgQIECAAAEC/y0gEOIqJCfQPRAyb968mD17dp9m6AoljBkzph5QGDhwYK+/v3Xr1hg3blxs2bIlOjo6YsKECb3+blYP9nf+/vSxfv36+OQnPxmXXnppLF++PN773vf+QSDktNNOi7lz58b8+fPr/8yaNSt6+Mvvh2xjx44dddfVq1fHhg0bor29vT8t+y6BQgoIhBRyLZoiQIAAAQIECBAgQIAAAQIECBAgkKSAQEiSa9M0AQIECBAgQIAAAQIECBAgQIAAAQIEMhEQCMmEUZE8BfobiBAIOfJtvfLKKzF+/PjYs2dPPPjgg3HGGWf8QSDkhBNOiMmTJ8emTZti1apVcdFFF/XpQIGQPnF5OFEBgZBEF6dtAgQIECBAgAABAgQIECBAgAABAgUUEAgp4FK0RIAAAQIECBAgQIAAAQIECBAgQIAAgZwEBEJygnZMdgICIbti+vTpsWTJkjiSN6T0ZxNvvvlmTJo0KZ544on9b+/YuHFjjBw5MoYPHx4rV66MQYMGxWOPPRbr1q2LRYsWxeDBg+tHdj3Xn/MP9d1p06bF4sWLo62trRnl1SSQuYBASOakChIgQIAAAQIECBAgQIAAAQIECBCorIBASGVXb3ACBAgQIECAAAECBAgQIECAAAECBAiEQIhLkJxA90BIK5vv6OiICRMm5N5CfwMx/Wm4+9ld8x8cCBk2bFiPRwiE9Efed8smIBBSto2ahwABAgQIECBAgAABAgQIECBAgEDrBARCWmfvZAIECBAgQIAAAQIECBAgQIAAAQIECLRaQCCk1Rtwfp8FBEJa94aQ2rK+8pWvxDPPPBPXXXddXHbZZfvf/NH1hpCDAyG7d++Od73rXfGjH/2o/iaRZny8IaQZqmo2U0AgpJm6ahMgQIAAAQIECBAgQIAAAQIECBColoBASLX2bVoCBAgQIECAAAECBAgQIECAAAECBAh0FxAIcR+SEyhaIOTNN9+MxYsXx5QpU2Lo0KHRw1/0ztS4lW8I6WmQg98Q8id/8ifx2muvxdNPPx3f+c534u23347a20QGDhzYK4cdO3bU37yyevXq2LBhQ7S3t/fqex4ikJKAQEhK29IrAQIECBAgQIAAAQIECBAgQIAAgWILCIQUez+6I0CAAAECBAgQIECAAAECBAgQIECAQDMFBEKaqat2IQVWrFgREydOjDFjxkTt170NKhxqmK1bt8a4cePiX/7lX+Kee+6Jq666qqlzFzUQMnjw4Pj0pz8dzz//fPzzP//zfoO+OguENPX6KF4QAYGQgixCGwQIECBAgAABAgQIECBAgAABAgRKICAQUoIlGoEAAQIECBAgQIAAAQIECBAgQIAAAQJHKCAQcoRwvpauQNaBkLVr18bo0aPrIGvWrIlRo0Y1FacIgZA9e/bEL37xi1i/fn1873vfq/9zqM9f/MVfxJIlS+K9731vr1wEQnrF5KHEBQRCEl+g9gkQIECAAAECBAgQIECAAAECBAgUSEAgpEDL0AoBAgQIECBAgAABAgQIECBAgAABAgRyFhAIyRncca0XyDIQsnfv3rj11ltj4cKFcfrpp8dDDz0U55xzTlOHbEUgpHsA5Kmnnoof/OAHsXPnzh7nPP744+Oiiy6KWhDkwgsvjHe+8531N7KsXr26qS7Dhw+PlStXxrBhw5p6juIEshAQCMlCUQ0CBAgQIECAAAECBAgQIECAAAECBGoCAiHuAQECBAgQIECAAAECBAgQIECAAAECBKorIBBS3d1XdvKuQMjgwYNj1qxZcckll8QJJ5xQ96iFGQYMGNDQ5ne/+1289dZb9QDIl770pXo44qqrroqlS5fGiSee2PD7/XnghRdeiEmTJsWWLVti3rx5MXv27P6Ua/jdzs7OWLBgwWHPGTJkSFx22WVxxRVXxMc//vE47rjj9tft/saPhof14wGBkH7g+WruAgIhuZM7kAABAgQIECBAgAABAgQIECBAgEBpBQRCSrtagxEgQIAAAQIECBAgQIAAAQIECBAgQKChgEBIQyIPlE1g48aNcfHFFx/yDRdHOm9HR0dMmDDhSL++/3t96e/hhx+uhzCa/Vm7dm01dD9jAAAgAElEQVSMHj36gGNqbwG58sor628BOfXUU+tvAunpIxDS7O2on6KAQEiKW9MzAQIECBAgQIAAAQIECBAgQIAAgWIKCIQUcy+6IkCAAAECBAgQIECAAAECBAgQIECAQB4CAiF5KDujUAK1N3vcfPPNcdddd2XSV+2tIrV6M2bMiLa2tn7X/Ld/+7f6G0Ceeuqpw9a6/PLLY8mSJXHKKaf0+8xGBbZt2xZ/93d/F2eddVY9APKnf/qnB7wFpNH3/T4BAgcKCIS4EQQIECBAgAABAgQIECBAgAABAgQIZCUgEJKVpDoECBAgQIAAAQIECBAgQIAAAQIECBBIT0AgJL2d6TgDgd27d8f69evj0UcfjVdeeSV27doVzz//fMO3htTCH7UwRC34cfLJJ8cFF1wQY8eOjSFDhkQPf8H7iDr9r//6r5g7d27Mnz+/x+8PGzYspkyZElOnTq334EOAQHoCAiHp7UzHBAgQIECAAAECBAgQIECAAAECBIoqIBBS1M3oiwABAgQIECBAgAABAgQIECBAgAABAs0XEAhpvrETCBAgQIDAAQICIS4EAQIECBAgQIAAAQIECBAgQIAAAQJZCQiEZCWpDgECBAgQIECAAAECBAgQIECAAAECBNITEAhJb2c6JkCAAIHEBQRCEl+g9gkQIECAAAECBAgQIECAAAECBAgUSEAgpEDL0AoBAgQIECBAgAABAgQIECBAgAABAgRyFhAIyRnccQQIECBAQCDEHSBAgAABAgQIECBAgAABAgQIECBAICsBgZCsJNUhQIAAAQIECBAgQIAAAQIECBAgQIBAegICIentTMcECBAgkLiAQEjiC9Q+AQIECBAgQIAAAQIECBAgQIAAgQIJCIQUaBlaIUCAAAECBAgQIECAAAECBAgQIECAQM4CAiE5gzuOAAECBAgIhLgDBAgQIECAAAECBAgQIECAAAECBAhkJSAQkpWkOgQIECBAgAABAgQIECBAgAABAgQIEEhPQCAkvZ3pmAABAgQSFxAISXyB2idAgAABAgQIECBAgAABAgQIECBQIAGBkAItQysECBAgQIAAAQIECBAgQIAAAQIECBDIWUAgJGdwxxEgQIAAAYEQd4AAAQIECBAgQIAAAQIECBAgQIAAgawEBEKyklSHAAECBAgQIECAAAECBAgQIECAAAEC6QkIhKS3Mx0TIECAQOICAiGJL1D7BAgQIECAAAECBAgQIECAAAECBAokIBBSoGVohQABAgQIECBAgAABAgQIECBAgAABAjkLCITkDO44AgQIECAgEOIOECBAgAABAgQIECBAgAABAgQIECCQlYBASFaS6hAgQIAAAQIECBAgQIAAAQIECBAgQCA9AYGQ9HamYwIECBBIXEAgJPEFap8AAQIECBAgQIAAAQIECBAgQIBAgQQEQgq0DK0QIECAAAECBAgQIECAAAECBAgQIEAgZwGBkJzBHUeAAAECBARC3AECBAgQIECAAAECBAgQIECAAAECBLISEAjJSlIdAgQIECBAgAABAgQIECBAgAABAgQIpCcgEJLeznRMgAABAokLCIQkvkDtEyBAgAABAgQIECBAgAABAgQIECiQgEBIgZahFQIECBAgQIAAAQIECBAgQIAAAQIECOQsIBCSM7jjCBAgQICAQIg7QIAAAQIECBAgQIAAAQIECBAgQIBAVgICIVlJqkOAAAECBAgQIECAAAECBAgQIECAAIH0BARC0tuZjgkQIEAgcQGBkMQXqH0CBAgQIECAAAECBAgQIECAAAECBRIQCCnQMrRCgAABAgQIECBAgAABAgQIECBAgACBnAUEQnIGdxwBAgQIEBAIcQcIECBAgAABAgQIECBAgAABAgQIEMhKQCAkK0l1CBAgQIAAAQIECBAgQIAAAQIECBAgkJ6AQEh6O9MxAQIECCQuIBCS+AK1T4AAAQIECBAgQIAAAQIECBAgQKBAAgIhBVqGVggQIECAAAECBAgQIECAAAECBAgQIJCzgEBIzuCOI0CAAAECAiHuAAECBAgQIECAAAECBAgQIECAAAECWQkIhGQlqQ4BAgQIECBAgAABAgQIECBAgAABAgTSExAISW9nOiZAgACBxAUEQhJfoPYJECBAgAABAgQIECBAgAABAgQIFEhAIKRAy9AKAQIECBAgQIAAAQIECBAgQIAAAQIEchYQCMkZ3HEECBAgQEAgxB0gQIAAAQIECBAgQIAAAQIECBAgQCArAYGQrCTVIUCAAAECBAgQIECAAAECBAgQIECAQHoCAiHp7UzHBAgQIJC4gEBI4gvUPgECBAgQIECAAAECBAgQIECAAIECCQiEFGgZWiFAgAABAgQIECBAgAABAgQIECBAgEDOAgIhOYM7jgABAgQICIS4AwQIECBAgAABAgQIECBAgAABAgQIZCUgEJKVpDoECBAgQIAAAQIECBAgQIAAAQIECBBIT0AgJL2d6ZgAAQIEEhcQCEl8gdonQIAAAQIECBAgQIAAAQIECBAgUCABgZACLUMrBAgQIECAAAECBAgQIECAAAECBAgQyFlAICRncMcRIECAAAGBEHeAAAECBAgQIECAAAECBAgQIECAAIGsBARCspJUhwABAgQIECBAgAABAgQIECBAgAABAukJCISktzMdEyBAgEDiAgIhiS9Q+wQIECBAgAABAgQIECBAgAABAgQKJCAQUqBlaIUAAQIECBAgQIAAAQIECBAgQIAAAQI5CwiE5AzuOAIECBAgIBDiDhAgQIAAAQIECBAgQIAAAQIECBAgkJWAQEhWkuoQIECAAAECBAgQIECAAAECBAgQIEAgPQGBkPR2pmMCBAgQSFxAICTxBWqfAAECBAgQIECAAAECBAgQIECAQIEEBEIKtAytECBAgAABAgQIECBAgAABAgQIECBAIGcBgZCcwR1HgAABAgQEQtwBAgQIECBAgAABAgQIECBAgAABAgSyEhAIyUpSHQIECBAgQIAAAQIECBAgQIAAAQIECKQnIBCS3s50TIAAAQKJCwiEJL5A7RMgQIAAAQIECBAgQIAAAQIECBAokIBASIGWoRUCBAgQIECAAAECBAgQIECAAAECBAjkLCAQkjO44wgQIECAgECIO0CAAAECBAgQIECAAAECBAgQIECAQFYCAiFZSapDgAABAgQIECBAgAABAgQIECBAgACB9AQEQtLbmY4JECBAIHEBgZDEF6h9AgQIECBAgAABAgQIECBAgAABAgUSEAgp0DK0QoAAAQIECBAgQIAAAQIECBAgQIAAgZwFBEJyBnccAQIECBAQCHEHCBAgQIAAAQIECBAgQIAAAQIECBDISkAgJCtJdQgQIECAAAECBAgQIECAAAECBAgQIJCegEBIejvTMQECBAgkLiAQkvgCtU+AAAECBAgQIECAAAECBAgQIECgQAICIQVahlYIECBAgAABAgQIECBAgAABAgQIECCQs4BASM7gjiNAgAABAgIh7gABAgQIECBAgAABAgQIECBAgAABAlkJCIRkJakOAQIECBAgQIAAAQIECBAgQIAAAQIE0hMQCElvZzomQIAAgcQFBEISX6D2CRAgQIAAAQIECBAgQIAAAQIECBRIQCCkQMvQCgECBAgQIECAAAECBAgQIECAAAECBHIWEAjJGdxxBAgQIEBAIMQdIECAAAECBAgQIECAAAECBAgQIEAgKwGBkKwk1SFAgAABAgQIECBAgAABAgQIECBAgEB6AgIh6e1MxwQIECCQuIBASOIL1D4BAgQIECBAgAABAgQIECBAgACBAgkIhBRoGVohQIAAAQIECBAgQIAAAQIECBAgQIBAzgICITmDO44AAQIECAiEuAMECBAgQIAAAQIECBAgQIAAAQIECGQlIBCSlaQ6BAgQIECAAAECBAgQIECAAAECBAgQSE9AICS9nemYAAECBBIXEAhJfIHaJ0CAAAECBAgQIECAAAECBAgQIFAgAYGQAi1DKwQIECBAgAABAgQIECBAgAABAgQIEMhZQCAkZ3DHESBAgAABgRB3gAABAgQIECBAgAABAgQIECBAgACBrAQEQrKSVIcAAQIECBAgQIAAAQIECBAgQIAAAQLpCQiEpLczHRMgQIBA4gICIYkvUPsECBAgQIAAAQIECBAgQIAAAQIECiQgEFKgZWiFAAECBAgQIECAAAECBAgQIECAAAECOQsIhOQM7jgCBAgQICAQ4g4QIECAAAECBAgQIECAAAECBAgQIJCVgEBIVpLqECBAgAABAgQIECBAgAABAgQIECBAID0BgZD0dqZjAgQIEEhcQCAk8QVqnwABAgQIECBAgAABAgQIECBAgECBBARCCrQMrRAgQIAAAQIECBAgQIAAAQIECBAgQCBnAYGQnMEdR4AAAQIEBELcAQIECBAgQIAAAQIECBAgQIAAAQIEshIQCMlKUh0CBAgQIECAAAECBAgQIECAAAECBAikJyAQkt7OdEyAAAECiQsIhCS+QO0TIECAAAECBAgQIECAAAECBAgQKJCAQEiBlqEVAgQIECBAgAABAgQIECBAgAABAgQI5CwgEJIzuOMIECBAgIBAiDtAgAABAgQIECBAgAABAgQIECBAgEBWAgIhWUmqQ4AAAQIECBAgQIAAAQIECBAgQIAAgfQEBELS25mOCRAgQCBxAYGQxBeofQIECBAgQIAAAQIECBAgQIAAAQIFEhAIKdAytEKAAAECBAgQIECAAAECBAgQIECAAIGcBQRCcgZ3HAECBAgQEAhxBwgQIECAAAECBAgQIECAAAECBAgQyEpAICQrSXUIECBAgAABAgQIECBAgAABAgQIECCQnoBASHo70zEBAgQIJC4gEJL4ArVPgAABAgQIECBAgAABAgQIECBAoEACAiEFWoZWCBAgQIAAAQIECBAgQIAAAQIECBAgkLOAQEjO4I4jQIAAAQICIe4AAQIECBAgQIAAAQIECBAgQIAAAQJZCQiEZCWpDgECBAgQIECAAAECBAgQIECAAAECBNITEAhJb2c6JkCAAIHEBQRCEl+g9gkQIECAAAECBAgQIECAAAECBAgUSEAgpEDL0AoBAgQIECBAgAABAgQIECBAgAABAgRyFhAIyRnccQQIECBAQCDEHSBAgAABAgQIECBAgAABAgQIECBAICsBgZCsJNUhQIAAAQIECBAgQIAAAQIECBAgQIBAegICIentTMcECBAgkLiAQEjiC9Q+AQIECBAgQIAAAQIECBAgQIAAgQIJCIQUaBlaIUCAAAECBAgQIECAAAECBAgQIECAQM4CAiE5gzuOAAECBAgIhLgDBAgQIECAAAECBAgQIECAAAECBAhkJSAQkpWkOgQIECBAgAABAgQIECBAgAABAgQIEEhPQCAkvZ3pmAABAgQSFxAISXyB2idAgAABAgQIECBAgAABAgQIECBQIAGBkAItQysECBAgQIAAAQIECBAgQIAAAQIECBDIWUAgJGdwxxEgQIAAAYEQd4AAAQIECBAgQIAAAQIECBAgQIAAgawEBEKyklSHAAECBAgQIECAAAECBAgQIECAAAEC6QkIhKS3Mx0TIECAQOICAiGJL1D7BAgQIECAAAECBAgQIECAAAECBAokIBBSoGVohQABAgQIECBAgAABAgQIECBAgAABAjkLCITkDO44AgQIECAgEOIOECBAgAABAgQIECBAgAABAgQIECCQlYBASFaS6hAgQIAAAQIECBAgQIAAAQIECBAgQCA9AYGQ9HamYwIECBBIXEAgJPEFap8AAQIECBAgQIAAAQIECBAgQIBAgQQEQgq0DK0QIECAAAECBAgQIECAAAECBAgQIEAgZwGBkJzBHUeAAAECBARC3AECBAgQIECAAAECBAgQIECAAAECBLISEAjJSlIdAgQIECBAgAABAgQIECBAgAABAgQIpCcgEJLeznRMgAABAokLCIQkvkDtEyBAgAABAgQIECBAgAABAgQIECiQgEBIgZahFQIECBAgQIAAAQIECBAgQIAAAQIECOQsIBCSM7jjCBAgQICAQIg7QIAAAQIECBAgQIAAAQIECBAgQIBAVgICIVlJqkOAAAECBAgQIECAAAECBAgQIECAAIH0BARC0tuZjgkQIEAgcQGBkMQXqH0CBAgQIECAAAECBAgQIECAAAECBRIQCCnQMrRCgAABAgQIECBAgAABAgQIECBAgACBnAUEQnIGdxwBAgQIEBAIcQcIECBAgAABAgQIECBAgAABAgQIEMhKQCAkK0l1CBAgQIAAAQIECBAgQIAAAQIECBAgkJ6AQEh6O9MxAQIECCQuIBCS+AK1T4AAAQIECBAgQIAAAQIECBAgQKBAAgIhBVqGVggQIECAAAECBAgQIECAAAECBAgQIJCzgEBIzuCOI0CAAAECAiHuAAECBAgQIECAAAECBAgQIECAAAECWQkIhGQlqQ4BAgQIECBAgAABAgQIECBAgAABAgTSExAISW9nOiZAgACBxAUEQhJfoPYJECBAgAABAgQIECBAgAABAgQIFEhAIKRAy9AKAQIECBAgQIAAAQIECBAgQIAAAQIEchYQCMkZ3HEECBAgQEAgxB0gQIAAAQIECBAgQIAAAQIECBAgQCArAYGQrCTVIUCAAAECBAgQIECAAAECBAgQIECAQHoC+yJi/8+J9+3bFz38JdX0ptIxAQIECBAoqEBn5/9j716D7SzLPOH/EY2JnIXQQeRk5CSEw+TUCT1V07Z0lfriqO+HsS2djnSXVjkfRvDTQBXpUAXzSWg/jFVa3ZAeLdv58GqPvEpVY9t2TZuYk5xCAwICIhIJyNlgADN1z6ytj08/IXvfa6+11+H3VO3aaVjXdd/371mNO8/e/30dyBve8Ibm7ko483f+wYhu3bYIECBAgAABAgQIECBAgAABAgQIEBhBAYGQEbwptkSAAAECBAgQIECAAAECBAgQIECAAIEhCexLsnhmrV/+8pdZsmTJkJa2DAECBAgQmD6Bffv25S1veUvz4C8n8T++0/dWcGICBAgQIECAAAECBAgQIECAAAEC8yIgEDIvjJoQIECAAAECBAgQIECAAAECBAgQIEBgLAWeTLJ0ZudPPPFEli1bNpYHsWkCBAgQIDAOAnv27MlJJ53U3OreJCeOw97tkQABAgQIECBAgAABAgQIECBAgACB0RMQCBm9e2JHBAgQIECAAAECBAgQIECAAAECBAgQGJbAPUneNbPYnXfemQsuuGBYa1uHAAECBAhMncBdd92VCy+8sHnuf0ly3tRBODABAgQIECBAgAABAgQIECBAgAABAvMiIBAyL4yaECBAgAABAgQIECBAgAABAgQIECBAYCwF/j7JpTM7/+Y3v5nLLrtsLA9i0wQIECBAYBwEbrnllnzgAx9obvW2JH88Dnu3RwIECBAgQIAAAQIECBAgQIAAAQIERk9AIGT07okdESBAgAABAgQIECBAgAABAgQIECBAYFgCX0zyyZnFPve5z+XKK68c1trWIUCAAAECUydwww035LOf/Wzz3F9K8qmpg3BgAgQIECBAgAABAgQIECBAgAABAgTmRUAgZF4YNSFAgAABAgQIECBAgAABAgQIECBAgMBYCnwmyY0zO9+wYUNuvvnmsTyITRMgQIAAgXEQ+MQnPpHNmzc3t3pFkr8ch73bIwECBAgQIECAAAECBAgQIECAAAECoycgEDJ698SOCBAgQIAAAQIECBAgQIAAAQIECBAgMCyBdyf5h5nFzj///Nx9993DWts6BAgQIEBg6gRWrFiR3bt3N8/9R0m+O3UQDkyAAAECBAgQIECAAAECBAgQIECAwLwICITMC6MmBAgQIECAAAECBAgQIECAAAECBAgQGEuBI5O80Nz5E088kWXLlo3lYWyaAAECBAiMssCePXty0kkntbd4VJIXR3nf9kaAAAECBAgQIECAAAECBAgQIECAwOgKCISM7r2xMwIECBAgQIAAAQIECBAgQIAAAQIECAxD4AdJ1s4s9OUvfzkf+9jHhrGuNQgQIECAwFQJfOUrX8nHP/7x5pm3Jfn9qUJwWAIECBAgQIAAAQIECBAgQIAAAQIE5lVAIGReOTUjQIAAAQIECBAgQIAAAQIECBAgQIDA2Alcl+SqmV1/5CMfyd/+7d+O3SFsmAABAgQIjLrAn/zJn+RrX/tac5vXJ7l61PdtfwQIECBAgAABAgQIECBAgAABAgQIjK6AQMjo3hs7I0CAAAECBAgQIECAAAECBAgQIECAwDAELknyzzMLLVq0KM8++2yWLFkyjLWtQYAAAQIEpkJg3759OfbYY7N///7mef8gyfenAsAhCRAgQIAAAQIECBAgQIAAAQIECBAYiIBAyEBYNSVAgAABAgQIECBAgAABAgQIECBAgMBYCTyYZPnMjv/qr/4qf/ZnfzZWB7BZAgQIECAwygJ//dd/nT//8z9vbvGhJO8c5T3bGwECBAgQIECAAAECBAgQIECAAAECoy8gEDL698gOCRAgQIAAAQIECBAgQIAAAQIECBAgMGiB65JcNbPI+vXr8/3v+4Xlg0bXnwABAgSmR+CSSy7Jli1bmge+PsnV0yPgpAQIECBAgAABAgQIECBAgAABAgQIDEJAIGQQqnoSIECAAAECBAgQIECAAAECBAgQIEBgvATOTnJfc8t///d/n0svvXS8TmG3BAgQIEBgBAVuu+22/PEf/3F7Z+ckuX8Et2tLBAgQIECAAAECBAgQIECAAAECBAiMkYBAyBjdLFslQIAAAQIECBAgQIAAAQIECBAgQIDAAAX+vyQfnun/3ve+N9/+9rcHuJzWBAgQIEBgOgTe97735dZbb20e9utJ/t/pOL1TEiBAgAABAgQIECBAgAABAgQIECAwSAGBkEHq6k2AAAECBAgQIECAAAECBAgQIECAAIHxEXh3kn9obveb3/xmLrvssvE5gZ0SIECAAIERE7jlllvygQ98oL2rP0ry3RHbqu0QIECAAAECBAgQIECAAAECBAgQIDCGAgIhY3jTbJkAAQIECBAgQIAAAQIECBAgQIAAAQIDEvj/k7x/pvfKlSuzc+fOAS2lLQECBAgQmHyBVatWZdeuXc2DfivJ/zP5J3dCAgQIECBAgAABAgQIECBAgAABAgSGISAQMgxlaxAgQIAAAQIECBAgQIAAAQIECBAgQGA8BC5J8s/NrV533XW56qqrxmP3dkmAAAECBEZI4Prrr8/VV1/d3tEfJPn+CG3TVggQIECAAAECBAgQIECAAAECBAgQGGMBgZAxvnm2ToAAAQIECBAgQIAAAQIECBAgQIAAgQEIfDHJJ5t9t23bljVr1gxgKS0JECBAgMBkCmzfvj1r165tH+5LST41mSd2KgIECBAgQIAAAQIECBAgQIAAAQIEFkJAIGQh1K1JgAABAgQIECBAgAABAgQIECBAgACB0RU4Psm9SZbObHHlypXZsWNHDjvMI+XRvW12RoAAAQKjInDgwIGsXr06u3btam5pb5Jzkzw9Kvu0DwIECBAgQIAAAQIECBAgQIAAAQIExl/Ad+/G/x46AQECBAgQIECAAAECBAgQIECAAAECBOZb4GNJvtxsumHDhtx8883zvY5+BAgQIEBg4gQ+8YlPZPPmze1zfTzJVybusA5EgAABAgQIECBAgAABAgQIECBAgMCCCgiELCi/xQkQIECAAAECBAgQIECAAAECBAgQIDCyAl9M8snm7q655pps2rRpZDdsYwQIECBAYKEFNm7cmGuvvba9jS8l+dRC7836BAgQIECAAAECBAgQIECAAAECBAhMnoBAyOTdUyciQIAAAQIECBAgQIAAAQIECBAgQIDAfAn8IMnaZrPPfe5zufLKK+ervz4ECBAgQGBiBG644YZ89rOfbZ9nW5Lfn5hDOggBAgQIECBAgAABAgQIECBAgAABAiMlIBAyUrfDZggQIECAAAECBAgQIECAAAECBAgQIDBSAmcn+V9JljZ3JRQyUvfIZggQIEBgBAQOEgbZm+TfJrl/BLZoCwQIECBAgAABAgQIECBAgAABAgQITKCAQMgE3lRHIkCAAAECBAgQIECAAAECBAgQIECAwDwKvDvJd5L8zvPka665Jps2bZrHZbQiQIAAAQLjKbBx48Zce+217c0fSPKeJN8dz1PZNQECBAgQIECAAAECBAgQIECAAAEC4yAgEDIOd8keCRAgQIAAAQIECBAgQIAAAQIECBAgsLAC/z7J37W3sGHDhtx000057DCPmhf29lidAAECBBZC4MCBA7n88suzefPmruU/mOR/LsS+rEmAAAECBAgQIECAAAECBAgQIECAwPQI+C7d9NxrJyVAgAABAgQIECBAgAABAgQIECBAgEA/AiUU8o32pJCVK1fmC1/4QtasWdNPb7UECBAgQGCsBLZv355Pf/rT2bVrV3vfZTLIh4RBxup22iwBAgQIECBAgAABAgQIECBAgACBsRUQCBnbW2fjBAgQIECAAAECBAgQIECAAAECBAgQGLrAu5N8LcnS9srXXXddrrrqqqFvyIIECBAgQGDYAtdff32uvvrqrmX3JvlIku8Oe0/WI0CAAAECBAgQIECAAAECBAgQIEBgOgUEQqbzvjs1AQIECBAgQIAAAQIECBAgQIAAAQIEagXOTvI3Sda2G5RpIRs3bsxll11W21sdAQIECBAYWYFbbrklmzZt6poKUva8LcmfJrl/ZA9gYwQIECBAgAABAgQIECBAgAABAgQITJyAQMjE3VIHIkCAAAECBAgQIECAAAECBAgQIECAwFAEvpjkk10rvfe9780VV1yRSy+9dCgbsQgBAgQIEBikwG233ZYbb7wxt95668GW+VKSTw1yD3oTIECAAAECBAgQIECAAAECBAgQIECgS0AgxPuCAAECBAgQIECAAAECBAgQIECAAAECBGoFPpbkhiRLuxqsX3m3GE0AACAASURBVL8+l19+eT760Y9myZIltWuoI0CAAAECQxfYt29fvvrVr+amm27Kli1bDrb+3iRXJvnK0DdoQQIECBAgQIAAAQIECBAgQIAAAQIECCQRCPE2IECAAAECBAgQIECAAAECBAgQIECAAIF+BI5Pcv3BpoWUxosWLcqHP/zhvP/978973vOeLFu2rJ/11BIgQIAAgYEI7NmzJ9/5znfyrW99K1//+tezf//+11unTAW5KsnTA9mMpgQIECBAgAABAgQIECBAgAABAgQIEJiFgEDILJC8hAABAgQIECBAgAABAgQIECBAgAABAgQOKXBJkv+S5P2HeuX555+fVatWZcWKFTnzzDNz2mmn5cQTT8wxxxyTxYsX57DDPLo+lKF/T4AAAQJzFzhw4EBefvnlPPfcc3nyySfz6KOP5oEHHsjdd9+dnTt3Zvfu3bNp+q0k/zXJ92fzYq8hQIAAAQIECBAgQIAAAQIECBAgQIDAIAV8V22QunoTIECAAAECBAgQIECAAAECBAgQIEBg+gTeneQ/Jfnw9B3diQkQIEBgggW+nuS/JfnuBJ/R0QgQIECAAAECBAgQIECAAAECBAgQGDMBgZAxu2G2S4AAAQIECBAgQIAAAQIECBAgQIAAgTERODvJf0zyH5IsH5M92yYBAgQIEGgKPJTkfyT570nuR0OAAAECBAgQIECAAAECBAgQIECAAIFRExAIGbU7Yj8ECBAgQIAAAQIECBAgQIAAAQIECBCYPIFLkrwvyR8lWTt5x3MiAgQIEJgggW1J/iHJt5N8f4LO5SgECBAgQIAAAQIECBAgQIAAAQIECEyggEDIBN5URyJAgAABAgQIECBAgAABAgQIECBAgMAICxyZZE2SC5Kcm+SMJCcnWZrkqCRvTuLZ9QjfQFsjQIDAGAscSPKrJC8k2Zvk8SQPJ7k3yV1Jtid5cYzPZ+sECBAgQIAAAQIECBAgQIAAAQIECEyZgG+qTdkNd1wCBAgQIECAAAECBAgQIECAAAECBAgQIEBgQQROTbI+ybrex+rKXdyfZGvj49VeyKr0K2Gr2r5lO/f1fiB+R5LyUX44vvwAvYsAAQIECBAgQIAAAQIECBAgQIAAAQIECBAYQQGBkBG8KbZEgAABAgQIECBAgAABAgQIECBAgAABAgQIjL3Av2kFQMo0nLlev26FP0oQ5IlDNFnUERBZPteFe69/pREQKeGQEhJ5sLKXMgIECBAgQIAAAQIECBAgQIAAAQIECBAgQGCeBQRC5hlUOwIECBAgQIAAAQIECBAgQIAAAQIECBAgQGDqBI7qTf1oTgAp/2yu15MdAZASyuj3OqkjJHJsZdM9jekhM1NEnqnspYwAAQIECBAgQIAAAQIECBAgQIAAAQIECBDoQ0AgpA88pQQIECBAgAABAgQIECBAgAABAgQIECBAgMBUCpRpH83wR5kGUnP9SysAUv7vYV3nJ1ndCIqs7GPhe1ohkZ199FJKgAABAgQIECBAgAABAgQIECBAgAABAgQIzFJAIGSWUF5GgAABAgQIECBAgAABAgQIECBAgAABAgQITK1ACU40AyCnVkiUSR9bWx9lIsioXEs6poicXrm5lzumiDxc2UsZAQIECBAgQIAAAQIECBAgQIAAAQIECBAgcBABgRBvDQIECBAgQIAAAQIECBAgQIAAAQIECBAgQIDAbwWOTbKuFQB5SwXQEx0BkF9X9FnIkre3poisSXJU5YYeb4VEdiR5rrKXMgIECBAgQIAAAQIECBAgQIAAAQIECBAgQCCJQIi3AQECBAgQIECAAAECBAgQIECAAAECBAgQIDDNAu9sBUAurMS4uxUAub+yz6iXFZ8yMaWEQ8rni/rYcDHb3giK3N5HL6UECBAgQIAAAQIECBAgQIAAAQIECBAgQGDqBARCpu6WOzABAgQIECBAgAABAgQIECBAgAABAgQIEJhqgd9vBUBOrtB4uWP6x9MVfSah5MiOKSKnVB7spY4pIo9W9lJGgAABAgQIECBAgAABAgQIECBAgAABAgQmXkAgZOJvsQMSIECAAAECBAgQIECAAAECBAgQIECAAIGpFTi+Ff5Yl+TNFRo/bQVAflDRY5pKTusIibylEuCx1hSRHUlerOyljAABAgQIECBAgAABAgQIECBAgAABAgQITJSAQMhE3U6HIUCAAAECBAgQIECAAAECBAgQIECAAAECUy1wdisAcn6lxh2tAMiDlX2U/Vbg4iRrGkGRFX3glPuzvTdNpARE7uyjl1ICBAgQIECAAAECBAgQIECAAAECBAgQIDC2AgIhY3vrbJwAAQIECBAgQIAAAQIECBAgQIAAAQIECEy1wBt64Y8y9WN978/LKkR+mWRLKwDybEUfJXMTOLoVEFmd5OS5tfjNq1/omCJSprq4CBAgQIAAAQIECBAgQIAAAQIECBAgQIDARAsIhEz07XU4AgQIECBAgAABAgQIECBAgAABAgQIECAwMQIndgRA3lhxup+0AiBlwoRrNATO6AiJLK7c2iO9CSIzk0TK532VvZQRIECAAAECBAgQIECAAAECBAgQIECAAIGRFBAIGcnbYlMECBAgQIAAAQIECBAgQIAAAQIECBAgQGDqBd7VC4DMTP84t1Lkh60AyMOVfZQtjMCqJGV6yJre5/P62MauVkhkdx+9lBIgQIAAAQIECBAgQIAAAQIECBAgQIAAgQUXEAhZ8FtgAwQIECBAgAABAgQIECBAgAABAgQIECBAYOoF3tQx/WNphcoLrfDH1iTln7kmR+C4jikiyyqP92zHFJEnKnspI0CAAAECBAgQIECAAAECBAgQIECAAAECQxcQCBk6uQUJECBAgAABAgQIECBAgAABAgQIECBAgMDUC5zUEQCp+Z5FmfaxJUkJfpSPMg3ENX0C72xNESnTRErIqOZ6qCMksr+mkRoCBAgQIECAAAECBAgQIECAAAECBAgQIDBogZpvrgx6T/oTIECAAAECBAgQIECAAAECBAgQIECAAAECkyWwohUAOavyeDtaAZCfVPZRNtkC5ftfJRSyuvH5nD6OXN532xtBkXv76KWUAAECBAgQIECAAAECBAgQIECAAAECBAjMm4BAyLxRakSAAAECBAgQIECAAAECBAgQIECAAAECBAgkWdwIf6xLsj7JWytknu1N/WhOAPllRR8lBIrACR1TRJZW0jzdmiJSAiM/r+yljAABAgQIECBAgAABAgQIECBAgAABAgQIVAsIhFTTKSRAgAABAgQIECBAgAABAgQIECBAgAABAgSSvL01/WNtpcqDrQDInZV9lBGYrcDZHSGRN8y2uPW6B1pTREpI5NXKXsoIECBAgAABAgQIECBAgAABAgQIECBAgMCsBARCZsXkRQQIECBAgAABAgQIECBAgAABAgQIECBAgEBP4KJWAGR5pcwPWgGQxyv7KCMwXwJv7AiInFnZ/LWOKSL3V/ZSRoAAAQIECBAgQIAAAQIECBAgQIAAAQIEOgUEQrwxCBAgQIAAAQIECBAgQIAAAQIECBAgQIAAgYMJHNEIf6xLsj7JMRVcT/fCH1uTbOn9+VcVfZQQGLbAiUnWtIIix1duYm/HFJGnKnspI0CAAAECBAgQIECAAAECBAgQIECAAAECEQjxJiBAgAABAgQIECBAgAABAgQIECBAgAABAgRmBE5rBUBWV9KUSQgl/DETANld2UcZgVEUOLcjJFK7z/tak0S2JzlQ20wdAQIECBAgQIAAAQIECBAgQIAAAQIECEyXgEDIdN1vpyVAgAABAgQIECBAgAABAgQIECBAgAABAk2BlY0ASJn+cXoFz687pn/sqeijhMC4CizqCIgsrzzMKx1TRB6s7KWMAAECBAgQIECAAAECBAgQIECAAAECBCZcQCBkwm+w4xEgQIAAAQIECBAgQIAAAQIECBAgQIAAgZ7AUUlK6GNd76P8+cgKnSc7AiCvVvRRQmCSBU7qCIkcW3ngErDa0QqKPFPZSxkBAgQIECBAgAABAgQIECBAgAABAgQITJCAQMgE3UxHIUCAAAECBAgQIECAAAECBAgQIECAAAECDYEzWgGQf1Op8y+tAMi9lX2UEZh2gfOTrG4ERcqEntrrnlZIZGdtI3UECBAgQIAAAQIECBAgQIAAAQIECBAgML4CAiHje+/snAABAgQIECBAgAABAgQIECBAgAABAgQINAXKD5o3J4CcWsHzSiP8sTXJliR7K/ooIUDg0AJLOqaInH7oss5XvNwxReThyl7KCBAgQIAAAQIECBAgQIAAAQIECBAgQGBMBARCxuRG2SYBAgQIECBAgAABAgQIECBAgAABAgQIEGgIHNsKf6xL8pYKoSc6AiAHKvooIUBgfgTe3poisibJUZWtH2+FRHYkea6ylzICBAgQIECAAAECBAgQIECAAAECBAgQGEEBgZARvCm2RIAAAQIECBAgQIAAAQIECBAgQIAAAQIEWgLvbAVALqwUursVALm/so8yAgSGJ1D+/71MACrhkPL5oj6WLv8N2N4IitzeRy+lBAgQIECAAAECBAgQIECAAAECBAgQILDAAgIhC3wDLE+AAAECBAgQIECAAAECBAgQIECAAAECBDoEfr8VADm5QunlVvhja5KnK/ooIUBgtASO7JgickrlFl/qmCLyaGUvZQQIECBAgAABAgQIECBAgAABAgQIECAwZAGBkCGDW44AAQIECBAgQIAAAQIECBAgQIAAAQIECLQEjk+yrhUAeXOF0k9bAZAfVPRQQoDAeAqc2pggMjNJ5IjKozzWmiKyI8mLlb2UESBAgAABAgQIECBAgAABAgQIECBAgMAABQRCBoirNQECBAgQIECAAAECBAgQIECAAAECBAgQ6BA4uxX+OL9S6Y5WAOTByj7KCBCYTIGLWyGRFX0cs/z3pgRDtvc+39lHL6UECBAgQIAAAQIECBAgQIAAAQIECBAgME8CAiHzBKkNAQIECBAgQIAAAQIECBAgQIAAAQIECBDoEHhDx/SPZRVSL7XCH1uTPFvRRwkBAtMrcHTHFJGTKzle6JgiUqYUuQgQIECAAAECBAgQIECAAAECBAgQIEBgiAICIUPEthQBAgQIECBAgAABAgQIECBAgAABAgQITLzAiR0BkDdWnPrRVgCk/GZ+FwECBOZb4IyOkMjiykUeaU0RKdNE9lX2UkaAAAECBAgQIECAAAECBAgQIECAAAECsxAQCJkFkpcQIECAAAECBAgQIECAAAECBAgQIECAAIGDCLyrFQA5t1JqVysA8nBlH2UECBDoV2BVktWNoMh5fTQs/20rgbYSDimfd/fRSykBAgQIECBAgAABAgQIECBAgAABAgQItAQEQrwlCBAgQIAAAQIECBAgQIAAAQIECBAgQIDA7ATe1At/rEuyvvfnpbMr/Z1XPd8Kf2xN8kJFHyUECBAYhsBxHVNEllUu/GzHFJEnKnspI0CAAAECBAgQIECAAAECBAgQIECAwNQLCIRM/VsAAAECBAgQIECAAAECBAgQIECAAAECBAgcROCk1vSPEgSpea7+41YA5IfECRAgMOYC72xNEVmTpITmaq6HOkIi+2saqSFAgAABAgQIECBAgAABAgQIECBAgMC0CdR842rajJyXAAECBAgQIECAAAECBAgQIECAAAECBKZDYEUrAHJW5bG3twIgP6nso4wAAQLjIlC+51hCIasbn8/pY/M7kpT/ls58vrePXkoJECBAgAABAgQIECBAgAABAgQIECAwsQICIRN7ax2MAAECBAgQIECAAAECBAgQIECAAAECBF5HYHEv/FGmfqzv/fmtFWLPtMIfW5P8sqKPEgIECEyawAkdU0SWVh7y6dYUkRIU+XllL2UECBAgQIAAAQIECBAgQIAAAQIECBCYGAGBkIm5lQ5CgAABAgQIECBAgAABAgQIECBAgAABAq8j8PZWAGRtpdYDrQDInZV9lBEgQGAaBcrkpfYkkcMrIcp/j5tTREpI5NXKXsoIECBAgAABAgQIECBAgAABAgQIECAwlgICIWN522yaAAECBAgQIECAAAECBAgQIECAAAECBA4hcFEvADIz/WN5pViZ+NH8eLyyjzICBAgQ+NcCb+yYInJmJdRrvSkiJRgyExS5v7KXMgIECBAgQIAAAQIECBAgQIAAAQIECIyFgEDIWNwmmyRAgAABAgQIECBAgAABAgQIECBAgACB1xE4ojX9Y12SYyrEnmqFP0oQ5FcVfZQQIECAQL3AiR1TRI6vbLe3Y4pI+W+9iwABAgQIECBAgAABAgQIECBAgAABAhMhIBAyEbfRIQgQIECAAAECBAgQIECAAAECBAgQIDBVAqe1AiCrKk9/XysAsruyjzICBAgQGKzAuR0hkdoVy3/7m1NEyjSRA7XN1BEgQIAAAQIECBAgQIAAAQIECBAgQGAhBQRCFlLf2gQIECBAgAABAgQIECBAgAABAgQIECAwG4GVrQDI6bMpar3m10m2tAIgeyr6KCFAgACBhRdY1BEQWV65rVc6pog8WNlLGQECBAgQIECAAAECBAgQIECAAAECBIYqIBAyVG6LESBAgAABAgQIECBAgAABAgQIECBAgMAhBI5uhD/WJVmf5MgKtSc7AiCvVvRRQoAAAQLjIXBSR0jk2Mqtl8Bge4rIM5W9lBEgQIAAAQIECBAgQIAAAQIECBAgQGBgAgIhA6PVmAABAgQIECBAgAABAgQIECBAgAABAgRmIfCO1vSPi2dR0/WSf2kFQO6t7KOMAAECBCZH4PwkqxtBkTJxqva6pxUS2VnbSB0BAgQIECBAgAABAgQIECBAgAABAgTmS0AgZL4k9SFAgAABAgQIECBAgAABAgQIECBAgACB2QisaQVATplNUes1ryTZ2gqA7K3oo4QAAQIEpktgSccUkdMrCV7umCLycGUvZQQIECBAgAABAgQIECBAgAABAgQIEKgSEAipYlNEgAABAgQIECBAgAABAgQIECBAgAABArMQOK4R/liXZH2S8sO4c72e6AiAHJhrE68nQIAAAQIdAm9vTREpwcWjKqUe7wiJPF/ZSxkBAgQIECBAgAABAgQIECBAgAABAgQOKSAQckgiLyBAgAABAgQIECBAgAABAgQIECBAgACBWQqc2QqAXDjLuvbL7m4FQH5U2UcZAQIECBCoEbigNUnkopomvZryv2nbG0GR2/vopZQAAQIECBAgQIAAAQIECBAgQIAAAQK/IyAQ4g1BgAABAgQIECBAgAABAgQIECBAgAABArUCZerHzEeZ/vG2ikYvd0z/+EVFHyUECBAgQGBQAkd2TBE5pXKxl1pTRHYkebSylzICBAgQIECAAAECBAgQIECAAAECBKZcQCBkyt8Ajk+AAAECBAgQIECAAAECBAgQIECAAIFZCpzQmv5RAiCLZlnbfNlPWwGQbRU9lBAgQIAAgYUWOLU1RWR1kiMqN/VYa4pICYm8WNlLGQECBAgQIECAAAECBAgQIECAAAECUyQgEDJFN9tRCRAgQIAAAQIECBAgQIAAAQIECBAgMAeBc1oBkPPnUNt86R2tAMhDlX2UESBAgACBURe4uBUSWdHHhsv/fpZgyPbe5zv76KWUAAECBAgQIECAAAECBAgQIECAAIEJFRAImdAb61gECBAgQIAAAQIECBAgQIAAAQIECBCYg8AbkpSJH+saH8vmUD/z0pd64Y+tSbb0/vxcRR8lBAgQIEBgEgSO7pgicnLlwV7omCJSpm65CBAgQIAAAQIECBAgQIAAAQIECBCYYgGBkCm++Y5OgAABAgQIECBAgAABAgQIECBAgMDUCpzYEQB5Y4XGo60AyM6KHkoIECBAgMA0CZzRERJZXAnwSGuKSJkmsq+ylzICBAgQIECAAAECBAgQIECAAAECBMZQQCBkDG+aLRMgQIAAAQIECBAgQIAAAQIECBAgQGCOAu9qBUDOnWP9zMt3tQIg5QdRXQQIECBAgEB/AquSrG4ERc7ro1353+odjWkiu/vopZQAAQIECBAgQIAAAQIECBAgQIAAgREXEAgZ8RtkewQIECBAgAABAgQIECBAgAABAgQIEJijwJuSrGsFQJbOsUd5+fON8MfWJFuSvFjRRwkBAgQIECAwN4HjOqaILJtbi9+8+tmOKSJPVPZSRoAAAQIECBAgQIAAAQIECBAgQIDAiAkIhIzYDbEdAgQIECBAgAABAgQIECBAgAABAgQIzFHgpFb4o4RBap79/rgVAPnhHPfh5QQIECBAgMDgBN7ZmiKyJkkJgdZcD3WERPbXNFJDgAABAgQIECBAgAABAgQIECBAgMDCCtR8U3Bhd2x1AgQIECBAgAABAgQIECBAgAABAgQITLfAilYA5KxKju2tAMhPKvsoI0CAAAECBIYvUL7Pu7o1SeScPraxI0n52mDm87199FJKgAABAgQIECBAgAABAgQIECBAgMCQBARChgRtGQIECBAgQIAAAQIECBAgQIAAAQIECFQILE5SJn6s730uf35rRZ9nWuGPrUl+WdFHCQECBAgQIDC6Aid0hESWVm736dYUkRIU+XllL2UECBAgQIAAAQIECBAgQIAAAQIECAxIQCBkQLDaEiBAgAABAgQIECBAgAABAgQIECBAoELg7a0AyNqKHqXkgVYA5M7KPsoIECBAgACB8RYok8TWtIIih1ceqXx90ZwiUkIir1b2UkaAAAECBAgQIECAAAECBAgQIECAwDwICITMA6IWBAgQIECAAAECBAgQIECAAAECBAgQqBS4qBUAWV7Zp0z8aH48XtlHGQECBAgQIDDZAiUMUgIizZDImZVHfq03RaQEQ2aCIvdX9lJGgAABAgQIECBAgAABAgQIECBAgECFgEBIBZoSAgQIECBAgAABAgQIECBAgAABAgQIVAgc0Qp/rEtyTEWfp1rhjxIE+VVFHyUECBAgQIAAgSJwYscUkeMrafZ2TBEpX7u4CBAgQIAAAQIECBAgQIAAAQIECBAYgIBAyABQtSRAgAABAgQIECBAgAABAgQIECBAgECS01oBkFWVKve1AiC7K/soI0CAAAECBAjMVuDcjpDIbGvbrytfyzSniJRpIgdqm6kjQIAAAQIECBAgQIAAAQIECBAgQOC3AgIh3g0ECBAgQIAAAQIECBAgQIAAAQIECBCYH4GVrQDI6RVtX+uY/rGnoo8SAgQIECBAgMB8CizqCIgsr1zglY4pIg9W9lJGgAABAgQIECBAgAABAgQIECBAYKoFBEKm+vY7PAECBAgQIECAAAECBAgQIECAAAEClQJH98If65Ks7/35yIpeP+8IgLxa0UcJAQIECBAgQGDYAiclWd0Liqzp/fnYyk2UAGx7isgzlb2UESBAgAABAgQIECBAgAABAgQIEJgaAYGQqbnVDkqAAAECBAgQIECAAAECBAgQIECAQB8C72gFQC6u7HVPKwByb2UfZQQIECBAgACBURQ4vxESKWGRMkGt9ipfNzVDIjtrG6kjQIAAAQIECBAgQIAAAQIECBAgMKkCAiGTemediwABAgQIECBAgAABAgQIECBAgACBfgTKb7luTv84paLZ/o7pH3sr+ighQIAAAQIECIyrwJJWQKR8jXV65WFe7pgi8nBlL2UECBAgQIAAAQIECBAgQIAAAQIEJkJAIGQibqNDECBAgAABAgQIECBAgAABAgQIECDQh8BxrekfJQhSfnhxrtfPOgIgB+baxOsJECBAgAABAhMu8PaOkMhRlWd+vCMk8nxlL2UECBAgQIAAAQIECBAgQIAAAQIExk5AIGTsbpkNEyBAgAABAgQIECBAgAABAgQIECDQp8CZrQDIBZX97moFQH5U2UcZAQIECBAgQGDaBcrXY2V6yOre54v6ALk7yfZGUOT2PnopJUCAAAECBAgQIECAAAECBAgQIDDSAgIhI317bI4AAQIECBAgQIAAAQIECBAgQIAAgXkQKBM/Zj7WJ3lbRc99HdM/flHRRwkBAgQIECBAgMChBY7oBUOaIZFTDl3W+YqXeuGQHY2gyKOVvZQRIECAAAECBAgQIECAAAECBAgQGCkBgZCRuh02Q4AAAQIECBAgQIAAAQIECBAgQIBAnwInNMIfJQRSAiCLKno+1gqAbKvooYQAAQIECBAgQGD+BE5tTREp00RKcKTmKl/rNaeIlLDIizWN1BAgQIAAAQIECBAgQIAAAQIECBBYSAGBkIXUtzYBAgQIECBAgAABAgQIECBAgAABAv0KnNOa/nFeZcPbWwGQhyr7KCNAgAABAgQIEBiewMWtkMiKPpa+ozdJZCYocmcfvZQSIECAAAECBAgQIECAAAECBAgQGIqAQMhQmC1CgAABAgQIECBAgAABAgQIECBAgMA8CBzeMf3j9yr6vpRkSysA8lxFHyUECBAgQIAAAQKjJXB0xxSRkyu3+ELHFJGfVvZSRoAAAQIECBAgQIAAAQIECBAgQGAgAgIhA2HVlAABAgQIECBAgAABAgQIECBAgACBeRAoYY91rQkgJRQy1+vRVgBk51wbeD0BAgQIECBAgMDYCpyRZHUvKLKm9+fFlad5pDVFpEwT2VfZSxkBAgQIECBAgAABAgQIECBAgACBvgUEQvom1IAAAQIECBAgQIAAAQIECBAgQIAAgXkSOK8VADm3sm8JfGxtfJQf3HMRIECAAAECBAgQmBFY1QiJlLBI+Tq09trVConsrm2kjgABAgQIECBAgAABAgQIECBAgMBcBQRC5irm9QQIECBAgAABAgQIECBAgAABAgQIzIfAoo7pHydUNH6+Nf2jBEFerOijhAABAgQIECBAYHoFjmsFRMokkWWVHM92TBF5orKXMgIECBAgQIAAAQIECBAgQIAAAQKvKyAQ4g1CgAABAgQIECBAgAABAgQIECBAgMAwBN7WEQCpWffHrQDI7TVN1BAgQIAAAQIECBA4lqxgQQAAIABJREFUhMA7O0Iib6pUe6gjJLK/spcyAgQIECBAgAABAgQIECBAgAABAr8REAjxZiBAgAABAgQIECBAgAABAgQIECBAYBACF7QCIGdVLrK9FQB5rLKPMgIECBAgQIAAAQL9CJTvra9OUqaHzHw+p4+GO5KUr3VnPt/bRy+lBAgQIECAAAECBAgQIECAAAECUyogEDKlN96xCRAgQIAAAQIECBAgQIAAAQIECMyjwJJW+GNdkrdW9H8mydZWAGRfRR8lBAgQIECAAAECBIYhcHwvINIMiSytXPjpXjikGRT5eWUvZQQIECBAgAABAgQIECBAgAABAlMiIBAyJTfaMQkQIECAAAECBAgQIECAAAECBAjMo8AprQDI2sreD7QCIHdV9lFGgAABAgQIECBAYFQEymS8ZkCkTBM5vHJz5evl5hSREhZ5tbKXMgIECBAgQIAAAQIECBAgQIAAgQkUEAiZwJvqSAQIECBAgAABAgQIECBAgAABAgTmWeDiVgBkeWX/Mv2jOQHkZ5V9lBEgQIAAAQIECBAYF4ESBikBkWZI5MzKzb/WMUXk/speyggQIECAAAECBAgQIECAAAECBCZAQCBkAm6iIxAgQIAAAQIECBAgQIAAAQIECBCYR4EjkqxvBUCOqej/VC/80QyA7K/oo4QAAQIECBAgQIDApAmc2DFF5PjKQ+7tmCJSvhZ3ESBAgAABAgQIECBAgAABAgQITIGAQMgU3GRHJECAAAECBAgQIECAAAECBAgQIPA6Aqe1AiCrKrXuawVA7qnso4wAAQIECBAgQIDANAqcm2R1a5pIrUP52nxHKyhyoLaZOgIECBAgQIAAAQIECBAgQIAAgdEVEAgZ3XtjZwQIECBAgAABAgQIECBAgAABAgQGIbCyFQA5vWKR1xrhj5kJID+v6KOEAAECBAgQIECAAIFugUUdU0SWV2K90jFF5MHKXsoIECBAgAABAgQIECBAgAABAgRGSEAgZIRuhq0QIECAAAECBAgQIECAAAECBAgQmGeBo1vhj3VJjqxYo4Q9SvBj5mNLkhIKcREgQIAAAQIECBAgMDyBkxpTRGamiRxbufyejikiz1T2UkaAAAECBAgQIECAAAECBAgQILBAAgIhCwRvWQIECBAgQIAAAQIECBAgQIAAAQIDEHhHKwByceUa97QCIPdW9lFGgAABAgQIECBAgMBgBc5vhUTKRMDaq/w9YEdjmsjO2kbqCBAgQIAAAQIECBAgQIAAAQIEhiMgEDIcZ6sQIECAAAECBAgQIECAAAECBAgQGITAmlYA5JSKRfa3wh9lCsjeij5KCBAgQIAAAQIECBBYeIElHVNETq/c1ssdU0QeruyljAABAgQIECBAgAABAgQIECBAYAACAiEDQNWSAAECBAgQIECAAAECBAgQIECAwAAEjkuyrhUAKT/sNdfrZx0BkANzbeL1BAgQIECAAAECBAiMjcDJSUqYvHys7n0+qnL3j3eERJ6v7KWMAAECBAgQIECAAAECBAgQIECgTwGBkD4BlRMgQIAAAQIECBAgQIAAAQIECBAYkMCZrQDIBZXr3NUKgPyoso8yAgQIECBAgAABAgQmR6D8/aIZELmoj6PdnWR7Iyhyex+9lBIgQIAAAQIECBAgQIAAAQIECMxBQCBkDlheSoAAAQIECBAgQIAAAQIECBAgQGCAAmX6R3MCyNsq1trXMf3jFxV9lBAgQIAAAQIECBAgMF0CR3RMETmlkuClXjhkRyMo8mhlL2UECBAgQIAAAQIECBAgQIAAAQKvIyAQ4u1BgAABAgQIECBAgAABAgQIECBAYPgCJ/TCH80AyKKKbTzWCoBsq+ihhAABAgQIECBAgAABAl0Cp7amiKxOUoIjNVf5u0tzikgJi7xY00gNAQIECBAgQIAAAQIECBAgQIDAbwUEQrwbCBAgQIAAAQIECBAgQIAAAQIECAxe4JxWAOS8yiVvbwVAHqrso4wAAQIECBAgQIAAAQI1AhcnKcGQNb2PFTVNejV39CaJzARF7uyjl1ICBAgQIECAAAECBAgQIECAwFQKCIRM5W13aAIECBAgQIAAAQIECBAgQIAAgQEKHN4x/eP3KtYrvy13a+vjuYo+SggQIECAAAECBAgQIDAogaM7poicXLnYCx1TRH5a2UsZAQIECBAgQIAAAQIECBAgQGAqBARCpuI2OyQBAgQIECBAgAABAgQIECBAgMAABUrYY13vY33vcwmFzPV6pBX+2DnXBl5PgAABAgQIECBAgACBERA4ozFFZGaayOLKfZW/J+1oBUX2VfZSRoAAAQIECBAgQIAAAQIECBCYOAGBkIm7pQ5EgAABAgQIECBAgAABAgQIECAwYIHzWgGQcyrXK4GP5gSQ8oNOLgIECBAgQIAAAQIECEyiwKpWSKT8var22tUKieyubaSOAAECBAgQIECAAAECBAgQIDDuAgIh434H7Z8AAQIECBAgQIAAAQIECBAgQGCQAosa4Y8yBaRMADmhYsHnWuGPEgR5saKPEgIECBAgQIAAAQIECEyCwHEdU0SWVR7s2Y4pIk9U9lJGgAABAgQIECBAgAABAgQIEBgrAYGQsbpdNkuAAAECBAgQIECAAAECBAgQIDBggbe1pn+UEEjN9VArAHJ7TRM1BAgQIECAAAECBAgQmCKB5UnW9D5W9z6/qfL85e9kO5Jsb3zeX9lLGQECBAgQIECAAAECBAgQIEBgZAUEQkb21tgYAQIECBAgQIAAAQIECBAgQIDAEAQuaAVAzqxcc1srAPJYZR9lBAgQIECAAAECBAgQIPB/BcrPM8wEQ2Y+n9MHTjsgcm8fvZQSIECAAAECBAgQIECAAAECBEZCQCBkJG6DTRAgQIAAAQIECBAgQIAAAQIECAxBYEkj/FEmf6xPclzFur9ohT+2JtlX0UcJAQIECBAgQIAAAQIECMxN4PiOKSJL59biN69+ujc9ZCYoUqaJPFnZSxkBAgQIECBAgAABAgQIECBAYEEEBEIWhN2iBAgQIECAAAECBAgQIECAAAECQxA4pRUAWVu55o9aAZC7KvsoI0CAAAECBAgQIECAAIH5FzirFxJpThM5vHKZB5KUYEhzmsirlb2UESBAgAABAgQIECBAgAABAgQGLiAQMnBiCxAgQIAAAQIECBAgQIAAAQIECAxJ4OJWAGR5xboHOqZ//KyijxICBAgQIECAAAECBAgQWBiBEgZZk2QmIFL+fGblVl5rTREpQZH7K3spI0CAAAECBAgQIECAAAECBAjMu4BAyLyTakiAAAECBAgQIECAAAECBAgQIDAEgSNb4Y/1SY6uWHdvRwBkf0UfJQQIECBAgAABAgQIECAwugIndkwROb5yu+Xvke0pIk9V9lJGgAABAgQIECBAgAABAgQIEOhLQCCkLz7FBAgQIECAAAECBAgQIECAAAECQxI4vRUAWVW57r2tAMg9lX2UESBAgAABAgQIECBAgMB4C5zbmCIyM02k9kT39SaJNIMiZQKliwABAgQIECBAgAABAgQIECAwUAGBkIHyak6AAAECBAgQIECAAAECBAgQIFApUAIf6xofJRAy1+u1JFtaAZCfz7WJ1xMgQIAAAQIECBAgQIDAVAgsagRE1vT+vLzy5K90TBF5sLKXMgIECBAgQIAAAQIECBAgQIDAQQUEQrw5CBAgQIAAAQIECBAgQIAAAQIEFlrgmFb4owRBjqzYVAl7tAMgJRTiIkCAAAECBAgQIECAAAECNQIndUwRObamUZI9HVNEnqnspYwAAQIECBAgQIAAAQIECBAg8H8EBEK8EQgQIECAAAECBAgQIECAAAECBIYtUH7DanP6x8WVG7inFQC5r7KPMgIECBAgQIAAAQIECBAgMFuB85KUCSIzU0RWzraw43Xl77U7GtNEdvbRSykBAgQIECBAgAABAgQIECAwhQICIVN40x2ZAAECBAgQIECAAAECBAgQIDBkgbWtAMgpFevvT7K1FQB5qqKPEgIECBAgQIAAAQIECBAgMJ8CSzqmiJxeucDLHVNEHq7spYwAAQIECBAgQIAAAQIECBCYAgGBkCm4yY5IgAABAgQIECBAgAABAgQIEBiiwFtb4Y8yCaT8cMxcr591BEDm2sPrCRAgQIAAAQIECBAgQIDAQgic3JoiUqaJHFW5kcc7QiLPV/ZSRoAAAQIECBAgQIAAAQIECEyYgEDIhN1QxyFAgAABAgQIECBAgAABAgQIDFngrFYA5ILK9e9qBUAeqOyjjAABAgQIECBAgAABAgQIjKJA+ftyCYas7n2+qI9N3p1keyMocnsfvZQSIECAAAECBAgQIECAAAECYywgEDLGN8/WCRAgQIAAAQIECBAgQIAAAQILILC+FQB5W8Ue9vXCH1uTbOn9+ZmKPkoIECBAgAABAgQIECBAgMC4ChzRCoiUsMgplYd5qRcO2dEIijxa2UsZAQIECBAgQIAAAQIECBAgMEYCAiFjdLNslQABAgQIECBAgAABAgQIECAwZIETkrQDIIsq9vBYKwBSfoupiwABAgQIECBAgAABAgQIEPhdgVNbIZEyTaQER2qu8nfx5hSREhZ5saaRGgIECBAgQIAAAQIECBAgQGB0BQRCRvfe2BkBAgQIECBAgAABAgQIECBAYNgC57QCIOdVbuD2VgDkx5V9lBEgQIAAAQIECBAgQIAAgWkXuDhJCYaUCSLlY0UfIHf0JonMBEXu7KOXUgIECBAgQIAAAQIECBAgQGAEBARCRuAm2AIBAgQIECBAgAABAgQIECBAYAEEDk+yrhUA+b2KfZTfLrq1FQB5vqKPEgIECBAgQIAAAQIECBAgQODQAke3AiIlLHLyocs6X/FCxxSRn1b2UkaAAAECBAgQIECAAAECBAgsgIBAyAKgW5IAAQIECBAgQIAAAQIECBAgsAACJeyxvhcCKUGQ8lFCIXO9HmkFQHbOtYHXEyBAgAABAgQIECBAgAABAvMqcEYjJDIzTWRx5Qrl7/07WkGRfZW9lBEgQIAAAQIECBAgQIAAAQIDFhAIGTCw9gQIECBAgAABAgQIECBAgACBBRI4rxUAOadyHyXw0ZwAUn4wxEWAAAECBAgQIECAAAECBAiMtsDKJGt6HyUkUp4T1F67WiGR3bWN1BEgQIAAAQIECBAgQIAAAQLzKyAQMr+euhEgQIAAAQIECBAgQIAAAQIEFkJgUW/iR3MCyAkVG3muFf4oQZAXK/ooIUCAAAECBAgQIECAAAECBEZL4LiOKSLLKrf4bMcUkScqeykjQIAAAQIECBAgQIAAAQIE+hAQCOkDTykBAgQIECBAgAABAgQIECBAYIEE3tYRAKnZykOtAMjtNU3UECBAgAABAgQIECBAgAABAmMpsLw1RaRMFHlT5UnKM4YdSbY3Pu+v7KWMAAECBAgQIECAAAECBAgQmKWAQMgsobyMAAECBAgQIECAAAECBAgQILCAAhe0AiBnVu5lWysA8lhlH2UECBAgQIAAAQIECBAgQIDAZAqUUEj5WN37fE4fx2wHRO7to5dSAgQIECBAgAABAgQIECBAoENAIMTbggABAgQIECBAgAABAgQIECAwWgJLeuGPdUnW9/58XMUWf9EKf2xNsq+ijxICBAgQIECAAAECBAgQIEBgegWObwVESlhkaSXH0x1TRJ6s7KWMAAECBAgQIECAAAECBAgQSCIQ4m1AgAABAgQIECBAgAABAgQIEFhYgVNaAZDygxU1149aAZC7apqoIUCAAAECBAgQIECAAAECBAgcQuCsVkikTBM5vFLtgSTbW0GRVyt7KSNAgAABAgQIECBAgAABAlMnIBAydbfcgQkQIECAAAECBAgQIECAAIEFFri4FQB5R8V+DnRM//hZRR8lBAgQIECAAAECBAgQIECAAIF+BUoYpPyCixIMKZ/Lx5mVTX/dERC5v7KXMgIECBAgQIAAAQIECBAgMPECAiETf4sdkAABAgQIECBAgAABAgQIEFhAgSMb4Y91SdYnObpiP3s7AiD7K/ooIUCAAAECBAgQIECAAAECBAgMQ+DEVkCkhEWOr1y4PBdpTxF5qrKXMgIECBAgQIAAAQIECBAgMFECAiETdTsdhgABAgQIECBAgAABAgQIEFhggdNb0z9WVu7n3lYA5J7KPsoIECBAgAABAgQIECBAgAABAqMicG4jJDIzTaR2b/cl2dEKipSJqi4CBAgQIECAAAECBAgQIDBVAgIhU3W7HZYAAQIECBAgQIAAAQIECBCYZ4FVrQDIaRX9X+2Y/vHzij5KCBAgQIAAAQIECBAgQIAAAQLjJLCoY4rI8soDvNIxReTByl7KCBAgQIAAAQIECBAgQIDA2AgIhIzNrbJRAgQIECBAgAABAgQIECBAYIEFjmmEP9YlWZ/kiIo97ekIgLxW0UcJAQIECBAgQIAAAQIECBAgQGDSBE7qmCJybOUhyzOY9hSRZyp7KSNAgAABAgQIECBAgAABAiMpIBAykrfFpggQIECAAAECBAgQIECAAIERECi/kbIEP2Y+Lq7c0+5WAOS+yj7KCBAgQIAAAQIECBAgQIAAAQLTKHBekjW9j9VJVvaBcE8rJLKzj15KCRAgQIAAAQIECBAgQIDAggsIhCz4LbABAgQIECBAgAABAgQIECBAYEQE1rYCIKdU7OtXHdM/nqroo4QAAQIECBAgQIAAAQIECBAgQKBbYHErIFLCIqdXYr3cMUXk4cpeyggQIECAAAECBAgQIECAwNAFBEKGTm5BAgQIECBAgAABAgQIECBAYAQE3toKf6xPUn6YYK7X4x0BkLn28HoCBAgQIECAAAECBAgQIECAAIH+BE5uTBCZmSZyVGXL8rxnR5Ltjc/PV/ZSRoAAAQIECBAgQIAAAQIEBiogEDJQXs0JECBAgAABAgQIECBAgACBERE4qxUAuaByX3e2AiAPVPZRRoAAAQIECBAgQIAAAQIECBAgMFiB8vynhENW9z5f1Mdyd7cCIrf30UspAQIECBAgQIAAAQIECBCYNwGBkHmj1IgAAQIECBAgQIAAAQIECBAYEYHyvGNd6+NtFXv7Zcf0j2cq+ighQIAAAQIECBAgQIAAAQIECBBYeIEjOqaInFK5rfLcqDlBpEwUebSylzICBAgQIECAAAECBAgQIFAtIBBSTaeQAAECBAgQIECAAAECBAgQGBGBpR0BkEUVe/tJKwBSvqnvIkCAAAECBAgQIECAAAECBAgQmFyBUxsTRGamiZTgSM31WEdI5MWaRmoIECBAgAABAgQIECBAgMBsBQRCZivldQQIECBAgAABAgQIECBAgMCoCJzbCoCcV7mxH7YCID+u7KOMAAECBAgQIECAAAECBAgQIEBgcgQuboREVie5oI+j3ZGkTA+ZmSZyZx+9lBIgQIAAAQIECBAgQIAAgX8lIBDiTUGAAAECBAgQIECAAAECBAiMssAbO6Z//F7FhstvY9zSCoA8X9FHCQECBAgQIECAAAECBAgQIECAwHQJHN0xReTkSoIXOqaI/LSylzICBAgQIECAAAECBAgQIBCBEG8CAgQIECBAgAABAgQIECBAYJQElnUEQA6v2OAjrQDIrooeSggQIECAAAECBAgQIECAAAECBAh0CZzRmiKyJsniSqryHKs5RaRME9lX2UsZAQIECBAgQIAAAQIECEyZgEDIlN1wxyVAgAABAgQIECBAgACBBRO4KMmGJJ9ZsB2M5sLntwIg51Rus3zTfGvj49HKPsoIECBAgAABAgQIECBAgAABAgQI1AisTFKCIat7n8+radKrKb/cpBkS2d1Hr2kqPTZJeQ77vWk6tLMSIECAAAECBAgQIDDdAgIh033/nZ4AAQIECBAgQIAAAQIEhiNQgiA3JtmU5C+Hs+RIrvLmjukfJ1Ts9Lle8GNLIwDyUkUfJQQIECBAgAABAgQIECBAgAABAgQGJVDCCSUg0gyJlOm4NdezHVNEnqhpNAU1ZeJKeRb7+Sk4qyMSIECAAAECBAgQIEAgAiHeBAQIECBAgAABAgQIECBAYLACG5P8RW+Ji5PcMdjlRqr7yR0BkJoNPtQKgEyTYY2XGgIECBAgQIAAAQIECBAgQIAAgdEUWN4KiJSwyJsqt1qemTWniGxPsr+y1ySVbU7yp0nK5yuSlDCNiwABAgQIECBAgAABAhMrIBAysbfWwQgQIECAAAECBAgQIEBggQXKbwAsv4muTAcpV5lqUf7ZJF8XtgIgZ1YedlsrAPLTyj7KCBAgQIAAAQIECBAgQIAAAQIECIy6QHuKyDl9bLgdELm3j17jWlqex97c23z5xTIfSlKmhrgIECBAgAABAgQIECAwkQICIRN5Wx2KAAECBAgQIECAAAECBBZY4PQk30hyUWMf/5Tk3y3wvuZz+SVJ1rcCIMdVLPCLXvhja5ItvT+/XNFHCQECBAgQIECAAAECBAgQIECAAIFJEDi+Y4rI0sqDlWdvZXJI+ZgJizxZ2Wtcysqz2Ycbmy0TQkoo5HvjcgD7JECAAAECBAgQIECAwFwEBELmouW1BAgQIECAAAECBAgQIEDg0AIlBPKPHdNANiX5i0OXj+wrTmkFQMpvLqy5ftQKgNxd00QNAQIECBAgQIAAAQIECBAgQIAAgSkSOCvJ6l5QpDyXK38+vPL8D7QCIiUo8mplr1EtKxNBTmtt7jNJPj+qG7YvAgQIECBAgAABAgQI1AoIhNTKqSNAgAABAgQIECBAgAABAv9aYEOSmw8C84dj9lvoLm4FQN5RccMPNMIfMxNAnqjoo4QAAQIECBAgQIAAAQIECBAgQIAAgd8KlDDITDBk5nMJjdRcv+4IiNxf02iEajYn+dOO/ZR/fkWSMjXERYAAAQIECBAgQIAAgYkQEAiZiNvoEAQIECBAgAABAgQIECAwAgI3Jim/Ze5g1yj/HfzIVvhjXZKjK0z3dgRAXqnoo4QAAQIECBAgQIAAAQIECBAgQIAAgbkJnNgxReT4ubX4zavLc77tScr0kJnPT1X2Woiy1/vFPXck+VCSMkXERYAAAQIECBAgQIAAgbEXGOUfRhl7XAcgQIAAAQIECBAgQIAAgakQODbJN5L8u9c57T8d4t8PG+r0VgBkZeUG7m0FQO6p7KOMAAECBAgQIECAAAECBAgQIECAAIH5Fzi3ERJZ3ZsqUrvKfa2ASAmKlAnBo3iV558Pv87GyoSQEgr53ihu3p4IECBAgAABAgQIECAwFwGBkLloeS0BAgQIECBAgAABAgQIEPhdgYuS3JykfH69a1OSv1hAvFWtAMhpFXt5tRX+2Jrk5xV9lBAgQIAAAQIECBAgQIAAAQIECBAgsDACizoCIssrt1ImA7eniDxY2WsQZWUSyIWHaFwmPn9+EIvrSYAAAQIECBAgQIAAgWEJCIQMS9o6BAgQIECAAAECBAgQIDBpAmUiSJkMUiaEHOr6wyH+trljkqxrBUCOONQGO/79no4AyGsVfZQQIECAAAECBAgQIECAAAECBAgQIDC6Ast6k0PWNMIis3nm2XWi8kxxRyso8swCHf0vk/znWay9OckVScrUEBcBAgQIECBAgAABAgTGTkAgZOxumQ0TIECAAAECBAgQIECAwAgIbOhNBpntVgb59+/yG/yaAZBDTSs52J53twIg9832cF5HgAABAgQIECBAgAABAgQIECBAgMBECZzXC4ms7n1e2cfp7mmFRHb20WsupR/s/UKf2dSUaSIfSvLIbF7sNQQIECBAgAABAgQIEBglgUH+QMoondNeCBAgQIAAAQIECBAgQIDAfAncnKQEQmZ7/VOSMk1kvq61rQDI2ysa/6pj+sdTFX2UECBAgAABAgQIECBAgAABAgQIECAw+QKLO6aInF557Jc7pog8XNnr9crKlJO5TCcpE0JKKOR7A9iLlgQIECBAgAABAgQIEBiYgEDIwGg1JkCAAAECBAgQIECAAIEJEyjfQPzHJHOdwPH5JJ+ptHhrL/zRnABSvvk61+vxjgDIXHt4PQECBAgQIECAAAECBAgQIECAAAECBGYETm5NEVmT5KhKnvL8ckeS7Y3Pz1f2apaVyR8XzrFPeZZbnum6CBAgQIAAAQIECBAgMBYCAiFjcZtskgABAgQIECBAgAABAgQWWKCEQL6RpOa33pXfKvd3s9z/Wa0AyIpZ1rVfdmcrAPJAZR9lBAgQIECAAAECBAgQIECAAAECBAgQmK3ABUlWN6aJzPWX6zTXubsVELl9tptovO4vk/znirrNSa5IUqaGuAgQIECAAAECBAgQIDDSAgIhI317bI4AAQIECBAgQIAAAQIERkDgg0luTlImhNRcxx3kG4fl7+Rl8sfMx/okJ1Us8MuO6R/PVPRRQoAAAQIECBAgQIAAAQIECBAgQIAAgfkUOKI1RaSERU6tXKA8B21OECkTRR49RK/ybLf8op+aq0wXKb/s55GaYjUECBAgQIAAAQIECBAYloBAyLCkrUOAAAECBAgQIECAAAEC4yiwMclf9LHxMqlj5rfgLW2FP0oQ5E0VvX/SCoCUb4K6CBAgQIAAAQIECBAgQIAAAQIECBAgMA4CJRDSnCJS/lyCIzXXYx0hkRcbjcov+ennl+eUCSElFPK9ms2pIUCAAAECBAgQIECAwDAEBEKGoWwNAgQIECBAgAABAgQIEBg3gfKNwhuTbOhz49/p/Qa5Mv3jXZW9ftgKgPy4so8yAgQIECBAgAABAgQIECBAgAABAgQIjKJA+aU6axrTRC7oY5NlskeZHjIzTeRvklzYR79S+pkkn++zh3ICBAgQIECAAAECBAgMREAgZCCsmhIgQIAAAQIECBAgQIDAGAuUMMg/NiZ7DPMoL7TCH1uTPD/MDViLAAECBAgQIECAAAECBAgQIECAAAECCyxwdGOKyMw0kZMr97Q/yaLK2mbZ5iRXJClTQ1wECBAgQIAvzXTZAAAgAElEQVQAAQIECBAYGQGBkJG5FTZCgAABAgQIECBAgAABAiMgUH4TXQmDlFDIMK6HWwGQXcNY1BoECBAgQIAAAQIECBAgQIAAAQIECBAYM4HTW1NEykSRxUM+Q5k+8qHeVOghL205AgQIECBAgAABAgQIdAsIhHhnECBAgAABAgQIECBAgACB/yuwIcnNA8bY0QqAPDrg9bQnQIAAAQIECBAgQIAAAQIECBAgQIDApAqs7IVEZqaInDeEg5YJISUU8r0hrGUJAgQIECBAgAABAgQIHFJAIOSQRF5AgAABAgQIECBAgAABAlMgcGOSzwzonLcmuaEXBHlpQGtoS4AAAQIECBAgQIAAAQIECBAgQIAAgWkXKJOfy+SQ8lFCIpckOX5AKOV58ucH1FtbAgQIECBAgAABAgQIzFpAIGTWVF5IgAABAgQIECBAgAABAhMoUL5BWKaCfHDAZ/tDvzFuwMLaEyBAgAABAgQIECBAgAABAgQIECBA4LcC5dnvw0nK50Fdm5NckaRMDXERIECAAAECBAgQIEBgQQQEQhaE3aIECBAgQIAAAQIECBAgMAICpyf5RpKLhrCX8g3BEgq5YwhrWYIAAQIECBAgQIAAAQIECBAgQIAAAQLTLnD7kJ79lme+H0ryyLSDOz8BAgQIECBAgAABAgsjIBCyMO5WJUCAAAECBAgQIDAXgSN7480vSHJukjOSnJxkaZKjkrw5ia/t5yLqtQQIECAwW4EDSX6V5IUke5M83vvNivcmuSvJ9iQvzraZ1xEgQIAAAQIECBAgQIAAAQIjJ+D588jdEhsiQIDA1Ah4/jw1t9pBCRAgQIAAgUEK+KGxQerqTYAAAQIECBAgQKBe4JIk70vyR0nW1rdRSYAAAQIEBi6wLck/JPl2ku8PfDULECBAgAABAgQIECBAgAABAv0KeP7cr6B6AgQIEBiWgOfPw5K2DgECBAgQIDC2AgIhY3vrbJwAAQIECBAgQGACBc5O8h+T/IckyyfwfI5EgAABApMv8FCS/5Hkvye5f/KP64QECBAgQIAAAQIECBAgQGBsBDx/HptbZaMECBAgcBABz5+9NQgQIECAAAECHQICId4WBAgQIECAAAECBBZe4N1J/lOSDy/8VuyAAAECBAjMm8DXk/y3JN+dt44aESBAgAABAgQIECBAgAABAnMV8Px5rmJeT4AAAQLjIOD58zjcJXskQIAAAQIEhiIgEDIUZosQIECAAAECBAgQ6BS4JMl/SfL+Q/mcf/75WbVqVVasWJEzzzwzp512Wk488cQcc8wxWbx4cQ47zJf2hzL07wkQIEBg7gIHDhzIyy+/nOeeey5PPvlkHn300TzwwAO5++67s3PnzuzevXs2Tb+V5L8m+f5sXuw1BAgQIECAAAECBAgQIECAwLwIeP48L4yaECBAgMCgBDx/HpSsvgQIECBAgMC0CfipsWm7485LgAABAgQIECAwCgLHJ7k+yScPtplFixblwx/+cN7//vfnPe95T5YtWzYK+7YHAgQIECDwOwJ79uzJd77znXzrW9/K17/+9ezfv//1hL6U5KokT2MkQIAAAQIECBAgQIAAAQIEBibg+fPAaDUmQIAAgWEKeP48TG1rESBAgAABAuMsIBAyznfP3gkQIECAAAECBMZR4GNJbkiytGvz69evz+WXX56PfvSjWbJkyTiez54JECBAYEoF9u3bl69+9au56aabsmXLloMp7E1yZZKvTCmTYxMgQIAAAQIECBAgQIAAgUEKeP48SF29CRAgQGDBBDx/XjB6CxMgQIAAAQJjICAQMgY3yRYJECBAgAABAgQmRuCLB5sK8t73vjdXXHFFLr300ok5rIMQIECAwPQK3Hbbbbnxxhtz6623HgyhTAv51PQKOTkBAgQIECBAgAABAgQIEJh3Ac+f551UQwIECBAYRQHPn0fxrtgTAQIECBAgsJACAiELqW9tAgQIECBAgACBaRE4O8nfJFnbPvDKlSuzcePGXHbZZdNi4ZwECBAgMEUCt9xySzZt2pRdu3Z1nXpbkj9Ncv8UkTgqAQIECBAgQIAAAQIECBCYbwHPn+dbVD8CBAgQGAsBz5/H4jbZJAECBAgQIDAEAYGQISBbggABAgQIECBAYKoF3p3ka0mWthWuu+66XHXVVVON4/AECBAgMB0C119/fa6++uquw+5N8pEk350OCackQIAAAQIECBAgQIAAAQLzKuD587xyakaAAAEC4yjg+fM43jV7JkCAAAECBOZTQCBkPjX1IkCAAAECBAgQIPC7Av8+yTeS/M7X3WUqyBe+8IWsWbOGFwECBAgQmBqB7du359Of/nTXtJADST6U5H9ODYaDEiBAgAABAgQIECBAgACB/gU8f+7fUAcCBAgQmBABz58n5EY6BgECBAgQIFAlIBBSxaaIAAECBAgQIECAwCEFyjfj/q79qg0bNuSmm27KYYf5UvyQgl5AgAABAhMncODAgVx++eXZvHlz19k+KBQycbfcgQgQIECAAAECBAgQIEBgMAKePw/GVVcCBAgQGGMBz5/H+ObZOgECBAgQINCXgJ9C64tPMQECBAgQIECAAIFOgXcn+U57Msg111yTTZs2ISNAgAABAlMvsHHjxlx77bVthzIp5D1Jvjv1QAAIECBAgAABAgQIECBAgMDBBTx/9u4gQIAAAQKvI+D5s7cHAQIECBAgMG0CAiHTdsedlwABAgQIECBAYNACZyf5X0mWNhf63Oc+lyuvvHLQa+tPgAABAgTGRuCGG27IZz/72fZ+9yb5t0nuH5uD2CgBAgQIECBAgAABAgQIEBiegOfPw7O2EgECBAiMsYDnz2N882ydAAECBAgQmLOAQMicyRQQIECAAAECBAgQeF2BHyRZ23yFMIh3DAECBAgQ6BY4yDfltiX5fWYECBAgQIAAAQIECBAgQIDAvxLw/NmbggABAgQIzFLA8+dZQnkZAQIECBAgMPYCAiFjfwsdgAABAgQIECBAYIQEvpjkk839XHPNNdm0adMIbdFWCBAgQIDAaAls3Lgx1157bXtTX0ryqdHaqd0QIECAAAECBAgQIECAAIEFFfD8eUH5LU6AAAEC4yjg+fM43jV7JkCAAAECBOYqIBAyVzGvJ0CAAAECBAgQINAt8LEkX27+qw0bNuTmm2/mRYAAAQIECBxC4BOf+EQ2b97cftXHk3wFHgECBAgQIECAAAECBAgQIBDPn70JCBAgQIBApYDnz5VwyggQIECAAIGxERAIGZtbZaMECBAgQIAAAQIjLHB8knuTLJ3Z48qVK7Njx44cdpgvuUf4vtkaAQIECIyIwIEDB7J69ers2rWruaO9Sc5N8vSIbNM2CBAgQIAAAQIECBAgQIDAQgh4/rwQ6tYkQIAAgYkR8Px5Ym6lgxAgQIAAAQIHEfDTad4aBAgQIECAAAECBPoX+GKSTzbbbNu2LWvWrOm/sw4ECBAgQGBKBLZv3561a9e2T/ulJJ+aEgLHJECAAAECBAgQIECAAAECXQKeP3tfECBAgACBPgU8f+4TUDkBAgQIECAw0gICISN9e2yOAAECBAgQIEBgDAQuSfLPzX1ed911ueqqq8Zg67ZIgAABAgRGS+D666/P1Vdf3d7UHyT5/mjt1G4IECBAgAABAgT+N3t3Ai1XVSaKfz9Ig4iIEJn0vQb6L42IoK4wSdAwGUCaCIQhzNKJQAMyhNcoAWRoQZp+gICMymMIzSAQkEEMEAaJNoM+JhkEB+h+yAyCIkMzvPWdXnX/dSt17606t+6pU3V+Z60s7dxzzt77t3fd2N9X394ECBAgQKAQAfHnQpg1QoAAAQJVEBB/rsIsGyMBAgQIEKimgIKQas67URMgQIAAAQIECHRO4PqU0pa1102YMCH94he/6NzbvYkAAQIECFRMYK211kq//OUv60d9Q0rp7yrGYLgECBAgQIAAAQIECBAgQCAExJ+tAwIECBAg0EEB8ecOYnoVAQIECBAgUBoBBSGlmQodIUCAAAECBAgQ6EGBjVNK8+r7fe2116atttqqB4eiywQIECBAoBwC1113XZoyZUpjZzZJKd1ajh7qBQECBAgQIECAAAECBAgQKERA/LkQZo0QIECAQJUExJ+rNNvGSoAAAQIEqiOgIKQ6c22kBAgQIECAAAECnRe4KqW0be21W2yxRfrxj3/c+Va8kQABAgQIVEzgy1/+crrxxhvrRz0npTS1YgyGS4AAAQIECBAgQIAAAQLVFhB/rvb8Gz0BAgQIjJGA+PMYwXotAQIECBAg0DUBBSFdo9cwAQIECBAgQIBAjwusmlJ6rH4MN910U/rSl77U48PSfQIECBAg0H2Bm2++OU2ePLmxI59MKf26+73TAwIECBAgQIAAAQIECBAgMOYC4s9jTqwBAgQIEKiqgPhzVWfeuAkQIECAQP8KKAjp37k1MgIECBAgQIAAgbEVOC6lNKvWxPrrr59+9rOfjW2L3k6AAAECBCokMHHixPTzn/+8fsTHp5QOrxCBoRIgQIAAAQIECBAgQIBAdQXEn6s790ZOgAABAgUIiD8XgKwJAgQIECBAoDABBSGFUWuIAAECBAgQIECgzwR+k1L6/2pj+sEPfpCmT5/eZ0M0HAIECBAg0D2B8847L82YMaO+A79NKX2iez3SMgECBAgQIECAAAECBAgQKExA/Lkwag0RIECAQBUFxJ+rOOvGTIAAAQIE+ldAQUj/zq2RESBAgAABAgQIjJ3AxJTS/NrrF1lkkfTHP/4xLbbYYmPXojcTIECAAIGKCbzxxhvpIx/5SHr77bfrR75BSsmRXBVbC4ZLgAABAgQIECBAgACBigmIP1dswg2XAAECBIoXEH8u3lyLBAgQIECAwNgJKAgZO1tvJkCAAAECBAgQ6F+B41JKs2rDmzZtWrr00kv7d7RGRoAAAQIEuiSw0047pcsuu6y+9eNTSod3qTuaJUCAAAECBAgQIECAAAECRQiIPxehrA0CBAgQqLyA+HPllwAAAgQIECDQNwIKQvpmKg2EAAECBAgQIECgQIG7Ukrr1tqbPXt22nXXXQtsXlMECBAgQKAaAhdffHHabbfd6gd7d0ppvWqM3igJECBAgAABAgQIECBAoKIC4s8VnXjDJkCAAIFiBcSfi/XWGgECBAgQIDB2AgpCxs7WmwkQIECAAAECBPpT4EMppT/VD+2ZZ55Jyy+/fH+O1qgIECBAgEAXBZ599tm0wgorNPZgiZTSn7vYLU0TIECAAAECBAgQIECAAIGxEhB/HitZ7yVAgAABAg0C4s+WBAECBAgQINAvAgpC+mUmjYMAAQIECBAgQKAogY1TSvNqjX36059ODz30UFFta4cAAQIECFROYI011ki/+tWv6se9SUrp1spBGDABAgQIECBAgAABAgQIVEFA/LkKs2yMBAgQIFAaAfHn0kyFjhAgQIAAAQKjEFAQMgo8jxIgQIAAAQIECFRS4KCU0im1kX/1q19N559/fiUhDJoAAQIECBQhsOeee6YLLrigvqmDU0rfLaJtbRAgQIAAAQIECBAgQIAAgYIFxJ8LBtccAQIECFRbQPy52vNv9AQIECBAoF8EFIT0y0waBwECBAgQIECAQFEC56SU9qo1dtJJJ6WZM2cW1bZ2CBAgQIBA5QROPvnkdMghh9SP+9yU0t6VgzBgAgQIECBAgAABAgQIEKiCgPhzFWbZGAkQIECgNALiz6WZCh0hQIAAAQIERiGgIGQUeB4lQIAAAQIECBCopMBNKaUv1UZ+7bXXpq222qqSEAZNgAABAgSKELjuuuvSlClT6pu6OaU0uYi2tUGAAAECBAgQIECAAAECBAoWEH8uGFxzBAgQIFBtAfHnas+/0RMgQIAAgX4RUBDSLzNpHAQIECBAgAABAkUJPJxS+lStsQceeCCtueaaRbWtHQIECBAgUDmBBx98MH3mM5+pH/cjKaXVKwdhwAQIECBAgAABAgQIECBQBQHx5yrMsjESIECAQGkExJ9LMxU6QoAAAQIECIxCQEHIKPA8SoAAAQIECBAgUEmB51NKy9RG/swzz6Tll1++khAGTYAAAQIEihB49tln0worrFDf1AsppWWLaFsbBAgQIECAAAECBAgQIECgYAHx54LBNUeAAAEC1RYQf672/Bs9AQIECBDoFwEFIf0yk8ZBgAABAgQIECBQlMAbKaUP1Br7y1/+khZbbLGi2tYOAQIECBConMAbb7yRPvjBD9aP+82Ukn98K7cSDJgAAQIECBAgQIAAAQKVEBB/rsQ0GyQBAgQIlEVA/LksM6EfBAgQIECAwGgEFISMRs+zBAgQIECAAAECVRR4L6U08L+j33vvvfTf/pv/WV3FhWDMBAgQIFCMwPvvv58WWmih+sbeTykN+otieqIVAgQIECBAgAABAgQIECAw5gLiz2NOrAECBAgQIPD/C4g/Ww0ECBAgQIBAPwj45lo/zKIxECBAgAABAgQIFCkQX0IduCJI6CJAgAABAgTGVqBJ8aWY1tiSezsBAgQIECBAgAABAgQIdEdA/Lk77lolQIAAgQoLiD9XePINnQABAgQI9ImA5HmfTKRhECBAgAABAgQIFCYgIVcYtYYIECBAgMB/CUjIWQkECBAgQIAAAQIECBAgUBEB8eeKTLRhEiBAgEB5BMSfyzMXekKAAAECBAjkE1AQks/NUwQIECBAgAABAtUVkJCr7twbOQECBAh0SUBCrkvwmiVAgAABAgQIECBAgACBogXEn4sW1x4BAgQIVF5A/LnySwAAAQIECBDoeQEFIT0/hQZAgAABAgQIECBQsICEXMHgmiNAgAABAhJy1gABAgQIECBAgAABAgQIVERA/LkiE22YBAgQIFAeAfHn8syFnhAgQIAAAQL5BBSE5HPzFAECBAgQIECAQHUFJOSqO/dGToAAAQJdEpCQ6xK8ZgkQIECAAAECBAgQIECgaAHx56LFtUeAAAEClRcQf678EgBAgAABAgR6XkBBSM9PoQEQIECAAAECBAgULCAhVzC45ggQIECAgIScNUCAAAECBAgQIECAAAECFREQf67IRBsmAQIECJRHQPy5PHOhJwQIECBAgEA+AQUh+dw8RYAAAQIECBAgUF0BCbnqzr2REyBAgECXBCTkugSvWQIECBAgQIAAAQIECBAoWkD8uWhx7REgQIBA5QXEnyu/BAAQIECAAIGeF1AQ0vNTaAAECBAgQIAAAQIFC0jIFQyuOQIECBAgICFnDRAgQIAAAQIECBAgQIBARQTEnysy0YZJgAABAuUREH8uz1zoCQECBAgQIJBPQEFIPjdPESBAgAABAgQIVFdAQq66c2/kBAgQINAlAQm5LsFrlgABAgQIECBAgAABAgSKFhB/LlpcewQIECBQeQHx58ovAQAECBAgQKDnBRSE9PwUGgABAgQIECBAgEDBAhJyBYNrjgABAgQISMhZAwQIECBAgAABAgQIECBQEQHx54pMtGESIECAQHkExJ/LMxd6QoAAAQIECOQTUBCSz81TBAgQIECAAAEC1RWQkKvu3Bs5AQIECHRJQEKuS/CaJUCAAAECBAgQIECAAIGiBcSfixbXHgECBAhUXkD8ufJLAAABAgQIEOh5AQUhPT+FBkCAAAECBAgQIFCwgIRcweCaI0CAAAECEnLWAAECBAgQIECAAAECBAhURED8uSITbZgECBAgUB4B8efyzIWeECBAgAABAvkEFITkc/MUAQIECBAgQIBAdQUk5Ko790ZOgAABAl0SkJDrErxmCRAgQIAAAQIECBAgQKBoAfHnosW1R4AAAQKVFxB/rvwSAECAAAECBHpeQEFIz0+hARAgQIAAAQIECBQsICFXMLjmCBAgQICAhJw1QIAAAQIECBAgQIAAAQIVERB/rshEGyYBAgQIlEdA/Lk8c6EnBAgQIECAQD4BBSH53DxFgAABAgQIECBQXQEJuerOvZETIECAQJcEJOS6BK9ZAgQIECBAgAABAgQIEChaQPy5aHHtESBAgEDlBcSfK78EABAgQIAAgZ4XUBDS81NoAAQIECBAgAABAgULSMgVDK45AgQIECAgIWcNECBAgAABAgQIECBAgEBFBMSfKzLRhkmAAAEC5REQfy7PXOgJAQIECBAgkE9AQUg+N08RIECAAAECBAhUV0BCrrpzb+QECBAg0CUBCbkuwWuWAAECBAgQIECAAAECBIoWEH8uWlx7BAgQIFB5AfHnyi8BAAQIECBAoOcFFIT0/BQaAAECBAgQIECAQMECEnIFg2uOAAECBAhIyFkDBAgQIECAAAECBAgQIFARAfHniky0YRIgQIBAeQTEn8szF3pCgAABAgQI5BNQEJLPzVMECBAgQIAAAQLVFZCQq+7cGzkBAgQIdElAQq5L8JolQIAAAQIECBAgQIAAgaIFxJ+LFtceAQIECFReQPy58ksAAAECBAgQ6HkBBSE9P4UGQIAAAQIECBAgULCAhFzB4JojQIAAAQISctYAAQIECBAgQIAAAQIECFREQPy5IhNtmAQIECBQHgHx5/LMhZ4QIECAAAEC+QQUhORz8xQBAgQIECBAgEB1BSTkqjv3Rk6AAAECXRKQkOsSvGYJECBAgAABAgQIECBAoGgB8eeixbVHgAABApUXEH+u/BIAQIAAAQIEel5AQUjPT6EBECBAgAABAgQIFCwgIVcwuOYIECBAgICEnDVAgAABAgQIECBAgAABAhUREH+uyEQbJgECBAiUR0D8uTxzoScECBAgQIBAPgEFIfncPEWAAAECBAgQIFBdAQm56s69kRMgQIBAlwQk5LoEr1kCBAgQIECAAAECBAgQKFpA/Lloce0RIECAQOUFxJ8rvwQAECBAgACBnhdQENLzU2gABAgQIECAAAECBQtIyBUMrjkCBAgQICAhZw0QIECAAAECBAgQIECAQEUExJ8rMtGGSYAAAQLlERB/Ls9c6AkBAgQIECCQT0BBSD43TxEgQIAAAQIECFRXQEKuunNv5AQIECDQJQEJuS7Ba5YAAQIECBAgQIAAAQIEihYQfy5aXHsECBAgUHkB8efKLwEABAgQIECg5wUUhPT8FBoAAQIECBAgQIBAwQIScgWDa44AAQIECEjIWQMECBAgQIAAAQIECBAgUBEB8eeKTLRhEiBAgEB5BMSfyzMXekKAAAECBAjkE1AQks/NUwQIECBAgAABAtUVkJCr7twbOQECBAh0SUBCrkvwmiVAgAABAgQIECBAgACBogXEn4sW1x4BAgQIVF5A/LnySwAAAQIECBDoeQEFIT0/hQZAgAABAgQIECBQsICEXMHgmiNAgAABAhJy1gABAgQIECBAgAABAgQIVERA/LkiE22YBAgQIFAeAfHn8syFnhAgQIAAAQL5BBSE5HPzFAECBAgQIECAQHUFJOSqO/dGToAAAQJdEpCQ6xK8ZgkQIECAAAECBAgQIECgaAHx56LFtUeAAAEClRcQf678EgBAgAABAgR6XkBBSM9PoQEQIECAAAECBAgULCAhVzC45ggQIECAgIScNUCAAAECBAgQIECAAAECFREQf67IRBsmAQIECJRHQPy5PHOhJwQIECBAgEA+AQUh+dw8RYAAAQIECBAgUF0BCbnqzr2REyBAgECXBCTkugSvWQIECBAgQIAAAQIECBAoWkD8uWhx7REgQIBA5QXEnyu/BAAQIECAAIGeF1AQ0vNTaAAECBAgQIAAAQIFC0jIFQyuOQIECBAgICFnDRAgQIAAAQIECBAgQIBARQTEnysy0YZJgAABAuUREH8uz1zoCQECBAgQIJBPQEFIPjdPESBAgAABAgQIVFdAQq66c2/kBAgQINAlAQm5LsFrlgABAgQIECBAgAABAgSKFhB/LlpcewQIECBQeQHx58ovAQAECBAgQKDnBRSE9PwUGgABAgQIECBAgEDBAhJyBYNrjgABAgQISMhZAwQIECBAgAABAgQIECBQEQHx54pMtGESIECAQHkExJ/LMxd6QoAAAQIECOQTUBCSz81TBAgQIECAAAEC1RWQkKvu3Bs5AQIECHRJQEKuS/CaJUCAAAECBAgQIECAAIGiBcSfixbXHgECBAhUXkD8ufJLAAABAgQIEOh5AQUhPT+FBkCAAAECBAgQIFCwgIRcweCaI0CAAAECEnLWAAECBAgQIECAAAECBAhURED8uSITbZgECBAgUB4B8efyzIWeECBAgAABAvkEFITkc/MUAQIECBAgQIBAdQUk5Ko790ZOgAABAl0SkJDrErxmCRAgQIAAAQIECBAgQKBoAfHnosW1R4AAAQKVFxB/rvwSAECAAAECBHpeQEFIz0+hARAgQIAAAQIECBQsICFXMLjmCBAgQICAhJw1QIAAAQIECBAgQIAAAQIVERB/rshEGyYBAgQIlEdA/Lk8c6EnBAgQIECAQD4BBSH53DxFgAABAgQIECBQXQEJuerOvZETIECAQJcEJOS6BK9ZAgQIECBAgAABAgQIEChaQPy5aHHtESBAgEDlBcSfK78EABAgQIAAgZ4XUBDS81NoAAQIECBAgAABAgULSMgVDK45AgQIECAgIWcNECBAgAABAgQIECBAgEBFBMSfKzLRhkmAAAEC5REQfy7PXOgJAQIECBAgkE9AQUg+N08RIECAAAECBAhUV0BCrrpzb+QECBAg0CUBCbkuwWuWAAECBAgQIECAAAECBIoWEH8uWlx7BAgQIFB5AfHnyi8BAAQIECBAoOcFFIT0/BQaAAECBAgQIECAQMECEnIFg2uOAAECBAhIyFkDBAgQIECAAAECBAgQIFARAfHniky0YRIgQIBAeQTEn8szF3pCgAABAgQI5BNQEJLPzVMECBAgQIAAAQLVFZCQq+7cGzkBAgQIdElAQq5L8JolQIAAAQIECBAgQIAAgaIFxJ+LFtceAQIECFReQPy58ksAAAECBAgQ6HkBBaClBKMAACAASURBVCE9P4UGQIAAAQIECBAgULCAhFzB4JojQIAAAQISctYAAQIECBAgQIAAAQIECFREQPy5IhNtmAQIECBQHgHx5/LMhZ4QIECAAAEC+QQUhORz8xQBAgQIECBAgEB1BSTkqjv3Rk6AAAECXRKQkOsSvGYJECBAgAABAgQIECBAoGgB8eeixbVHgAABApUXEH+u/BIAQIAAAQIEel5AQUjPT6EBECBAgAABAgQIFCwgIVcwuOYIECBAgICEnDVAgAABAgQIECBAgAABAhUREH+uyEQbJgECBAiUR0D8uTxzoScECBAgQIBAPgEFIfncPEWAAAECBAgQIFBdAQm56s69kRMgQIBAlwQk5LoEr1kCBAgQIECAAAECBAgQKFpA/Lloce0RIECAQOUFxJ8rvwQAECBAgACBnhdQENLzU2gABAgQIECAAAECBQtIyBUMrjkCBAgQICAhZw0QIECAAAECBAgQIECAQEUExJ8rMtGGSYAAAQLlERB/Ls9c6AkBAgQIECCQT0BBSD43TxEgQIAAAQIECFRXQEKuunNv5AQIECDQJQEJuS7Ba5YAAQIECBAgQIAAAQIEihYQfy5aXHsECBAgUHkB8efKLwEABAgQIECg5wUUhPT8FBoAAQIECBAgQIBAwQIScgWDa44AAQIECEjIWQMECBAgQIAAAQIECBAgUBEB8eeKTLRhEiBAgEB5BMSfyzMXekKAAAECBAjkE1AQks/NUwQIECBAgAABAtUVkJCr7twbOQECBAh0SUBCrkvwmiVAgAABAgQIECBAgACBogXEn4sW1x4BAgQIVF5A/LnySwAAAQIECBDoeQEFIT0/hQZAgAABAgQIECBQsICEXMHgmiNAgAABAhJy1gABAgQIECBAgAABAgQIVERA/LkiE22YBAgQIFAeAfHn8syFnhAgQIAAAQL5BBSE5HPzFAECBAgQIECAQHUFJOSqO/dGToAAAQJdEpCQ6xK8ZgkQIECAAAECBAgQIECgaAHx56LFtUeAAAEClRcQf678EgBAgAABAgR6XkBBSM9PoQEQIECAAAECBAgULCAhVzC45ggQIECAgIScNUCAAAECBAgQIECAAAECFREQf67IRBsmAQIECJRHQPy5PHOhJwQIECBAgEA+AQUh+dw8RYAAAQIECBAgUF0BCbnqzr2REyBAgECXBCTkugSvWQIECBAgQIAAAQIECBAoWkD8uWhx7REgQIBA5QXEnyu/BAAQIECAAIGeF1AQ0vNTaAAECBAgQIAAAQIFC0jIFQyuOQIECBAgICFnDRAgQIAAAQIECBAgQIBARQTEnysy0YZJgAABAuUREH8uz1zoCQECBAgQIJBPQEFIPjdPESBAgAABAgQIVFdAQq66c2/kBAgQINAlAQm5LsFrlgABAgQIECBAgAABAgSKFhB/LlpcewQIECBQeQHx58ovAQAECBAgQKDnBRSE9PwUGgABAgQIECBAgEDBAhJyBYNrrvsCL730Utpll13S3Llz0/z589PEiRO736k+6MGLL76YvvGNb6QNN9wwbbbZZmnZZZfNNarZs2enJ598Mu2xxx7pr//6r3O9w0MEyi4gIVf2GdI/AgQIECBAgAABAgQIEOiQgPhzhyC9hgABAgQItCog/tyqlPsIECBAgACBsgooCCnrzOgXAQIECBAgQIBAWQUk5Mo6M/o1ZgJlLwi5/fbb09lnn52mTJmSttxyy7Tkkkt21OKf/umf0re+9a209957p1NOOSUttthiHXn/vHnz0jbbbJP+9Kc/pauuuiptu+22bb/3lVdeSdOnT09XX311+upXv5q+973vpcUXX7zt93iAQNkFJOTKPkP6R4AAAQIECBAgQIAAAQIdEhB/7hCk1xAgQIAAgVYFxJ9blXIfAQIECBAgUFYBBSFlnRn9IkCAAAECBAgQKKuAhFxZZ0a/xkygzAUhL7zwQlaoEQURG220UYrTMj7+8Y931GIsCkLeeuutdOihh6bTTjstbbrppumiiy5KK6ywQtv9njNnTpo6dWpaYoklMoNNNtmk7Xd4gEAvCEjI9cIs6SMBAgQIECBAgAABAgQIdEBA/LkDiF5BgAABAgTaERB/bkfLvQQIECBAgEAZBRSElHFW9IkAAQIECBAgQKDMAhJyZZ4dfRtS4Gc/+1naYIMNuia02WabpX/9139N48eP71gf3n333XTyySdnhRVxxekgZ5xxRlpxxRU71ka8aCwKQh588ME0bdq09Oijj6Zzzz03zZgxIzVJOAw7jueffz597WtfS9dee23HTy/pKKCXEeiAgIRcBxC9ggABAgQIECBAgAABAgR6QUD8uRdmSR8JECBAoK8ExJ/7ajoNhgABAgQIVFJAQUglp92gCRAgQIAAAQIERiEgITcKPI92T6AfC0LuuOOOtMcee6SnnnpqAHbdddfNikImTJjQMexOF4REIcsxxxyTFZpMnDgxXXzxxWmllVZqq7/vv/9+drrIQQcdlD7zmc+kSy+9NK222mptvcPNBHpJQEKul2ZLXwkQIECAAAECBAgQIEBgFALiz6PA8ygBAgQIEMgjIP6cR80zBAgQIECAQJkEFISUaTb0hQABAgQIECBAoBcEJOR6YZb0saMCL730Utpll13S3Llz0/z587MihlavOBVk1113TZ0+IeSJJ55Iu+22W7r77rtTFIHESRmnn356euCBB7ITQs4666y0+eabNz11I4opLrvssvTmm29m7xg3btyww+l0QUj96SDf/e530wEHHDDk6SC//vWv04477piNq1PXsccem4488shOvc57CBQiICFXCLNGCBAgQIAAAQIECBAgQKD7AuLP3Z8DPSAw5gKvv/56uv/++1Ns5PRv//Zv2aZH991330C7q666avrEJz6Rxb433njj9NnPfjYtvvjiY94vDRCoqoD4c1Vn3rgJECBAgED/CCgI6Z+5NBICBAgQIECAAIFiBCTkinHWSokEylYQEsmyQw89NJ155plZ8ceFF16YJk2alB577LF04IEHpptuuiktvfTS2UkhUUzRGMi/66670rRp07Ik2/HHH59mzpyZFl100SHFO1kQ8s4776Sjjjoqa3ejjTZKs2fPTh//+MeHbFtBSIk+CLrSVQEJua7ya5wAAQIECBAgQIAAAQIEihNoK/781ltvZXGyOEm2di2xxBLp6quvTptssklHe/3qq6+mGTNmpCuvvHLgvbHRyYknnjgQW2t2SnG7G8w063R9fLL285E2PanF9PIgrLfeemn8+PFprbXWSuuvv35ae+2101JLLZXnVam2YU7t4U5vnJOrU00eeuGFF1L8+dSnPtWpVxbynrJ9BoYbdGxUFDHsc845J4sLv/zyyy0bRbw7NjeKE6PbPW26lUZeeeWVNH369Ox3R+2KYpQ4mXrllVdu5RVdv6cxlh4na19++eUpimsar8Z7y/q57CTqG2+8kQ4++OBs/dWuTvx+7mQfu/ku8edu6mubAAECBAgQ6ISAgpBOKHoHAQIECBAgQIBAlQTaSshVCcZY+1egTAUhUQwSxRTxJ5LbZ599dtppp50Gij6efvrpLKlxxRVXZD+PopGdd945LbTQQgMTFEUZp5xySoqk8J/+9KcRi0I6WRASSfE4bSWKUS6++OLsvw93KQjp38+VkbUnICHXnpe7CRAgQIAAAQIECBAgQKBnBdqOP998881p8uTJgwZ82GGHZbGvhRdeuGMQ99xzT9p6663TM888k72zWeFJvxSENKLFWLfbbrv0rW99q+0v45e9ICQKKq666qpUK7AZKV7ZsQXVwReV6TMw1LD+4z/+Ix1xxBHpoosuGtXIYy3+4z/+Y7bJUSdPDJk3b17aZpttsnh5/fWDH/wgKxTphUtByPCzpCBkeB/x5174lOsjAQIECBAgMJyAghDrgwABAgQIECBAgEB7Am0n5Np7vbsJdEagMdHYmbd29i177713Vpix2GKLtfTiKOQ46aST0je/+c0s4XzkkUdmxR/jxo0b9HzsZHfIIYdku6wNVxQSxSSzZs3KklwnnHBC9kzju+LFnSoIee2119LXv/71LOm3/fbbZztxNe4seO+992Z/v+eee6bYge23v/1tdsrJAw88kEazW1d9Uc9Iuye2NBluIlCwgIRcweCaI0CAAAECBAgQIECAAIFuCbQdf44Cjd133z3dcsstA32OUy0uueSS7HTdTlzvvvtuOuaYY7I4We2KL4+fd955g+Jb/VoQUhtznNIQsbU4KWW4E4frzctaEBKnVdx3333ZacbXX3991uVWNrDpxHrq9DvK9BloHFs4z507NzvZIwoWOnVFfPn0009Pyy233Khf2ezzXXtpnEoSJ3FHnL3sl4KQ4WdIQcjwPuLPZf+E6x8BAgQIECAwkoCCkJGE/JwAAQIECBAgQIDAYIG2E3IACXRDoN8KQqIYpNUCjvB++eWXs8KR73//+01PEol7Wn1nJwpCIvEXcxIJtBVWWCFLrm688caDlkZ9QmbTTTfNCkeiiERBSDc+Qdosm4CEXNlmRH8IECBAgAABAgQIECBAYIwE2o4/D/Vl7jj1Ydttt+1IN5t94b7ZyQH9XhBSw4xNZuJPKyc0lLUgpNmXw3u1IKRMn4H6D1zEhC+//PK03377ZfHqxusLX/hCdvr1hhtumD72sY+lD3/4wwMnYcf8PPnkk+n2229Pl156abrzzjsXeD6KsmJzoWWWWWZUn/Pf//73WT/uvvvuBd4TsexrrrkmrbPOOqNqo4iHFYQMr6wgZHgf8eciPqXaIECAAAECBMZSQEHIWOp6NwECBAgQIECAQD8KtJ2Q60cEY6qWQP3pEu2eUlFLeG622WZZQcT48ePbxovCjThJJAoz4jSP448/Ps2cOXPEXfjqTwqJ3ftiJ7MorqgP7DeeOhJFJ5H8qr+nEwUhjz76aHbqRyTV4n1RrNJ4Gsmtt96adt111xQJ9lrytT6J1a59PbQTQtpedh4omYCEXMkmRHcIECBAgAABAgQIECBAYKwEcsWf77nnnrT11ltncaXadcABB6QTTzxxxBhaKwOZM2dOmjp16sCtcbJtfEl95ZVXHvR4mQtCWo1PRrwwYpBPPfVUuuOOO7JTUB566KEFmIY7cbj+ZgUhrayw0d9Tls9A/Uhi/eyxxx7ZWqq/1l577SzGHRsGLbTQQiMOPtbkbbfdlg4//PAUJ0zXX/EZj1j5wgsvPOJ7hrqh8fN94IEHplNPPXXg9jipO06SGU0buTvXxoPtFIS08dq+uVVByPBTKf7cN0vdQAgQIECAQGUFFIRUduoNnAABAgQIECBAIKdAroRczrY8RqAUAt0sCHnrrbfSySefnO24F1erxSA1uOeeey7tvffe6Uc/+lFaccUV04UXXpgmTZo0yDUSIZE4O/roo5veM9qCkNdffz0deuih6cwzz0xbbrllit0Tl19++UF9eOWVV7J+XnHFFWn77bfPdnZbaqmlkoKQUnwEdKIEAhJyJZgEXSBAgAABAgQIECBAgACBIgRyxZ8jtjR9+vR09dVXD/RxtdVWy2JNq6+++qj6HfG5iG2ddtppA+8Z6gvi/VAQ0ogVsb2zzjorHXvssVmhSO1aYoklshONGzeXaXxeQcioll/LD5flM1Dr8BNPPJGdFt146kZsFBSx7lg/7V5PP/10dtpIxLprV3zOL7vssrTmmmu2+7rs/ljf+++/f7rggguy/3v99dfPYuVHHHFEdjpJXEMVgOVqcAwfUhAyPK6CkOF9xJ/H8MPp1QQIECBAgEAhAgpCCmHWCAECBAgQIECAQB8J5ErI9dH4DaWCAt0qCIkEa+x6dvrpp2cJsigG2WeffRY4WWOkKamdzvHII49k74pTOBp3M6sv2ogE1/nnn58imRbXaApC3n///awAZK+99hqyICXuicRwJAhXWGGF7HSQ2B0ursYk1khjbeXnkbyOpL2LQC8JSMj10mzpKwECBAgQIECAAAECBAiMQiB3/DlO2I2TAuqviEtFochorocffjjbwCRibHFF/Oqaa65J66yzzgKv7ceCkBhkxO/iRJSITdYXhUycODGL5a200kpDEisIGc3qa+/ZMnwGosdRRBVx7ZNOOmnQANrd7KjZ6JsVmozmBI9f/vKXaauttho4XWjGjBnZBk3f+c53sj+1qxO/S9qbzfbvVhAyvJmCkOF9xJ/b/8x5ggABAgQIECiXgIKQcs2H3hAgQIAAAQIECJRfIHdCrvxD08N+FmiWjC1yvJtttllW9DB+/PiWmn3qqafSwQcfnO1qGCd7/Mu//EuaOnVqWmihhVp6vvGmn/70p1nSOhLg48aNa/qOJ598MisWCatI1h100EFZe6MpCLnjjjvSHnvskWI8J5xwQjrkkEOytiNx/Oyzz6bf/e532S5xP/zhD7Pij/j5cccdlxZddNHsPgUhuabbQ30oICHXh5NqSAQIECBAgAABAgQIECDQTCB3/LmxcCNeHhuQnHHGGblOI6h1Lk6yjUKI2rXNNtuk8847LzvdtvHq14KQGOc777yTxQzjhIf6K/4u4phNYhfZbQpCivugl+EzEKO955570tZbbz1QZBF/t/vuu2ebFX34wx8eNcicOXOyWHntynuCRxQ6RRFNLWYd74tikFjPN998c5o8eXJLn/tRD6hDL1AQMjykgpDhfcSfO/RB9BoCBAgQIECgawIKQrpGr2ECBAgQIECAAIEeFcidkOvR8ep2nwj0UkHIf/7nf6ajjjoq24HsM5/5TDrrrLPS5z//+UJmIgpHonhjp512GigcyVsQ0my3tuEGEYm72bNnp1VWWWXgNgUhhUy7RnpAQEKuByZJFwkQIECAAAECBAgQIECgEwK5489xAu7++++fLrjggoF+xGke1113XZowYUKuvr3yyivZBiuxaUvtGu6kgH4uCInxh8fee++drrjiigGPkb6MX4WCkOeffz7dcsst2Vq77777sk1u4lp11VXT5z73ubTppptmp1Asu+yyudZhqw+V4TPQ7HSQOIn6sssuS2uuuWarQxn2vmafyx/96EdpypQpbb3/mWeeyQpVYu7iqv998Yc//CHtsssu6fbbbx/42VAnA7XVaJs3RyFWbUOlO++8M1tfcU2aNCl9+ctfTtOmTUt//dd/nf1dEQUh0Z/ow09+8pMUm0FF8U/t1KBY67HmN9xww6xv//2///chC8VaZYg1HZ+rKAKaN29eevnll9PSSy+d1l9//ewzFYVHrX6uRlsQEs//n//zf9Ktt96a7rrrrhQFWJFLqV3rrbde+uQnP5lic7A4Ab3VfrVqMdb3iT+PtbD3EyBAgAABAmMtoCBkrIW9nwABAgQIECBAoN8Ecifk+g3CeKoj8NJLL2XJn7lz56b58+eniRMnjvngn3vuufS9730v7bXXXul//I//ker70G7jxx57bDryyCPbfWzg/rwFIY3J3uE6sMQSS6Rzzz03S2DVX/VJrNHY1/uN1iM3pAcJjEJAQm4UeB4lQIAAAQIECBAgQIAAgV4SGFX8uVk8aqQTLIbDiQKPLbbYYuALzyMVP/R7QUhY3XTTTWm77bYbMIm/u+qqq9K2227blLJMBSHtxlhHiiO+8MIL2akpZ5555iCPZhAR/9x3332z0yiWWWaZMftMdvsz0GyDn1mzZqVjjjlmyJOr82DEyR4zZ87MHo3PZfz3HXbYoa1XRYFBnPhTK2ioP/3n3XffzfocsfHaFTH22Mhp4YUXbqudPDfH6SW33XZbdiLPvffeO+Qrojgi1umMGTNSnAC+4447pgceeCC7Pzabuvzyy7MijcarcZ5GOuG81p+jjz46RWFKK1cU24ThSiutNOzttfxDY5+j+OKAAw7ITjQf6orP1de//vXMKf77cFfegpAoSoncxamnnjqoAGS4tlr5vDeedDPc6VPDtdWp94g/t7Kq3UOAAAECBAiUWUBBSJlnR98IECBAgAABAgTKKDCqhFwZB6RPBEYS6EZBSGOf2k1W1j9fn7iMxE3s4Bfv+9rXvtZSEi5vQcjNN9+cJk+enCWcVlxxxfRXf/VX6bOf/WwaP358+vSnP53+7//9v+nb3/52+t3vfpft3njiiSemxRZbbNDQFYSMtDr9vCoCEnJVmWnjJECAAAECBAgQIECAQOUFRhV//v3vf5+dfBs76teuvF+yzfOF8CoUhLz44otpt912y04IqF0HH3xwOuGEE9IiiyyywALux4KQiLH+/Oc/T/vtt9/Al+9b/eTGl/TPOOOM7ISDJvGeVl8z5H3d/gw0znecujEWJ2vE6dSPP/545rjUUku17RYnmRx66KHptNNOG3i2sXissWBkpIKwtjsxxANxCsfZZ5+dopCmVqwy0rsPPPDA7HMZJxp1uiDkvffeS5dccklW0NRqf2r9jbxAnIC++eabD7nemxWEPPvss2mPPfZouQAj8hCxwVb96eONZnkKQuIUkDgVabiilOHmJjYXO++885oW5TR+VvN8VlpZxyOtndrPxZ9blXIfAQIECBAgUFYBBSFlnRn9IkCAAAECBAgQKKvAqBJyZR2UfvW3QLNEbLdGfPHFF2enjbR7daog5Prrr8+KL+Io8+OPPz7bOW3RRRcdtjt5C0KGe2nsqhUJt9g9L5Ii4dJspzAFIe2uFPf3q4CEXL/OrHERIECAAAECBAgQIECAQIPAqOLPb7/9drZTfJweULtip/Ybb7yx7VN/I3628847Z1/8j6uVL+tWoSAkiiFi1//4U7s23XTT7AvjzU6+6MeCkDvuuKOtL6s3fsrjS/IXXnhhmjRpUsd/AXTzM9Cs7bwFWR2HaXhh45fxo5DgyiuvTGuuuebAnc2Kn37wgx9kRRdjdcXn69JLL0377LNP28UXcUrPQw89lKJYJq5OnRAy2vUe/Ygxrbbaak3ZGgtC4hSWf/7nfx5U2NeK91e+8pV0zjnnpOWWW67p7e0WhIRjFNnUFxi20o/Ge+KklNNPPz19+MMfHvSjZp+Xdk+0ajzpJf6duu6669KECRPa7qr4c9tkHiBAgAABAgRKJqAgpGQTojsECBAgQIAAAQKlFxhVQq70o9PBvhToh4KQoSamNrbhkjv1z8YOXocffniWgIirlaKQTheExO6KJ598clYQEgmKKAbZeOONmw5RQUhffiQNKoeAhFwONI8QIECAAAECBAgQIECAQC8KjDr+XDu1tn7wRx55ZIovGS+88MItm8yZMydNnTp14P6vfvWr2Q70iy+++JDvqEJBSAz+8ssvT9OmTRtwaPZl+toP+60g5NFHH0177rnnAl8S/8IXvpDipJQvfvGLaemll85OQ3j11VezgqJTTz01zZ07d9C6idMmzj///CG/JN/yQm1yY7c+A3/4wx+yzZBuv/32gV5FbDni0WNxGspojOLUhhkzZgz7+Y7ijCguO+SQQwbuG+sCl1/84hdpu+22G3QyRhS1xWkZe+21V7Zexo0bl6K44Ze//GW24VIUWzS7OlEQ8sorr2QnZMSp47UrTgSP03HCYvnll8/6E1Z//OMfs/UexWL33nvvoC4N9zu4viAk8gXxzvvuuy97Pj5LUeQX6yr+PtbRyy+/nK699tqsaCTyB/VXzNVxxx3XdBOsdgpC4uSNWLdRoFF/rb322umggw5Km2yySXYSeow9rj//+c/pkUceSbNnz86KvepPUhmuKLHxsxonqcQ7PvrRj7a0vBt/v8baiaKlJZdcsqXn628Sf26bzAMECBAgQIBAyQQUhJRsQnSHAAECBAgQIECg9AKjTsiVfoQ6SKBBoP50jvnz57e9m+BYgrZbEBJ9idM5ohAk/sR1wgknZEmtWvKisb+dLgip31FspLYbd7jqhOWxxx6bIgHlItBLAhJyvTRb+kqAAAECBAgQIECAAAECoxAYdfz5mWeeSbEj+y233DLQjTjB4qKLLso2J2nlivhZnLJ7wQUXDNx+1VVXpdiBf7irKgUhd911V5o8efKgLz1HzC+KIRqvMhWE1Pet2ZfDRzrdudmXxOPL3rHxTcRXF1tssabLI9qKL5afeOKJg8xijcXfDfVcK2u12T3d+gw8+OCDWTFD7YSK6Ntll12Wdtxxx7xDGZPn4sv6UdAQX7yvXUPNfeOYYr6vvvrqrCCg01ez3ztxmsxZZ52VolCgWVHNO++8kxUgRDFSfRFC9K0TBSHxO22LLbYYeHe8M9zWWGONIYf/3HPPZUUkP/rRjwbu2XDDDVP8LvjYxz62wHP1BSH1P4yTxePEj9VXX71pW3GKU8zjDTfcMPDz+B0fa67Z76J2CkLuv//+tPXWWw8qzInTQuJz3OwkpFoHojDmtttuS3//938/6NnIxRx22GELjKPxs9rOiVbNxnP22Wdn9nku8ec8ap4hQIAAAQIEyiSgIKRMs6EvBAgQIECAAAECvSAw6oRcLwxSHwnUC/RbQUiMrb4oJJIMUSARSaNmRSGdLAip30Fv3333zRKew+2qqCDEZ5HAfwlIyFkJBAgQIECAAAECBAgQIFARgVHHn+MLubFDfOOGIDfddFP60pe+1BJj45fAWy0oKfKk4pE2PWn8kvVmm22WfSE7drUf7dUsZjfUF+r7qSDknnvuyb4kHl/irl0jbXhTuy++uB9fJo/TDmpXfHn9mmuuSeuss85op2TQ8936DDSedhBx5/jcrbfeeh0d32hf1jiPcVpLnLKx8sorL/DqZkUaeU4caqXPjf0Kv/iC/0477TTsCSsx33EqRJwgUn91oiCk8fMbRQ3xu2Wk05aajWWotdCsIKTVE3R+85vfpDi9KX731q4DDjggyzssuuiigzzaKQiJk2Fmzpw58HxYxhqJE1pGuuKE9DglJcZVu6JII97ZWPzV7LPa6qk6Dz/8cNp+++1T5Fziir7FSS5DFdCM1G/x55GE/JwAAQIECBAou4CCkLLPkP4RIECAAAECmP229AAAIABJREFUBAiUTWDUCbmyDUh/CIwk0I8FITHmSGbF7nVxrPxwyaVOFYTU7wxWn9CJ490jsfSRj3wknXzyyYMKRBSEjLQ6/bwqAhJyVZlp4yRAgAABAgQIECBAgEDlBToSf272xf3YDCW+vL/IIosMixxf0I0v7saJD7Wr1S+AV7kgZKid6fulIKTZF7enTJmSvv/976dll122pQ/uK6+8ku3eH1/abndttdRA3U3d+Aw0zvVwBQntjqdT9zebx5F+NzSOa7gCkrz9bNavoYoImrXRbG11oiCksVjjqKOOSvGn2Wkl9f169dVXs9+hUZQRxWhrrbVWWn755dNCCy20QPebFYSMdFpP/UviJJI4vaN2QspQ89NqQUizE2Ra/Teg1q+f/vSnadKkSQPdHG4uGz+rrRYgnnfeeWnGjBkDbURhzPe+971hN+Aabn2KP+f99HqOAAECBAgQKIuAgpCyzIR+ECBAgAABAgQI9IpARxJyvTJY/exNgWaB/TKOpBO78tWSzHmTa/VFIXH8fBwvX5+oCLdOFITEDniRcI/ESWM78+bNS9tss0360Ic+lGtHvPr5bidJVsY1oU8EhhKQkLM2CBAgQIAAAQIECBAgQKAiAh2JP8eXo6dPn56uvvrqAbZWv8T94osvZl8u/slPfpI9284pDlUpCKnfQKcGPNSJJf1SEBJfcI8vX1955ZUDaypOZYh11s41Z86cNHXq1IFHNt988zR79uz00Y9+tJ3XjHhvNz4D55xzTtpnn30G+pY3Zj3i4EZxQ5zusvvuu6dbbrkle0tslBS/JzbZZJMh3/r73/8+O6Xj7rvvHtXcD9ftZuurnVON4t2Na6sTBSEXXXRR2mOPPQb9Hj3//PNbOimj1WlqLAiJXEEUOyy11FItvaLZWo8ikSjYqr9aLQiJZ+LeRx55JN15551p7ty5WXFLFGq0ejX+W7Dllltmn/NmY2rsfytrstnJNXl+H9WPR/y51dl1HwECBAgQIFBWAQUhZZ0Z/SJAgAABAgQIECirQEcScmUdnH71h0A/FISMRfJ4qAKU+pM7Ntpooywx8fGPf3xgMYy2ICSKQaLQJHZai6vxmPv6hMdJJ52U3TfSDmNDJXIUhPTHZ9goFhSQkLMqCBAgQIAAAQIECBAgQKAiAh2LPzd+OT38rrrqqrTtttsOS1nbvKS223w7u66PRUxvqM4OVYBRu7/xS9ad2Jym9u4qFoQ89thjaYcddkgPPfRQxpC32KGxuCAKjq677ro0YcKEjn/Ei/4MNK65PEZ5P0OtthWnVX/lK18ZsG7lNIZ333032+joO9/5zsBz7RYtjDS5jSdlr7/++umSSy7JNldq9Wp8RycKQmI+tthii4HTN6Ivq666atpvv/3S9ttvn5Zbbrm2YvnNxtK4btrNETQ7XeX4449Phx122KDm2ikIadV8qPsa1/FIv38bP6sjnUjy4IMPpu222y498cQTo/p9VN9/8efRzrrnCRAgQIAAgW4LKAjp9gxonwABAgQIECBAoNcEOpaQ67WB6y+BIgXyJr6G6+NwSYdIIEybNi395S9/SbFr38SJEwdeNZqCkEjGXHrppdnOcJFEj1NCYjetcePGDbw/7jnllFOyv8+zI16rJ4TEMe1R/BKJknYKToqcd20RGEpAQs7aIECAAAECBAgQIECAAIGKCHQs/vzwww9nX1h+9NFHB+hG2kzk7bffTt/85jezWFXtaqWIpHZvs5je/PnzB8Xa8sxjOwUYtfePZUHIU089lXbeeef085//fGA4/X5CSDs7/g83xxEjjS/Tx6Y8tavZaQZ51knjM0V/BqJgYtasWQPdaLVIo77feePirbT11ltvpUMPPTSddtppA022WnzQWCjWyikO7cxh47gjhh0nPiy55JItv6bxlJFOFITEZk7xe/OKK65o2o8oDokiu8mTJ6e11147Lb744i33d6jfVe2ejBLvufzyy7P8Ru1q9rt+LAtCIsfxxz/+MTtV5NZbb0033HDDoBNlRioIafysjlSo1FhAcsABB6QTTzwxLbroom371x4Qf85N50ECBAgQIECgJAIKQkoyEbpBgAABAgQIECDQMwIdS8j1zIh1lEAXBPImvobr6nBJh0hYXHnllWmZZZZJkyZNGlQwMZqCkDvuuCM7Uj6SxPvuu2+WlKglhSKZFEnjKEC5/vrrs4KRSKTdeOONbSXJWykIicT/nnvumZ599tnstJIYo4tALwlIyPXSbOkrAQIECBAgQIAAAQIECIxCoGPx59dffz3tv//+6YILLhjozmqrrZZ9sXn11Vdv2sXG0xtG+lJu40uqUhDSeBJBOFx88cVpl112WcA1Yn+77rrrwN+P9MXoUaydth5t9uXwocYQL24cx0jFRUN1plnR0XDttjWohpuL/gw0GrVSpNHKZ6gVg1baavzSfTuns7z44otpt912Sz/5yU8GuhMnUETsfOGFF26li8Pe00pBw0iNvPnmm9mmS2eeeWZ2aycKQuI99TH+4foQsf1NNtkk7bjjjik+50sttdRIXc5+Xl+8tsYaa6Qf/vCH6ZOf/GRLz9ZuaqVgqxMFIfH5ff7551P8W/H4449n/3nfffelWFuRAxnqGun3XrPP6lCFMY2FP9FmO4WLQ/VR/LmtJedmAgQIECBAoIQCCkJKOCm6RIAAAQIECBAgUGqBjiXkSj1Knes7gWbB/iIHOVLAP29faomOVhJeedvIWxDyq1/9Ks2YMSPbCSsSQbFLYBSBRJ8jcRaJkmZXtHf44YdnxSIbbLDBiEmUD37wg+nggw9OsStWs0RsnAoSfx877a277rrpjDPOSBMmTMjL4TkCXRGQkOsKu0YJECBAgAABAgQIECBAoHiBjsaf58yZk6ZOnTpoFLHr/vTp05uO7LzzzsviWbWr1dMDavdXpSAkThuOEwyeeOKJAauqFYQcddRRKf7kOYm48fSWsSoIickp8jPQWNTQTsHFcJ+hVn4NtRIfbzxVoZX3DndPxJrjdOyVV155tK9aoOAo7/qqX1udKgiJzaSuvvrqNHPmzGGLHuoRojhkm222yU4OD6eFFlpoSKNW+zwccuPvpGb5mLwFIVGsEbmF//2//3eKk2LyXK3khxoLqoYqOPrlL3+Zttpqq/TMM89kXenUOhR/zjOzniFAgAABAgTKJKAgpEyzoS8ECBAgQIAAAQK9INDRhFwvDFgf+0NAQUj+eWxWEPLee+8NnOjRLJlTO5EjikFGuqJYJE4Reeyxx9Lxxx+fJZMjMR8FJcMVhNTuW2SRRQYKQiJhf+qpp6YoEonr6aefTvvtt1+WsFlxxRWdDjLSZPh5aQUk5Eo7NTpGgAABAgQIECBAgAABAp0V6Gj8ufHEj+hq7PIfG4bEF5brr8Yd2kc6TaTZsKtSEPLTn/50gRN458+f3/TU3349ISQ2vznyyCNzrf4iC0KK/AzcddddafLkyVncuHYNdcpBLri6h1566aXsRJq5c+dmfztSQUhsVBSFYFHY0MlruAKzdtpp/JzkXV+tFlc0nvLTSsHCk08+mb773e+m2bNnp5dffrnl4f393/99Ou6449Lyyy/f9JlW+zxcg62Mp92CkMiBREHVEUcckeL9o7la8W38rG644YZZodDHPvaxgaajOOeUU07JToKpXbFZ1gknnJAiTzKaS/x5NHqeJUCAAAECBMogoCCkDLOgDwQIECBAgAABAr0k0NGEXC8NXF97W6A+2N9uMqU+mTBUYnMonVoip5WA/0jCkWiNAoftt98+jRs3Lru92QkhkaiII8LjP3fYYYdcu9TV+vLOO++ko48+OkvYTJw4MX3qU59KDz30UIrk3nBjGm63tVVXXTU7MeTLX/5yWn/99QeOjo+xbLHFFlli6Morr8wSh8MVhOy7774pdmmMJEjthJDYde6yyy5LX/ziF7MdCvfff/8USUfFICOtLj8vu4CEXNlnSP8IECBAgAABAgQIECBAoEMCHY0/v/322+mb3/xm9gXa2hXxo2uuuSats846g7p8zz33pK233npg1/UDDjggnXjiiWnRRRdteWhVKQhpjP0N92X8fi0IyXuCQyymIgtCivwMPPXUU2nnnXfOTn6uXSeffHIWu+301W5BSC32XF+s0ok+xSkYcbLQUkstNarXNX5O8q6vVosrWimgGGpAr732Wvrxj3+c4kSYODGjFdOvfOUr2Qnfyy233AKvbbXPwwE3npox2hNCIi9y9tlnp1mzZrU0vujbeuutlzbaaKOsKOqtt95Km2+++UCXW8kPNfusxkZXU6ZMGXhPs8KmxnvyLkTx57xyniNAgAABAgTKIqAgpCwzoR8ECBAgQIAAAQK9ItDRhFyvDFo/e1+g1wtCIoFw6KGHptNOOy2dddZZ2VHrcTUrCIlj6vfee+/0N3/zN9mR9bGb4UhXJBsimfD4449nBR/33ntveuCBB9J999035KPDJTEiAROnfkSC/XOf+1z67Gc/mxWTfOITn0gf+tCHmr4zEoaR/Jk6dWqK3a8WW2yxBe6L4o9jjjkm+1NLJjbu7BW7PO64447p8MMPz8YQCekw+/znPz8Sg58TKK2AhFxpp0bHCBAgQIAAAQIECBAgQKCzAh2PP8cXluNL2/VfWo5NRuJL6rX/f7vZrut5TjaoQkFIsy8t107yXXLJJRdYDf1aEBLx1yg0ahbDHO4j8eabb2a7+5955pkDt1188cXZaRdjdRX1GYjPWJzWHCdI1K6hTuQZ7VjbKQh59913s3hyxJ47fcVJQ3HqSGyANJoriiumTZs28Io86yvGGafWfOc738neM1yh1mgKQurHGScrRS4hDOK0luFO0ojTRaLQrjHO2YmCkMbfvc3WXTsnhNx6661p1113HSgQrI055juKCaP4I/IdsRFV5DzGjx8/sIlX3NvYn1YKQuK5m2++OSsoqV2Np380Fi42O0Uk7zoUf84r5zkCBAgQIECgLAIKQsoyE/pBgAABAgQIECDQKwIdT8j1ysD1s7cFer0gpBbo/8hHPpKuuOKKtPrqq2cT0qwg5IUXXsgKQiIJEydkxE6GtcRkJGyff/759Jvf/CY98sgjLRV+DDXzW265ZVagEoUnRV31ScVaUr5ZIqfWn0ienHrqqemTn/xkUV3UDoExEZCQGxNWLyVAgAABAgQIECBAgACB8gl0PP78zDPPpN133z3dcsstA6ONndvjS+sf/ehHs79rvGfTTTdNF110UbbZSTtXFQpCmp0CEV/ojs1ZmsQvUr8UhDTObcRGYw21ezLEq6++mmbMmJGdkFy77rjjjuzE47G6ivwMRJHMzJkzB4YSmxXVx7M7NcZ2CkKardm8RTh/+MMfsuKd22+/fWAoeU4TanRoXF/DFVkNZfiXv/wlHXjggekHP/hBdksRBSH1fYnCuueeey5de+21KXzvvPPOQV0d6vdqfUFIFFxE3D8KLtq5GgtqGgsp4l2tFoTExlmRX4l1W7vi1PMjjjgi28yqlSKwvAUhjZ/VOGH9kksuyQpPmhUuRgFQnCaz8MILt8PV9F7x51ETegEBAgQIECDQZQEFIV2eAM0TIECAAAECBAj0nEDHE3I9J6DDPSkwXNFAEQNqdQeoZn2pPx2kMcDfrCAk3hF/H4mpl19+OUtMxpHsjQmhdse99dZbZzt4xc5XjTtetfuuZvdfdtll6dxzz81OE4ldzBZddNEFbnv44YfT9ttvnyVaa4mQoeY2dgGLYpjll1++E93zDgJdFZCQ6yq/xgkQIECAAAECBAgQIECgOIGOx5/jS7THHXdctnN+7Wrc1b9xV/bGE0RaHX4VCkLmzJmTfSl6KMtGq34pCHnsscfSDjvskJ2uHNcaa6yRfvjDH7a9EU3jyQyrrLJKVhyy5pprtrrM2r6vyM9ALX776KOPDvQz7+dpuIG2UxDSuGbXXXfd7GTtlVdeuW3LZqeNjOZ9tQ7EBk5xQkicvB3XcMUcQ3W6sVil6IKQ+n5FTiNO+J41a9bAXw+11usLQuLmdot1Gk9GiXfUThev71OrBSExB1tttdXA6SBRjHHhhRemSZMmtbxeoigmcjK1q9X8ULP19aMf/ShNmTIlvfjiiylyHj/5yU+y13bqdJpaH8WfW55eNxIgQIAAAQIlFVAQUtKJ0S0CBAgQIECAAIHSCnQ8IVfakepYXwn0ckFI7XjyxtNBYoKGKgiJxEEkPQ499NC00UYbZUUhyyyzTPrmN7+ZYpe2ZlfsuhUnaUTyMf7ErldR+PG//tf/St/61reyXbHi2VZ2wKq9P04kiTZjx7Svfe1r6R/+4R/Sf/7nf6Z/+Zd/yRKdUdxx2GGHZbcPdQpKfV/PO++8bAe9+l3X6uc23heFJJE0ioTLOeeck5Zbbrm+WssGU00BCblqzrtREyBAgAABAgQIECBAoIICYxJ/rsWdYvf12lXbeOWdd97JYmhxEm5coznRoN8LQuLk4YjxxZeda9c222yTImY31EkZ/VIQ0uxkjziJYfr06W19TBuLE+LUhNj4JmK3Y3kV9Rmo39yoNp4oTIgCjPhsdepqtSDk9ddfz07RvuCCCwaaHu2JHvE532KLLVKcZl278qyFeov6k7Frf99uYcS8efNSfB5r/epEQUis+1/96lcpchRRKHHCCSe0XATV7DSV+fPnp4kTJw5aBo0FIe3OT+OpGlEoceONNy7QTqsFIY2/s9rNizQrwGq1ICRgGj+rtdNO7r///hSbdtX+Hct7ktVQn0Hx5079dvIeAgQIECBAoFsCCkK6Ja9dAgQIECBAgACBXhUYk4Rcr2Lod+8I1Af7jz322EE7Ao40ivpd25olLIZ7vpY8aCfgX/++F154ISvEuPrqq9Pxxx+fJafrj/8eqiAk3vH0009nO0bddtttA8/Gbmyxg9Raa62VFXxE4UfshBbFJuPGjWs6lFpCpt3ER7wsjlePPtxwww0pTgDZcccdszaisGTmzJmDikzqk3PNdo2Ld0WC9ZZbbsk8Ntlkk+xd9XMbfYyk9H777ZfuvvvutO+++2anhCy++OIjTbOfEyi1gIRcqadH5wgQIECAAAECBAgQIECgcwJjEn9u9mX+2pdp33zzzbTTTjtlsaS42v0ycv3Q+7kgpH4Dmvoxj/RF+H4pCGn2Je/Ytf/73/9+WnbZZVv6BDQrqKl92XuRRRZp6R15byrqMxD9++lPf5qddlFfgNXpOG2rBSHNTiypnbiQ17IWp44Yde0aqTCqlbZqMfM87xyqEOfyyy/P8gCNV+NJNc3yF80KOq666qq07bbbtjKc1DhHUahx0003pdiYqv5qLAiJwqHIJbR6ak7j75ihCiXyFoS0m0968skn06677ppt5lW72skPNa6vDTfcMMUYYy4jp1K7wu3www9PTeLGLc1P403iz7nYPESAAAECBAiUSEBBSIkmQ1cIECBAgAABAgR6QmBMEnI9MXKd7GmBXiwIiSRj7Ex40EEHZbtZxY5gK6200qB5GK4gJG6sJUPaTaI0S8jkKQh57LHH0g477JAdZ37dddelCRMmZK+uHZnemAip9Xe77bZLkUxecsklB7pS+1ljcq2xICSKSSKpt88++2S7ocWuZYcccsiQBS89vbB1vjICEnKVmWoDJUCAAAECBAgQIECAQNUFxiz+HCfJRryodtV2kX/uuefS1KlTs7+Ov6vfiKTdyejXgpCIU4ZLfBn5qaeeGmBppSCiXwpCYtDNTtloNfYYJ9FE3DJOU65fg6NZb+2uzyI+A9GnKE6IL6rHeOuvo48+OtvwqJ0TqJuNMSxjXcV6fPnll7Nbmp2GEes2iiwiNly7al+u/9jHPtYu36D7G4s3Rvu7I17erHillfUV44wTWGrx8FpHR3tCSLMCijihO9bRUCcC1SM9+OCDWWHQo48+mv31+uuvn52Gs+KKKw6ybCwIiR/Gpk9hPNJGT/HuPffcc6CgL55tttlU/H3egpDY8OqMM87I/n0Y6Yp8xDe+8Y101llnDbq1nYKQeLB+fUW7USATf+Ik+LhWWGGFdM0116R11llnpC61/HPx55ap3EiAAAECBAiUVEBBSEknRrcIECBAgAABAgRKKzBmCbnSjljH+kKgFwtC7rjjjrTHHntkSa1zzz03S540XiMVhMRuUlHIccUVV2Snohx11FGDThhpZXJHc0JIrfCjMdF21113pcmTJ6e/+Zu/yXa2qu1SVtuZLHbLqy8gqe2qFUmkSHp85StfGeh6Y0FIJEv+6q/+aiDBGgmTGHvstjfUKSitOLiHQDcFJOS6qa9tAgQIECBAgAABAgQIEChQYMziz82+bB1fWo9Ta7/73e9mQxztLv/9WBASPvHl5tglP77sXLviS90XXnhhmjRp0rDLo6wFIXHiScQMv/Od7wz0/+yzz85iqUNdzQodIvYYRQ5RdDBUoUM8d+qpp6Zvf/vbgwx33333dPrpp6cPf/jDhXzEivgM1AbS7JSE+FmcFBKFIcsss0yuMcd7I8Z90UUXDXq+WfFDs5M88sbIGzvbzHI0pwvF+2NNxmnXs2bNGmgu1tdxxx2X9tprr7TooosuYBbFIHEi+D/8wz8MKtaKG0dbEBLvmDNnzkDBXK3xKGqKPg5XIBE5jbgvTtCpXUP5NCsIiWe+/vWvZ2Mfqp3YjOrAAw/MTh2pXUNtrBU/b7UgJH6Pb7HFFgOf1Wg/fjfESVLDncbxu9/9Lv3P//k/s+K5xqvdgpDG9RVtP/LII+mBBx7oyL9VzT584s+5fiV5iAABAgQIECiRgIKQEk2GrhAgQIAAAQIECPSEwJgl5Hpi9DrZswLNgv1FDqbdgH/9zlb7779/lghqllAcqSAkxhinZcQuVrHT4cknn9zS7l31NnkLQiIZFQmbSLJFoi925vrABz6Qvbr+SPr58+dnJ6DEFUnlSJpE4UYksT796U9nSflIqp555plNdwZrVhASVvXPxbs7tQNdketGWwRqAhJy1gIBAgQIECBAgAABAgQIVERgzOLPzeKDsUnJa6+9lp555pmMN06snT59em7qfigIefvtt9Orr76aHn/88XTjjTdmpxbXnwpSw2nl5IK4t6wFIdG3xi+ir7vuullxUOy6v9BCCzVdB81OJIgbv/CFL2Qb0nzxi19MSy+9dPbF8XD8+c9/nhWDzJ07d9D7RnOic94FWsRnoL5vtQ2PGtdPfO6OOOKILF7d6mkh//7v/54uuOCCzLJ2Kkh9WzvuuGNWXFNfaDJv3rysyKtWyNSJUzxqbUbsOeL20afaFXMaGzOtvvrqeacoPf3001ks/7bbbhv0jr/7u79L//iP/5jWXnvtzCw+p1EQEQUXUZhVX6xVe7ATBSGxcVOc1hEbP9VftfW+wQYbpPHjx2efl/feey+99NJLKeL9UWh17733DjwSJ1rECRfx+Wi8hioIiftivFEAFO3EaeLRxrPPPpv9XonfQfVrYaTCjVYLQuLfgyjWuuWWWwa6Gu+OYrHYwOtv//Zv0yKLLJL97M9//nNWqBEnn8RGVs3WZtw33Fw0WyzN1lf9fUOdgpJ74aXUrNjFdypHA+pZAgQIECBAoHAB/+OlcHINEiBAgAABAgQI9LjAmCXketxF90su0EsFIbFj3GGHHZYdCx4nYcQR7Mstt1xT4VYKQmIntEhMzZgxo6VjzRsbylsQEgnPaPPKK6/MdtCq313vhRdeSDvvvHOWVImClSlTpjQd3zvvvDNw0kckTS699NIUibX6a6iCkLin8Yj2KEyJ8URS1kWglwQUhPTSbOkrAQIECBAgQIAAAQIECIxCYEzjz812u6/1NYoBIva08sor5+5+mQtCcg+q4cF2T+NtLAjpRD/a/XL1UG3GKRPxBe+hrsZNbmr3DVXo0OrY4nSV2LgnihWGO3Gg1fe1c99Yfwbq+xIbBoXVPvvsk20Q1HiFw7bbbpsVhkSRyEc+8pGBE54j5htf/I/iguhzFHc0K3qI9RgnScRpFPUnSTQ7AWbzzTfPvrT/0Y9+tB2yIe9tZjnaorJoLO/6CocwqhWpdKIgZDT9qYcbroCssSAk+v3HP/6xaSHacBMXpxjFxlLNTlKJ51otCIl1G7+3ojCnU9cqq6yS5UnWXHPNll851O/OKK6pP1295ReOcKP4c6ckvYcAAQIECBDoloCCkG7Ja5cAAQIECBAgQKBXBcY0IderKPpNoNMCsQNU7Ha20UYbpc9//vNDvr6VgpDR9i1vQciDDz6Ytttuu2yXrMYERewUtssuu2Q748Uug/HfG68ojAmDb3/729mPhjqWfbiCkHgukmCHH354tkNcXHEaSez0N2HChMITrqOdC89XV0BCrrpzb+QECBAgQIAAAQIECBComMCYxp9///vfp5122indfffdC7AecMAB2Sm9Q32ZuJV56PeCkPjSfuzWv/322w98cX8klzIXhDz88MPZWOLUj2bXlltumRUQLLXUUoN+HF8Yj5M/9ttvv/TAAw+MRDDo5/Fl9zPOOCOtv/76XYlNjvVnoBnG/fffn77xjW+km266qS2rkW6O0yOOP/74tPHGGy9wokuzcXb6VIVmbUSRz3nnndf2Kd2NY/23f/u37ATtVtdXbCwVG0z98z//c7bBVFydKgiJ9X755Zdn632oEzCGm6tZs2al+LP44os3va2xIOSYY45Jn/jEJ7JComZFQI0viUKgKAQ55JBDhj1xptWCkHh/5GdibcWfdq/aqSaxDq6++uqBx4fbGKtZG0N9VqNQJX6H1BdAtdvHZveLP3dC0TsIECBAgACBbgooCOmmvrYJECBAgAABAgR6UWBME3K9CKLPBIoSiNMy4uj1+BNXHAsfO45FIqZTu+I1G0vegpBIeMQJIc2SYPXJl9i568gjjxzUdCR6ItkSO4eNtOvgSAUh8eK4JxJ+kdSPd8cJIUcccUTaa6+9hkxEFTWv2iHQioCEXCtK7iFAgAAwGYTlAAAgAElEQVQBAgQIECBAgACBPhAY0/hzs1MDwiziT/HF3U022WRUhP1aEBInOUQc7Wtf+1paZpll2jIqc0HISF90j6KNSy65JMX4m11xgkV8AT/ioCN9cT3ikfEF94MOOqhtw7bAR7h5rD8DQzUfX7A/99xzs81/8hQV1L83CpPiNIyvfvWrQ8Z2a7Hp2nNxqsI111yT1llnnY5xNrPs1O+S6OR//Md/ZDHsOMlmuKt2KvZiiy2WDj744I4XhETb8Vm57777soKw66+/viXD4Qp26l/QWBAS+YIY96233poVeQxXFNNqG9FeOwUhtftjk6pW1+waa6yR9Tc2yfrgBz+YjjvuuEF5jzgVPsa68MILt+QXG2ZFoctpp5026P7G09hbelkLN4k/t4DkFgIECBAgQKDUAgpCSj09OkeAAAECBAgQIFBCgTFNyJVwvLpEoDQCv/71r9OOO+7YNAEyUnJyNIPIUxASCb79998/O56+2c5rQxWE1BJLkRyJHeNGKgaJIpmHHnoo2y0tdnYcLqny3nvvpTlz5mTJpLBcd9110/nnn59WW2210fB4lkAhAhJyhTBrhAABAgQIECBAgAABAgS6LzDm8ed58+ZlG5jUf4G/U7v690NBSMTjPvvZz6aPf/zj2SkW8Se+6LzIIovkWh1lLgiJAUU88rHHHss23rntttuyL73HFUUHET+M0wpWWmmlYcf+/PPPZyck33LLLdnzEXusvSNOf95ss82yUyyWXXbZXIadfmgsPwMj9TVOjr700kuz4pCI67ZzfeELX8iKauI0jKFOm4j31cema++PL+nHHC+55JLtNDnivc0sO3HaUK3hWJ+PP/54itMlIl5+zz33ZL+7Pve5z6XwmDZtWrZOYxOpxoKHTp0QUo8QMfZY33Hy9x133JGdrlNb77XfHZMmTUpTpkzJ+jhu3LgRDZsVhNQ2kHrttdfSFVdcka688soUv1/rxx6/t+Pz1eqpTu0WhNQ6Hp/vKCa64YYbstzMU089lf0oCsXCOE4kj5PeG8f7i1/8IisOqd2/6aabZsU9UZzU6nXzzTenyZMnD9weuYzwWH311Vt9Rcv3iT+3TOVGAgQIECBAoKQCCkJKOjG6RYAAAQIECBAgUFqBMU/IlXbkOtYzAs0C+2XsfCQCIyE6fvz4lroXyY44DWT27NkL3B9HrkdyspUES0uN1d2UpyAkElNbb7119pZmO6/Vz1HsYBZFIx/4wAeyBGwkBCOxF1ccc7/HHntk44qfNe6q1TiWk08+OdsFbbjrySefTKeeemradddd04QJE9rlcD+BrghIyHWFXaMECBAgQIAAAQIECBAgULyA+HPx5lokULhAFBbECRhRRDN//vz029/+Nt1///0DhVpxokp82X6ttdZKG2ywQXayx3LLLZeaxMgK77sGOyswXEFIZ1vqvbc1nnQTp+J873vfG5NTz8Wfe2996DEBAgQIECAwWEBBiBVBgAABAgQIECBAoD0BCbn2vNzdBYF+LQgJyiiQmDlz5oDqeuutl+2Ittdee6VIko3F1W5BSCTz4pmjjz467bbbbumMM87ITvqov2KOoojl7bffTlOnTk2xa1jtqPQ49SOSGrHzYOycV5+IaNwRq/6dsRNaFMusssoqY8HgnQS6KiAh11V+jRMgQIAAAQIECBAgQIBAcQLiz8VZa4kAAQJdF1AQ0nwKmp10c9VVV6Vtt912TOZM/HlMWL2UAAECBAgQKFBAQUiB2JoiQIAAAQIECBDoCwEJub6YRoMg0LpAuwUh8eYo+IjkRCQRdtlll9YbG+HOf//3f0+77757dhx9XPXH0E+fPj2ttNJKHWvLiwiUSUBCrkyzoS8ECBAgQIAAAQIECBAgMIYC4s9jiOvVBAgQKJuAgpDmM/Lggw+m7bbbLj3xxBPZDZtuumm66KKL0gorrDAmUyj+PCasXkqAAAECBAgUKKAgpEBsTREgQIAAAQIECPSFgIRcX0yjQRAgQIBALwlIyPXSbOkrAQIECBAgQIAAAQIECIxCQPx5FHgeJUCAQK8JKAhZcMbef//97LT4Qw45ZOCHJ510Ujr44IMHnajeybkWf+6kpncRIECAAAEC3RBQENINdW0SIECAAAECBAj0soCEXC/Pnr4TIECAQE8KSMj15LTpNAECBAgQIECAAAECBAi0LyD+3L6ZJwgQINCzAgpCFpy6Rx99NO20007pgQceyH642mqrpSuuuCKtvvrqYzbP4s9jRuvFBAgQIECAQEECCkIKgtYMAQIECBAgQIBA3whIyPXNVBoIAQIECPSKgIRcr8yUfhIgQIAAAQIECBAgQIDAKAXEn0cJ6HECBAj0kkCVC0LeeOON9Nprr6Xx48encePGpddffz3deuut6cgjjxwoBom5nDVrVjrmmGOye8bqEn8eK1nvJUCAAAECBIoSUBBSlLR2CBAgQIAAAQIE+kVAQq5fZtI4CBAgQKBnBCTkemaqdJQAAQIECBAgQIAAAQIERicg/jw6P08TIECgpwSqXBDy0ksvpV122SXNnTt3yDlbd9110+zZs9Mqq6wypvMq/jymvF5OgAABAgQIFCCgIKQAZE0QIECAAAECBAj0lYCEXF9Np8EQIECAQC8ISMj1wizpIwECBAgQIECAAAECBAh0QED8uQOIXkGAAIFeEahyQUicEHLwwQenc845p+l0LbHEEunss89OO+20U2oSH+7oFIs/d5TTywgQIECAAIEuCCgI6QK6JgkQIECAAAECBHpaQEKup6dP5wkQIECgFwUk5Hpx1vSZAAECBAgQIECAAAECBHIIiD/nQPMIAQIEelWgygUhMWeN46/N49JLL51OP/30NG3atLTQQguN+fSKP485sQYIECBAgACBMRZQEDLGwF5PgAABAgQIECDQdwIScn03pQZEgAABAmUXkJAr+wzpHwECBAgQIECAAAECBAh0SED8uUOQXkOAAIFeEKh6Qcidd96ZFX7Mmzcvvfzyy+lzn/tc2nLLLdP06dPTSiutVNgUij8XRq0hAgQIECBAYIwEFISMEazXEiBAgAABAgQI9K2AhFzfTq2BESBAgEBZBSTkyjoz+kWAAAECBAgQIECAAAECHRYQf+4wqNcRIECAAIGRBMSfRxLycwIECBAgQKDsAgpCyj5D+keAAAECBAgQIFA2AQm5ss2I/hAgQIBA3wtIyPX9FBsgAQIECBAgQIAAAQIECPyXgPizlUCAAAECBAoWEH8uGFxzBAgQIECAQMcFFIR0nNQLCRAgQIAAAQIE+lxAQq7PJ9jwCBAgQKB8AhJy5ZsTPSJAgAABAgQIECBAgACBMREQfx4TVi8lQIAAAQJDC4g/Wx0ECBAgQIBArwsoCOn1GdR/AgQIECBAgACBogUk5IoW1x4BAgQIVF5AQq7ySwAAAQIECBAgQIAAAQIEqiIg/lyVmTZOAgQIECiNgPhzaaZCRwgQIECAAIGcAgpCcsJ5jAABAgQIECBAoLICEnKVnXoDJ0CAAIFuCUjIdUteuwQIECBAgAABAgQIECBQsID4c8HgmiNAgAABAuLP1gABAgQIECDQ6wIKQnp9BvWfAAECBAgQIECgaAEJuaLFtUeAAAEClReQkKv8EgBAgAABAgQIECBAgACBqgiIP1dlpo2TAAECBEojIP5cmqnQEQIECBAgQCCngIKQnHAeI0CAAAECBAgQqKyAhFxlp97ACRAgQKBbAhJy3ZLXLgECBAgQIECAAAECBAgULCD+XDC45ggQIECAgPizNUCAAAECBAj0uoCCkF6fQf0nQIAAAQIECBAoWkBCrmhx7REgQIBA5QUk5Cq/BAAQIECAAAECBAgQIECgKgLiz1WZaeMkQIAAgdIIiD+XZip0hAABAgQIEMgpoCAkJ5zHCBAgQIAAAQIEKisgIVfZqTdwAgQIEOiWgIRct+S1S4AAAQIECBAgQIAAAQIFC4g/FwyuOQIECBAgIP5sDRAgQIAAAQK9LqAgpNdnUP8JECBAgAABAgSKFpCQK1pcewQIECBQeQEJucovAQAECBAgQIAAAQIECBCoioD4c1Vm2jgJECBAoDQC4s+lmQodIUCAAAECBHIKKAjJCecxAgQIECBAgACBygpIyFV26g2cAAECBLolICHXLXntEiBAgAABAgQIECBAgEDBAuLPBYNrjgABAgQIiD9bAwQIECBAgECvCygI6fUZ1H8CBAgQIECAAIGiBSTkihbXHgECBAhUXkBCrvJLAAABAgQIECBAgAABAgSqIiD+XJWZNk4CBAgQKI2A+HNppkJHCBAgQIAAgZwCCkJywnmMAAECBAgQIECgsgIScpWdegMnQIAAgW4JSMh1S167BAgQIECAAAECBAgQIFCwgPhzweCaI0CAAAEC4s/WAAECBAgQINDrAgpCen0G9Z8AAQIECBAgQKBoAQm5osW1R4AAAQKVF5CQq/wSAECAAAECBAgQIECAAIGqCIg/V2WmjZMAAQIESiMg/lyaqdARAgQIECBAIKeAgpCccB4jQIAAAQIECBCorICEXGWn3sAJECBAoFsCEnLdktcuAQIECBAgQIAAAQIECBQsIP5cMLjmCBAgQICA+LM1QIAAAQIECPS6gIKQXp9B/SdAgAABAgQIEChaQEKuaHHtESBAgEDlBSTkKr8EABAgQIAAAQIECBAgQKAqAuLPVZlp4yRAgACB0giIP5dmKnSEAAECBAgQyCmgICQnnMcIECBAgAABAgQqKyAhV9mpN3ACBAgQ6JaAhFy35LVLgAABAgQIECBAgAABAgULiD8XDK45AgQIECAg/mwNECBAgAABAr0uoCCk12dQ/wkQIECAAAECBIoWkJArWlx7BAgQIFB5AQm5yi8BAAQIECBAgAABAgQIEKiKgPhzVWbaOAkQIECgNALiz6WZCh0hQIAAAQIEcgooCMkJ5zECBAgQIECAAIHKCkjIVXbqDZwAAQIEuiUgIdctee0SIECAAAECBAgQIECAQMEC4s8Fg2uOAAECBAiIP1sDBAgQIECAQK8LKAjp9RnUfwIECBAgQIAAgaIFJOSKFtceAQIECFReQEKu8ksAAAECBAgQIECAAAECBKoiIP5clZk2TgIECBAojYD4c2mmQkcIECBAgACBnAIKQnLCeYwAAQIECBAgQKCyAhJylZ16AydAgACBbglIyHVLXrsECBAgQIAAAQIECBAgULCA+HPB4JojQIAAAQLiz9YAAQIECBAg0OsCCkJ6fQb1nwABAgQIECBAoGgBCbmixbVHgAABApUXkJCr/BIAQIAAAQIECBAgQIAAgaoIiD9XZaaNkwABAgRKIyD+XJqp0BECBAgQIEAgp4CCkJxwHiNAgAABAgQIEKisgIRcZafewAkQIECgWwISct2S1y4BAgQIECBAgAABAgQIFCwg/lwwuOYIECBAgID4szVAgAABAgQI9LqAgpBen0H9J0CAAAECBAgQKFpAQq5oce0RIECAQOUFJOQqvwQAECBAgAABAgQIECBAoCoC4s9VmWnjJECAAIHSCIg/l2YqdIQAAQIECBDIKaAgJCecxwgQIECAAAECBCorICFX2ak3cAIECBDoloCEXLfktUuAAAECBAgQIECAAAECBQuIPxcMrjkCBAgQICD+bA0QIECAAAECvS6gIKTXZ1D/CRAgQIAAAQIEihaQkCtaXHsECBAgUHkBCbnKLwEABAgQIECAAAECBAgQqIqA+HNVZto4CRAgQKA0AuLPpZkKHSFAgAABAgRyCigIyQnnMQIECBAgQIAAgcoKSMhVduoNnAABAgS6JSAh1y157RIgQIAAAQIECBAgQIBAwQLizwWDa44AAQIECIg/WwMECBAgQIBArwsoCOn1GdR/AgQIECBAgACBogUk5IoW1x4BAgQIVF5AQq7ySwAAAQIECBAgQIAAAQIEqiIg/lyVmTZOAgQIECiNgPhzaaZCRwgQIECAAIGcAgpCcsJ5jAABAgQIECBAoLICEnKVnXoDJ0CAAIFuCUjIdUteuwQIECBAgAABAgQIECBQsID4c8HgmiNAgAABAuLP1gABAgQIECDQ6wIKQnp9BvWfAAECBAgQIECgaAEJuaLFtUeAAAEClReQkKv8EgBAgAABAgQIECBAgACBqgiIP1dlpo2TAAECBEojIP5cmqnQEQIECBAgQCCngIKQnHAeI0CAAAECBAgQqKyAhFxlp97ACRAgQKBbAhJy3ZLXLgECBAgQIECAAAECBAgULCD+XDC45ggQIECAgPizNUCAAAECBAj0uoCCkF6fQf0nQIAAAQIECBAoWkBCrmhx7REgQIBA5QUk5Cq/BAAQIECAAAECBAgQIECgKgLiz1WZaeMkQIAAgdIIiD+XZip0hAABAgQIEMgpoCAkJ5zHCBAgQIAAAQIEKisgIVfZqTdwAgQIEOiWgIRct+S1S4AAAQIECBAgQIAAAQIFC4g/FwyuOQIECBAgIP5sDRAgQIAAAQK9LqAgpNdnUP8JECBAgAABAgSKFpCQK1pcewQIECBQeQEJucovAQAECBAgQIAAAQIECBCoioD4c1Vm2jgJECBAoDQC4s+lmQodIUCAAAECBHIKKAjJCecxAgQIECBAgACBygpIyFV26g2cAAECBLolICHXLXntEiBAgAABAgQIECBAgEDBAuLPBYNrjgABAgQIiD9bAwQIECBAgECvCygI6fUZ1H8CBAgQIECAAIGiBSTkihbXHgECBAhUXkBCrvJLAAABAgQIECBAgAABAgSqIiD+XJWZNk4CBAgQKI2A+HNppkJHCBAgQIAAgZwCCkJywnmMAAECBAgQIECgsgIScpWdegMnQIAAgW4J/D/27gTYtqo8HPzn2DGCPEaxulqMDAKCUZmUSRkeMgjptkuQxwOHpJLqdFVAQLB9lJbWe3ZAQEjVP11JJQ7weAhW2x2QQR4PlEmZ1AgCMhixq0tkfAiGtAN0rWTdZPO4++x9zz1nnz38dtWrULlrr/V9v7XvOde917eX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fBAbrBTL3ECBAgQmJWAB3KzkjcuAQIECBAgQIAAAQIECDQs4P5zw+CGI0CAAAEC7j+7BggQIECAAIGuCygI6foMip8AAQIECBAgQKBpAQ/kmhY3HgECBAgMXsADucFfAgAIECBAgAABAgQIECAwFAH3n4cy0/IkQIAAgdYIuP/cmqkQCAECBAgQIDCmgIKQMeGcRoAAAQIECBAgMFgBD+QGO/USJ0CAAIFZCXggNyt54xIgQIAAAQIECBAgQIBAwwLuPzcMbjgCBAgQIOD+s2uAAAECBAgQ6LqAgpCuz6D4CRAgQIAAAQIEmhbwQK5pceMRIECAwOAFPJAb/CUAgAABAgQIECBAgAABAkMRcP95KDMtTwIECBBojYD7z62ZCoEQIECAAAECYwooCBkTzmkECBAgQIAAAQKDFXg+Iv7z7+jnn38+5rlJOFgciRMgQIAAgUkLvPDCC/Hyl7+82G1aHPOi/8ekx9QfAQIECBAgQIAAAQIECBCYkYD7zzOCNywBAgQIDFPA/edhzrusCRAgQIBA3wQUhPRtRuVDgAABAgQIECAwbYHnIuIP5gb513/913jNa14z7TH1T4AAAQIEBivw3HPPxR/+4R8W8/+3iPDlO9grQuIECBAgQIAAAQIECBDotYD7z72eXskRIECAQNsE3H9u24yIhwABAgQIEBhHQEHIOGrOIUCAAAECBAgQGLLAoxGx5RzAL37xi9h6662H7CF3AgQIECAwVYFHHnkk3vCGNxTHeCwitprqoDonQIAAAQIECBAgQIAAAQKzEXD/eTbuRiVAgACBgQq4/zzQiZc2AQIECBDomYCCkJ5NqHQIECBAgAABAgSmLvDjiNh5bpR//ud/jre97W1TH9QABAgQIEBgqAI/+tGP4o//+I+L6d8TEW8dqoe8CRAgQIAAAQIECBAgQKDXAu4/93p6JUeAAAECbRNw/7ltMyIeAgQIECBAYBwBBSHjqDmHAAECBAgQIEBgyALXRMTSOYDLLrssjjzyyCF7yJ0AAQIECExV4PLLL4+jjjqqOMbaiDhkqoPqnAABAgQIECBAgAABAgQIzEbA/efZuBuVAAECBAYq4P7zQCde2gQIECBAoGcCCkJ6NqHSIUCAAAECBAgQmLrA30XEn8+Ncs4558TJJ5889UENQIAAAQIEhipw7rnnximnnFJM/+8j4i+G6iFvAgQIECBAgAABAgQIEOi1gPvPvZ5eyREgQIBA2wTcf27bjIiHAAECBAgQGEdAQcg4as4hQIAAAQIECBAYssBJEfHFOYCPfOQj8eUvf3nIHnInQIAAAQJTFfjoRz8aX/nKV4pjfDwizpvqoDonQIAAAQIECBAgQIAAAQKzEXD/eTbuRiVAgACBgQq4/zzQiZc2AQIECBDomYCCkJ5NqHQIECBAgAABAgSmLnBgRKybG2WXXXaJu+66a+qDGoAAAQIECAxVYNddd4277767mP5BEXHdUD3kTYAAAQIECBAgQIAAAQK9FnD/udfTKzkCBAgQaJuA+89tmxHxECBAgAABAuMIKAgZR805BAgQIECAAAECQxbYKCKeKQL84he/iK233nrIJnInQIAAAQJTEXjkkUfiDW94w4Z9bxwRz05lQJ0SIECAAAECBAgQIECAAIHZCrj/PFt/oxMgQIDAgATcfx7QZEuVAAECBAj0XEBBSM8nWHoECBAgQIAAAQJTEfheROw11/OFF14Yy5cvn8pAOiVAgAABAkMWWL16dRx//PFFglsj4l1DNpE7AQIECBAgQIAAAQIECPRewP3n3k+xBAkQIECgDQLuP7dhFsRAgAABAgQITEJAQcgkFPVBgAABAgQIECAwNIFVEeEBKW8AACAASURBVPGpuaQ/9KEPxcUXXzw0A/kSIECAAIGpCxx77LHxta99rTjO5yNixdQHNgABAgQIECBAgAABAgQIEJidgPvPs7M3MgECBAgMSMD95wFNtlQJECBAgEDPBRSE9HyCpUeAAAECBAgQIDAVgX0i4qa5nl/96lfH+vXr4zWvec1UBtMpAQIECBAYosBzzz0XS5Ysid/85jfF9PeNiJuH6CFnAgQIECBAgAABAgQIEBiMgPvPg5lqiRIgQIDArATcf56VvHEJECBAgACBaQgoCJmGqj4JECBAgAABAgSGIPBgRGw7l+g//MM/xJ/+6Z8OIW85EiBAgACBRgT+8R//Mf7sz/6sONZDEbFdI4MbhAABAgQIECBAgAABAgQIzFbA/efZ+hudAAECBHou4P5zzydYegQIECBAYGACCkIGNuHSJUCAAAECBAgQmJjAqoj41Fxve++9d9x8sxeWT0xXRwQIECAweIF99tknbrnllqLD5yNixeBhABAgQIAAAQIECBAgQIDAEATcfx7CLMuRAAECBGYm4P7zzOgNTIAAAQIECExBQEHIFFB1SYAAAQIECBAgMAiBt0TEfcVMr7nmmli6dOkgkpckAQIECBCYpsDatWvjkEMO2XCIHSPiJ9McV98ECBAgQIAAAQIECBAgQKAlAu4/t2QihEGAAAEC/RNw/7l/cyojAgQIECAwdAEFIUO/AuRPgAABAgQIECCwGIH/MyI+MNfBYYcdFldeeeVi+nMuAQIECBAgEBGHH354XHXVVUWLb0TE/wyHAAECBAgQIECAAAECBAgMSMD95wFNtlQJECBAoDkB95+bszYSAQIECBAg0IyAgpBmnI1CgAABAgQIECDQT4EDI2JdMbXLLrssjjzyyH5mKysCBAgQINCAwOWXXx5HHXXUhiMdFBHXNTC8IQgQIECAAAECBAgQIECAQFsE3H9uy0yIgwABAgR6I+D+c2+mUiIECBAgQIBAQUBBiMuBAAECBAgQIECAwOIEvhkRR8x1sdtuu8Udd9yxuB6dTYAAAQIEBiyw++67x5133lkUuCIi3j9gEqkTIECAAAECBAgQIECAwHAF3H8e7tzLnAABAgSmIOD+8xRQdUmAAAECBAjMXEBByMynQAAECBAgQIAAAQIdF9gnIm4q5rBq1ar41Kc+1fG0hE+AAAECBJoX+PznPx8rVqzYcOB9I+Lm5qMxIgECBAgQIECAAAECBAgQmLmA+88znwIBECBAgEBfBNx/7stMyoMAAQIECBDYUEBBiGuCAAECBAgQIECAwOIF/i4i/rzYza233hp77rnn4nvWAwECBAgQGIjAbbfdFnvttdeG2f59RPzFQAikSYAAAQIECBAgQIAAAQIE5hNw/9l1QYAAAQIEFing/vMiAZ1OgAABAgQItFpAQUirp0dwBAgQIECAAAECHRHYPCLujYgt5+Ldbbfd4vbbb4+Xvcyf3B2ZQ2ESIECAwAwFXnjhhdhjjz3izjvvLEbxWETsFBFPzDA0QxMgQIAAAQIECBAgQIAAgVkLuP886xkwPgECBAh0WsD9505Pn+AJECBAgACBGgJWp9VA0oQAAQIECBAgQIBADYHlEXFhsd1HPvKR+PKXv1zjVE0IECBAgMCwBT760Y/GV77ylQ0Rjo+I1cOWkT0BAgQIECBAgAABAgQIEPh3AfefXQgECBAgQGBMAfefx4RzGgECBAgQINAZAQUhnZkqgRIgQIAAAQIECHRA4O8i4s+LcX7605+Oz372sx0IXYgECBAgQGA2Ap/5zGfic5/73IaD/31E/MVsIjIqAQIECBAgQIAAAQIECBBopYD7z62cFkERIECAQJsF3H9u8+yIjQABAgQIEJiUgIKQSUnqhwABAgQIECBAgMB/CHwvIvYqYpxzzjlx8skn8yFAgAABAgQ2EDj33HPjlFNO2dDl1oh4FywCBAgQIECAAAECBAgQIEDgJQLuP7soCBAgQIBATQH3n2tCaUaAAAECBAh0XkBBSOenUAIECBAgQIAAAQItE3hLRNwYEVsW41IU0rJZEg4BAgQIzFyg5GHcYxGxX0T8ZOYBCoAAAQIECBAgQIAAAQIECLRPwP3n9s2JiAgQIECghQLuP7dwUoREgAABAgQITE1AQcjUaHVMgAABAgQIECAwYIEDI+LaiHjR39uf/vSn47Of/eyAWaROgAABAgT+Q+Azn/lMfO5zn9uQ44WIODgiruNEgAABAgQIECBAgAABAgQIlAq4/+ziIECAAAECIwTcf3Z5ECBAgAABAkMTUBAytBmXLwECBAgQIECAQFMCfxIR//eGg33kIx+JL33pS/Gyl/lTvKmJMA4BAgQItEfghRdeiI997GPxla98Zb6g/seI+Kf2RCsSAgQIECBAgAABAgQIECDQWgH3n1s7NQIjQIAAgVkJuP88K3njEiBAgAABArMWsApt1jNgfAIECBAgQIAAgT4LpIdy/9eGO4Xstttu8bd/+7ex55579jl3uREgQIAAgRcJ3HbbbfGXf/mXceedd24ok3YG+Z8Ug7hgCBAgQIAAAQIECBAgQIDAggTcf14Ql8YECBAg0GcB95/7PLtyI0CAAAECBKoEFIRUCfk5AQIECBAgQIAAgcUJHBgRX4uILTfsZtWqVfGpT31qcb07mwABAgQIdEDg85//fKxYsWK+SB+LiA9FxHUdSEOIBAgQIECAAAECBAgQIECgbQLuP7dtRsRDgAABAo0LuP/cOLkBCRAgQIAAgZYJKAhp2YQIhwABAgQIECBAoJcCb4mIr0bEXhtml3YL+cxnPhNHHnlkLxOXFAECBAgMW+Dyyy+Pz372s/PtCpJgbo2ID0fET4atJHsCBAgQIECAAAECBAgQILAoAfefF8XnZAIECBDoqoD7z12dOXETIECAAAECkxZQEDJpUf0RIECAAAECBAgQKBf4u4j48/l+fNhhh8XHP/7xWLp0KT8CBAgQINB5gbVr18YXv/jFuOqqq8py+fuI+IvOJyoBAgQIECBAgAABAgQIECDQHgH3n9szFyIhQIAAgSkKuP88RVxdEyBAgAABAp0UUBDSyWkTNAECBAgQIECAQIcFlkfEuRGx5Xw57L333vGxj30sli1bFq95zWs6nKbQCRAgQGBoAs8991ysWbMmvvSlL8Utt9xSlv5jEXFyRKwemo98CRAgQIAAAQIECBAgQIBAAwLuPzeAbAgCBAgQaF7A/efmzY1IgAABAgQIdEdAQUh35kqkBAgQIECAAAEC/RHYPCI+X7ZbSErz1a9+dXzgAx+II444Ig4++ODYeuut+5O9TAgQIECgNwKPPPJIXHvttXHFFVfEN77xjfjNb34zKre0K8inIuKJ3gBIhAABAgQIECBAgAABAgQItE/A/ef2zYmICBAgQGAMAfefx0BzCgECBAgQIDBIAQUhg5x2SRMgQIAAAQIECLREYJ+I+N8i4oiqeHbZZZfYfffdY9ddd43tt98+ttlmm9hqq61ik002iT/4gz+Il73Mn/ZVhn5OgAABAgsXeOGFF+Lf/u3f4umnn45HH300Hn744XjggQfirrvuijvuuCPuvvvuOp1eERH/e0TcXKexNgQIECBAgAABAgQIECBAgMBEBNx/ngijTggQIEBgWgLuP09LVr8ECBAgQIDA0ASsGhvajMuXAAECBAgQIECgjQIHRsT/GhEfaGNwYiJAgAABAmMKfCMi/ltEXDfm+U4jQIAAAQIECBAgQIAAAQIEFi/g/vPiDfVAgAABAu0TcP+5fXMiIgIECBAgQGBGAgpCZgRvWAIECBAgQIAAAQLzCLwlIk6IiGMiYltCBAgQIECggwIPRcQlEXFBRPykg/ELmQABAgQIECBAgAABAgQI9FXA/ee+zqy8CBAgMBwB95+HM9cyJUCAAAECBBYgoCBkAViaEiBAgAABAgQIEGhQYJ+IODwiDoqIvRoc11AECBAgQGChArdGxLqIuDIibl7oydoTIECAAAECBAgQIECAAAECjQu4/9w4uQEJECBAYEwB95/HhHMaAQIECBAgMBwBBSHDmWuZEiBAgAABAgQIdFdgo4jYMyLeFhE7RcQfRcR/HxFbRsTGEfHfRYS/7bs7vyInQIBAmwVeiIj/LyKeiYjHIuL/jYh/iYh7I+JHEXFbRDzb5gTERoAAAQIECBAgQIAAAQIECIwUcP/ZBUKAAAECsxJw/3lW8sYlQIAAAQIEeiVg0VivplMyBAgQIECAAAECBAgQGLTA5hGxIiI+PkLh/8g/+19GtPliRKyKiCcGrSl5AgQIECBAgAABAgQIECBAgAABAgQIDFvgQxFxXES8f0oM34yIiyLia1PqX7cECBAgQIAAAQIECAxAQEHIACZZigQIECBAgAABAgQIEBiAwCci4oyIeF1JrumB2sqI+HH++Vtz+/RAb77jV7n9FwZgJ0UCBAgQIECAAAECBAgQIECAAAECBAgQ+A+B3SJieS4ESTu1jzp+EhGrc1HHTzdo+ObcR+rrLRX9pJ15U2FI6utOE0GAAAECBAgQIECAAIGFCCgIWYiWtgQIECBAgAABAgQIECDQNoH0MC0VgpQ9UPtOLuy4tiTwg/P57yn5eXqglwpJ0oM4BwECBAgQIECAAAECBAgQIECAAAECBAj0T2CTQvHGuyvSez7fL073jNcW2r6wwXnFNVlLc5FJup/98or+v1soMnm6f9QyIkCAAAECBAgQIEBg0gIKQiYtqj8CBAgQIECAAAECBAgQaEIgFXKsiIj3lgx2fy7kuLBmMMfnwpAdStp/OyJWRURZYUnNYTQjQIAAAQIECBAgQIAAAQIECBAgQIAAgZYIHFIoBFlsocaogpC5dMcpPEk7h1zTEi9hECBAgAABAgQIECDQQgEFIS2cFCERIECAAAECBAgQIECAQKnAW3MhyLElLZ7JhSBnjWl4Wi4M2bjk/ItzYciPx+zfaQQIECBAgAABAgQIECBAgAABAgQIECAwO4E/yrt1HDdi5+m56B6LiFSQkXYDubMi5DoFIcUudivEsWVF32kn67k4/mV2dEYmQIAAAQIECBAgQKCNAgpC2jgrYiJAgAABAgQIECBAgACBDQU2y4UaHx9B88VcDPLkIvmaHGuRoTqdAAECBAgQIECAAAECBAgQIECAAAECBGoIfCgXYBxRo+03cwHG12q0nWuy0IKQYtcptlSg8v4a412RC1QWEluNbjUhQIAAAQIECBAgQKCrAgpCujpz4iZAgAABAgQIECBAgMBwBD6RdwXZpCTl9OBrZURMeteOtBvJGRGRHsbNdzyddwv5wnCmQqYECBAgQIAAAQIECBAgQIAAAQIECBDojMDuudAiFVvU2YUj7QSSduIYZxeOxRSEzIGm3UtSrMsXsHtJiveOzsyIQAkQIECAAAECBAgQmLiAgpCJk+qQAAECBAgQIECAAAECBCYkkB56pYKMt5T0951cCHLthMYr6+bgHMd7Shr8JMeRHhY6CBAgQIAAAQIECBAgQIAAAQIECBAgQGB2AunFQnNFFe+uCOP3uQAk3dtdu8iQJ1EQUgxhaS4MSbm8oiK27+ZdQ1JxSHqRkYMAAQIECBAgQIAAgQEJKAgZ0GRLlQABAgQIECBAgAABAh0RSAUYKyLivSXx3p8LMC5sOJ/jc2HIDiXjfjvvGDLtApWG0zYcAQIECBAgQIAAAQIECBAgQIAAAQIEWi9wSKEQ5OUV0d5SKAT51YQym3RByFxYrysUhuxdEevzhcKQayaUl24IECBAgAABAgQIEGi5gIKQlk+Q8AgQIECAAAECBAgQIDAggbfmQpBjS3J+JheCnDVjk9NyYcjGJXFcnAtDfjzjOA1PgAABAgQIECBAgAABAgQIECBAgACBPgv8UaFYomyn6bn8HysUgdw5BZRpFYQUQ92tkO+WFTmkna3TjiFp95N/mUK+uiRAgAABAgQIECBAoCUCCkJaMhHCIECAAAECBAgQIECAwIAFNssFFh8fYfDFXAzyZEucuhhzS+iEQYAAAQIECBAgQIAAAQIECBAgQIAAgUUJfCgXRhxRo5dv5sKIr9Vou5gmTRSEFONLBsdFxPtrBH1FLgyZtkGNUDQhQIAAAQIECBAgQGDSAgpCJi2qPwIECBAgQIAAAQIECBBYiMAn8q4gm5SclB5QrYyItu62kXY1OSMi0sO3+Y6n824hX1gIirYECBAgQIAAAQIECBAgQIAAAQIECBAg8CKB3XMBxPKI2KLCJu2OkXbGSDtkNLU7RtMFIXMEaZeUVBiSXKp2SXm84HKH64sAAQIECBAgQIAAgX4IKAjpxzzKggABAgQIECBAgAABAl0TSA+nUiFF2QOq7+RCkGs7ktjBOZ/3lMSbHkCmwpb0ENJBgAABAgQIECBAgAABAgQIECBAgAABAtUC6UVC6V5yKnh4d0Xz3+cCkHQPdm111xNvMauCkGIiSwter6jI8LsFr/RiIwcBAgQIECBAgAABAh0VUBDS0YkTNgECBAgQIECAAAECBDoqkAonVkTEe0vivz8XTlzY0fyOz4UhO5TE/+28Y0hXCl06Og3CJkCAAAECBAgQIECAAAECBAgQIECgwwKHFAobXl6Rxy2FwoZfzTDnNhSEzKX/uoLf3hUmzxf8rpmhn6EJECBAgAABAgQIEBhTQEHImHBOI0CAAAECBAgQIECAAIEFCbw1F4IcW3LWM7kQ5KwF9drexqflwpCNS0K8OBeG/Li9KYiMAAECBAgQIECAAAECBAgQIECAAAECjQn8UaGIoWxn6blgHsu7MV8UEXc2FuHogdpUEFKMdLe8w0raaWXLCqu003UyTbus/EtLXIVBgAABAgQIECBAgECFgIIQlwgBAgQIECBAgAABAgQITFNgs1wY8fERg5yXi0GemGYgM+h785z7SSPG/mLO/ckZxGdIAgQIECBAgAABAgQIECBAgAABAgQIzFrgQ7kQ5IgagXwzFytcUqNt003aWhBSdDgmW7+/Bs4V2fprNdpqQoAAAQIECBAgQIDADAUUhMwQ39AECBAgQIAAAQIECBDoucAn8q4gm5TkmR4krYyIvu+SkXZHOSMi0oPN+Y6n824hX+j59SA9AgQIECBAgAABAgQIECBAgAABAgQIJIHdC7tWbFFBknatSDtWpJ0r2rxrRRcKQuao024sx+XikKrdWB4v+N/h8iVAgAABAgQIECBAoH0CCkLaNyciIkCAAAECBAgQIECAQNcF0tbzqQCi7EHSd3IhyLVdT3SB8R+cXd5Tcl56sJkKZNLDTQcBAgQIECBAgAABAgQIECBAgAABAgT6JJBeHJTuHadChHdXJPb7XACS7pWu7QhClwpCiqRLC/Pyigrr7xbmJb3oyEGAAAECBAgQIECAQAsEFIS0YBKEQIAAAQIECBAgQIAAgZ4IpIKHFRHx3pJ87s8FDxf2JN9x0zg+F4bsUNLBt/OOIUMrmBnX03kECBAgQIAAAQIECBAgQIAAAQIECLRX4JBCwcHLK8K8pVBw8Kv2pjRvZF0tCJlL5nWFedq7wv75wjxd07F5Ei4BAgQIECBAgACB3gkoCOndlEqIAAECBAgQIECAAAECjQu8NReCHFsy8jO5EOSsxiNr94Cn5cKQjUvCvDgXhvy43WmIjgABAgQIECBAgAABAgQIECBAgAABAi8SeHPeCSTtCFL2Ypy5Ex7LuyZfFBF3dtix6wUhRfrdCvO3ZcWcpBdBpZ1c0vz9tMPzJ3QCBAgQIECAAAECnRVQENLZqRM4AQIECBAgQIAAAQIEZi6wWS5o+PiISM7LxSBPzDzadgaweTY8aUR4X8yGT7YzBVERIECAAAECBAgQIECAAAECBAgQIEDg3wXSS4OOi4gjanh8MxcSXFKjbRea9KkgpOh9TN455P01JuGKXBiSXnbkIECAAAECBAgQIECgIQEFIQ1BG4YAAQIECBAgQIAAAQI9E/hE3hVkk5K8vpaLGOxuUW/i0y4rZ0TEh0qaP513C/lCve60IkCAAAECBAgQIECAAAECBAgQIECAQCMCuxd2k9iiYsT7csFA2lHiZ41E19wgfS0ImRN8Uy4MSQU/O1awPl7YNeSO5qbASAQIECBAgAABAgSGKaAgZJjzLmsCBAgQIECAAAECBAiMK7A8Fy68paSD7+RCkGvHHWDg5x2cfd9T4vCT7JsemDoIECBAgAABAgQIECBAgAABAgQIECAwC4H0oqB0rzgVB7y7IoDfF4pA1s4i2IbG7HtBSJFxaWH+X1Hh+93C/KcXHzkIECBAgAABAgQIEJiwgIKQCYPqjgABAgQIECBAgAABAj0VOCgXKry3JL/7c6HChT3Nv+m0js/eO5QM/O3sva7pwIxHgAABAgQIECBAgAABAgQIECBAgMBgBQ4pFAK8vELhlkIhwK8GIDakgpC56Xxd4XrYu2KOny9cD9cM4HqQIgECBAgQIECAAIHGBBSENEZtIAIECBAgQIAAAQIECHRS4K0RsSIiji2J/plcmHBWJ7Nrf9Cn5cKQjUtCvTgiVkXEj9ufiggJECBAgAABAgQIECBAgAABAgQIEOigwJvzTiBpR5CyF9jMpfVYRKTdjS+KiDs7mOtiQh5iQUjRa7fCdbJlBWR6wdTcdfLTxaA7lwABAgQIECBAgACBCAUhrgICBAgQIECAAAECBAgQmE9gs1wIcvIInvNyMcgTCKcqsHkuCjlpxCjn5sKQJ6caic4JECBAgAABAgQIECBAgAABAgQIEBiKQHpJ0HERcUSNhL+ZF/hfUqNtX5sMvSCkOK/H5J1D3l9jsq/IBUTp5UcOAgQIECBAgAABAgTGEFAQMgaaUwgQIECAAAECBAgQINBzgU/kYpBNSvJMD/VWRsTdPXdoW3q75MKQ9DBtvuPpXBTyhbYFLh4CBAgQIECAAAECBAgQIECAAAECBDohsHteyJ8KQbaoiPi+vJA/7fTws05kN90gFYS81PdNhetpxwr+xwvX0x3TnSq9EyBAgAABAgQIEOiXgIKQfs2nbAgQIECAAAECBAgQILAYgeW5EKTswcx3ciHItYsZxLmLFjg4F4a8p6Sn9CB2VX4j36IH0wEBAgQIECBAgAABAgQIECBAgAABAr0WWJJ3AklFIO+uyPT3+b7jRRGxttcqC09OQchos6X5OkvPIV5RwfvdXBySrrP1C58KZxAgQIAAAQIECBAYloCCkGHNt2wJECBAgAABAgQIECAwn8BBucDgvSU89+dCkAvxtUrg+DxvO5RE9e08b+taFbVgCBAgQIAAAQIECBAgQIAAAQIECBBog8Ahhd0bXl4R0C2FQpBftSH4FsagIKTepLyuUBiyd8Upzxd2DbmmXvdaESBAgAABAgQIEBiegIKQ4c25jAkQIECAAAECBAgQIDAn8Na8I8ixJSTP5IKCs5C1WuC0XBiycUmUF+cdQ37c6iwER4AAAQIECBAgQIAAAQIECBAgQIDAtAXeXFiMX/aimbkYHisUgdw57cB60L+CkIVP4m6F63HLitPTi6tW5wKRny58KGcQIECAAAECBAgQ6K+AgpD+zq3MCBAgQIAAAQIECBAgUCawWS4EOXkE0Xm5GOQJjJ0Q2DwXhZw0Itpzc2HIk53ISJAECBAgQIAAAQIECBAgQIAAAQIECExKIL0U6LiIOKJGh9/MC+8vqdFWk/8SUBCyuKvhmLxjzftrdHNFLgxJL0NyECBAgAABAgQIEBi8gIKQwV8CAAgQIECAAAECBAgQGJjAJ3IxyCYleaeHfCsj4u6BufQl3V1yYUh6eDbf8XQuCvlCXxKWBwECBAgQIECAAAECBAgQIECAAAEC8wrsnhfYp0KQLSqM7ssL7NMODD/jOZaAgpCx2F5y0psK1+2OFV0+Xrhu75jM8HohQIAAAQIECBAg0D0BBSHdmzMREyBAgAABAgQIECBAYByB5bkQpOwByndyIci143TunNYJHJwLQ95TEll6wLsqv+mvdcELiAABAgQIECBAgAABAgQIECBAgACBsQSW5J1A0v3gd1X08Pt8f/CiiFg71mhOKgooCJn89bC0cD2/oqL77xWu5/WTD0WPBAgQIECAAAECBNoroCCkvXMjMgIECBAgQIAAAQIECExC4KBcGPDeks7uz4UgF05iMH20TuD4PP87lET27Tz/61oXuYAIECBAgAABAgQIECBAgAABAgQIEKgr8L7CwvmqtUC3FBbO/6ruANpVCigIqSQau8HrCtf33hW9pHlIO92kQqdvjT2iEwkQIECAAAECBAh0SKDqfwR2KBWhEiBAgAABAgQIECBAgEBB4K15R5BjS1SeyYUAZ1EbhMBpuTBk45JsL847hvx4EBqSJECAAAECBAgQIECAAAECBAgQINB9gTdHRNoJ5LiIKHshzFyWj+YF8mmh/Pe7n3orM1AQ0sy0vLNw3W9VMWR6IVYqDEnX/U+bCc8oBAgQIECAAAECBJoXUBDSvLkRCRAgQIAAAQIECBAgME2BzXIhyMkjBjkvF4M8Mc1A9N06gc1zUchJIyI7NxeGPNm66AVEgAABAgQIECBAgAABAgQIECBAgEASSC8BSkUgR9Tg+GZeDH9JjbaaLE5AQcji/MY5+5hcHPL+GidfkYtD0suRHAQIECBAgAABAgR6JaAgpFfTKRkCBAgQIECAAAECBAYu8IlcDLJJiUN66LcyIu4euNPQ098lF4akh2XzHU/nopAvDB1K/gQIECBAgAABAgQIECBAgAABAgRaIrB7YVeELSpiuq+wK8LPWhL/EMJQEDK7WX5T4fdjx4owHi/8ftwxu5CNTIAAAQIECBAgQGByAgpCJmepJwIECBAgQIAAAQIECMxKYHkuBCl70HFDLgRZO6sAjdtKgaW5MGT/kujSg+NV+Q2CrUxAUAQIECBAgAABAgQIECBAgAABAgR6LLAk7wSS7v++qyLP3+f7eBdFhPvAs7koEEwqAQAAIABJREFUFITMxn3DUdN977SDTvq9eUVFSN8r/N6sb0f4oiBAgAABAgQIECCwcAEFIQs3cwYBAgQIECBAgAABAgTaInBQXtD/3pKA7s+FIBe2JWBxtFLg+Hwd7VAS3bfzdbSuldELigABAgQIECBAgAABAgQIECBAgEC/BN5XWNBeta7nlsKC9l/1i6Fz2SgIadeUva7we7R3RWhp7lbnnUO+1a40REOAAAECBAgQIECgWqDqfzhW96AFAQIECBAgQIAAAQIECDQtsHNewH9sycDP5AX8ZzUdmPE6LXBavq42Lsni4nxd3dPpLAVPgAABAgQIECBAgAABAgQIECBAoH0Cb847GqSdDcpe3DIX9aN54XpawP799qUy2IgUhLR36t9Z+P3aqiLM9KKttNNO+v36aXtTEhkBAgQIECBAgACB/xJQEOJqIECAAAECBAgQIECAQHcENouIFRFx8oiQz8uL9p/oTloibZHA5rko5KQRMZ0bEasi4skWxS0UAgQIECBAgAABAgQIECBAgAABAl0USC/9WR4Rh9cI/vK8UP2SGm01aV5AQUjz5uOMeEzeOeTIGidfmQtD0suSHAQIECBAgAABAgRaK6AgpLVTIzACBAgQIECAAAECBAi8SODUvFB/kxKX9BBwZUTczY3ABAR2yddbejg23/F0vt7OnsBYuiBAgAABAgQIECBAgAABAgQIECAwJIE98oL0tBvIFhWJ31fYreBnQ0LqYK4KQro1aW8q7BqyY0Xoj+ffw7RzyO3dSlO0BAgQIECAAAECQxBQEDKEWZYjAQIECBAgQIAAAQJdFkhvh0u7gpQ9kLghL8xf2+Ukxd5agaW5MGT/kgjTA+m0W8jq1mYgMAIECBAgQIAAAQIECBAgQIAAAQKzF1iSi0DS/d53VYTz+3y/LS0+d9939nNXNwIFIXWl2tcu3QdPBVrp9/MVFeF9r/D7ub59qYiIAAECBAgQIEBgiAIKQoY463ImQIAAAQIECBAgQKALAgflQpADSoK9PxeCXNiFZMTYeYHjc2HIDiWZXJ8LQ9Z1PlMJECBAgAABAgQIECBAgAABAgQIEJicwPsKC82r1ujcUlho/qvJhaCnhgQUhDQEPcVhXlf4fd27Ypw03+lFSalw61tTjEnXBAgQIECAAAECBCoFqv7HZmUHGhAgQIAAAQIECBAgQIDARAV2zgvvjy3p9ZlcCHLWREfVGYF6Aqfl63PjkuYX5+vznnrdaUWAAAECBAgQIECAAAECBAgQIECgdwJvzjsNpB0Hyl6wMpf0o3lBeVpY/v3eSQwrIQUh/ZrvdxZ+j7eqSC29wCsVhqTf45/2i0E2BAgQIECAAAECXRBQENKFWRIjAQIECBAgQIAAAQJDENg0L7Q/eUSy5+XF9k8MAUSOrRXYPF+rJ42I8Nx8rT7V2iwERoAAAQIECBAgQIAAAQIECBAgQGCyAuklP8sj4vAa3V6eF5BfUqOtJt0QUBDSjXkaJ8pj8s4hR9Y4+cpcGJJenuQgQIAAAQIECBAg0IiAgpBGmA1CgAABAgQIECBAgACBkQKn5gX2m5S0Sg8FV0bE3RwJtEhgl3zdpodh8x1P5+v27BbFLBQCBAgQIECAAAECBAgQIECAAAECkxTYIy8UT4Ug6UUqo4778kLxtJPAzyYZhL5aIaAgpBXTMNUg3lT4fd+xYqT0Yq+0Y0j6fb99qlHpnAABAgQIECBAYPACCkIGfwkAIECAAAECBAgQIEBghgLpIeGKiCh7cHBDXlC/doYxGppAlcDSXBiyf0nD9KB7VX74VdWXnxMgQIAAAQIECBAgQIAAAQIECBBou8CSvBPIcRHxropgf5/vi6WF4de2PTHxLUpAQcii+Dp38sH5cyA953lFRfTfy4Uh6XNgfecyFTABAgQIECBAgEDrBRSEtH6KBEiAAAECBAgQIECAQA8FDsqFIAeU5PZALgS5oIe5S6m/AifkwpDtS1K8PheGrOsvgcwIECBAgAABAgQIECBAgAABAgR6LPC+QiFI1XqbWwqFIM/02ERq/yWgIGSYV8PGhcKQvSsI0jWSdgxJhSHfGiaXrAkQIECAAAECBKYhUPU/UKcxpj4JECBAgAABAgQIECAwVIGd84L5Y0sA0oPBlRFx1lCB5N0LgdPydZ4ehM13XJyv83t6ka0kCBAgQIAAAQIECBAgQIAAAQIE+izw5kIRyA4ViT5aWOz9/T6jyG1eAQUhLox3Fj4vtqrguL/wefFTdAQIECBAgAABAgQWI6AgZDF6ziVAgAABAgQIECBAgEA9gU3zAvmTRzQ/Ly+Sf6Jel1oRaLXA5vmaP2lElOfma/6pVmciOAIECBAgQIAAAQIECBAgQIAAgSEKpJf6LI+Iw2skf3le2H1Jjbaa9FdAQUh/53aczI6JiOMi4sgaJ1+Zdw1JL1NyECBAgAABAgQIEFiwgIKQBZM5gQABAgQIECBAgAABAgsSODUvjN+k5Kz0kDDtCnL3gnrVmEA3BHbJ1396+DXf8XS+/s/uRjqiJECAAAECBAgQIECAAAECBAgQ6LHAHnkBdyoESS88GXXclxdwXxQRP+uxidTqCygIqW81pJZvKnyu7FiReHph2OpcYHb7kJDkSoAAAQIECBAgsDgBBSGL83M2AQIECBAgQIAAAQIEygTSQ8MVEVF2g/+GvBB+LUICAxBYmgtD9i/JNT1AX5Ufdg2AQ4oECBAgQIAAAQIECBAgQIAAAQItEViSdwJJb/J/V0VMv8sLtdOC7WtbEr8w2iOgIKQ9c9HWSA4ufN68siLI7xU+b9a3NSFxESBAgAABAgQItENAQUg75kEUBAgQIECAAAECBAj0R+CgXAhyQElKD+RCkAv6k7JMCNQWOCEXhmxfcsb1uTBkXe0eNSRAgAABAgQIECBAgAABAgQIECCwcIH3FRZmV62dubmwMPuZhQ/ljIEIKAgZyERPIM2NC58/+1T0l66rtBNRKkT71gTG1gUBAgQIECBAgEAPBar+R20PU5YSAQIECBAgQIAAAQIEpiKwc17ofmxJ7+lB4cqIOGsqo+uUQLcETsu/L+nB13zHxfn35Z5upSVaAgQIECBAgAABAgQIECBAgACBFgtsGxFpJ5C0u3PZC0vmwn+0sAj7+y3OSWjtEVAQ0p656FIk7ywUh2xVEXh64VgqDEkFIg91KUmxEiBAgAABAgQITFdAQch0ffVOgAABAgQIECBAgED/BTbNC9tPHpHqeXlx+xP955AhgdoCm+ffnZNGnHFu/t15qnavGhIgQIAAAQIECBAgQIAAAQIECBB4scCyXAhyeA2Yy/Ni60tqtNWEQFFAQYjrYbECx+TPqiNrdHRl/qxaU6OtJgQIECBAgAABAj0XUBDS8wmWHgECBAgQIECAAAECUxU4NS9o36RklPTQMO0KcvdUo9A5gW4L7JJ/j9LDrvmOp/Pv0dndTlP0BAgQIECAAAECBAgQIECAAAECDQrsUdgNJL2YZNRxX+Gt+z9rMEZD9UtAQUi/5nOW2byp8Pm1Y0Ug6UVkc7uG3D7LoI1NgAABAgQIECAwOwEFIbOzNzIBAgQIECBAgAABAt0VWB4RKyKi7Eb8DXkB+9rupihyAo0LLM2FIfuXjJwezK/KD7caD86ABAgQIECAAAECBAgQIECAAAECrRdYEhHp3u1xEfGuimh/l9+unxZSX9v6zATYBQEFIV2Ype7FeHDhc+2VFeF/r/C5tr57qYqYAAECBAgQIEBgXAEFIePKOY8AAQIECBAgQIAAgSEKHJQLQQ4oSf6BXAhywRBx5ExgQgIn5MKQ7Uv6uz4Xhqyb0Hi6IUCAAAECBAgQIECAAAECBAgQ6LbA+woLpqvWwdxcWDD9TLfTFn3LBBSEtGxCehbOxoXPuX0qckvX4kX55Urf6pmDdAgQIECAAAECBOYRqPofwtAIECBAgAABAgQIECBAIGLnvED92BKMZ3MhyJmwCBCYmMDp+fduo5IeL86/d/dMbEQdESBAgAABAgQIECBAgAABAgQIdEVg27wTSNoRpOzFInO5PJoXRqcF0t/vSoLi7JyAgpDOTVlnA35n4fNvq4os0ovM0k5I6fPvoc5mLHACBAgQIECAAIGRAgpCXCAECBAgQIAAAQIECBAoF9g0L0g/eQTSeXlR+hMgCRCYuMDm+XfwpBE9n5t/B5+a+Og6JECAAAECBAgQIECAAAECBAgQaJvAsrwQ+vAagV2eF0JfWqOtJgQWK6AgZLGCzh9H4Oi8c8iRNU6+MheGrKnRVhMCBAgQIECAAIEOCSgI6dBkCZUAAQIECBAgQIAAgUYFTs0L0TcpGfWSvAj97kajMhiBYQrskn8fjylJ/+n8+3j2MHlkTYAAAQIECBAgQIAAAQIECBDotcAeecHzcRGRXiAy6rgvF4GkN+I/3GsVybVNQEFI22ZkWPFskz8n065JO1aknl5wlnYMSZ+Ttw+LSbYECBAgQIAAgX4KKAjp57zKigABAgQIECBAgACB8QXSQ8UzRtwwvyEvPF87/hDOJEBgTIGl+fdz/5Lz0wP/lflh1phDOI0AAQIECBAgQIAAAQIECBAgQKAFAmn35nSvNv17V0U8vyssbr62BbELYZgCCkKGOe9tzPrgQhHdKysC/F7+/EwFInbhbuNsiokAAQIECBAgUENAQUgNJE0IECBAgAABAgQIEBiEwEERsSIiDijJ9oG80PyCQWhIkkC7BU7IhSHbl4R5fUSsioh17U5DdAQIECBAgAABAgQIECBAgAABAhsIvK+wkLlqTcvNhUKQZ0gSmLGAgpAZT4DhXyKwceHzdJ8Kn3T9zu0a8i2WBAgQIECAAAEC3RKo+h/P3cpGtAQIECBAgAABAgQIEFi4wM65EGRZyanP5kKQMxfetTMIEJiywOm5MGSjknHW5MKQe6Ych+4JECBAgAABAgQIECBAgAABAgTGF9g27wSyPCLKXgAy1/ujEbE6L1z+/vhDOpPAxAUUhEycVIcTFHhn4XN2q4p+0wvS5j5nH5pgDLoiQIAAAQIECBCYkoCCkCnB6pYAAQIECBAgQIAAgdYLbJoXkp88ItLz8mLyx1ufjQAJDFdgi1zUddIIgnNzYZct74d7ncicAAECBAgQIECAAAECBAgQaJ9AeknPcRFxeI3QLs8LlC+t0VYTArMQUBAyC3VjjiNwdN455MgaJ1+ZC/DSy5ccBAgQIECAAAECLRVQENLSiREWAQIECBAgQIAAAQJTFTg1LyBfUjLKJXnx+N1TjULnBAhMUmCXXOR1TEmn63OB19mTHFRfBAgQIECAAAECBAgQIECAAAECCxLYIy9EToUgm1eceW9eiJzeVP/wgkbRmEDzAgpCmjc34uIEtil8Hu9U0dUThc/j2xc3rLMJECBAgAABAgQmLaAgZNKi+iNAgAABAgQIECBAoM0C6SHjGRGxY0mQN+RCkLVtTkJsBAiMFFiaf8/3L2l1X/49v4gjAQIECBAgQIAAAQIECBAgQIBAIwJpt+Z0b3Z5ROxVMeLvCouOr20kOoMQmIyAgpDJOOplNgIHF4pDXlkRwq15x6Z0j92u3LOZL6MSIECAAAECBF4koCDEBUGAAAECBAgQIECAwBAEDswLxA8oSfaBvED8giFgyJHAQAROyL/325fke33+vb9uIB7SJECAAAECBAgQIECAAAECBAg0LXBooRCkauybC4Ugz1Q19nMCLRRQENLCSRHSggU2LhSG7FPj7LSDUyoMubpGW00IECBAgAABAgSmJKAgZEqwuiVAgAABAgQIECBAoBUCO0fEiohYVhLNs3lB+JmtiFYQBAhMQ+D0XBiyUUnnayJiVUTcM43B9UmAAAECBAgQIECAAAECBAgQGJjAtoXFxGUv6pgjebTwlvnvD8xJuv0TUBDSvzkdekbvLBT1bVWBkV68lgpDUoHIQ0OHkz8BAgQIECBAoGkBBSFNixuPAAECBAgQIECAAIEmBDbNC8BPHjHY+bkY5PEmAjIGAQIzFdgifyacOCKKc/Nngi3uZzpVBidAgAABAgQIECBAgAABAgQ6KpBeynNcRBxeI/7L86LhS2u01YRAVwQUhHRlpsQ5jsDRudjvyBonX5mLQ9LLmBwECBAgQIAAAQINCCgIaQDZEAQIECBAgAABAgQINCpwat4VZEnJqJfkRd93NxqVwQgQaIPALrkw5JiSYNbn3ULObkOwYiBAgAABAgQIECBAgAABAgQItFxgj8JuIJtXxHpv4e3xD7c8L+ERGEdAQcg4as7pmsA2hc/9nSqCf6LwuX971xIVLwECBAgQIECgSwIKQro0W2IlQIAAAQIECBAgQGCUQHr73BkRsWNJoxtyIchajAQIDF5gaf682L9E4r78eZG2uHcQIECAAAECBAgQIECAAAECBAj8l0DanTndi10eEXtVwPwu7wSS7rFcC5FAzwUUhPR8gqX3EoGDC98Hr6zwubXwfWCXbhcTAQIECBAgQGDCAgpCJgyqOwIECBAgQIAAAQIEGhc4MC/sPqBk5Afywu4LGo/MgAQItF3ghPz5sX1JoNfnz4/r2p6I+AgQIECAAAECBAgQIECAAAECUxY4tLDwt2qomwtvhX+mqrGfE+iJgIKQnkykNBYssHFh15B9apy9On9HXF2jrSYECBAgQIAAAQI1BBSE1EDShAABAgQIECBAgACBVgrsHBErImJZSXTP5oXcZ7YyekERINAmgdNzYchGJUGtiYhVEXFPm4IWCwECBAgQIECAAAECBAgQIEBgygLbFhb5lr1QYy6ER/Pb39NC3x9MOS7dE2ijgIKQNs6KmJoWeEf+3ki7SG1VMXh6oVvaQSp9bzzUdKDGI0CAAAECBAj0SUBBSJ9mUy4ECBAgQIAAAQIEhiGwaV64ffKIdM/PxSCPD4NElgQITEBgi/zZcuKIvs7Nny22tJ8AuC4IECBAgAABAgQIECBAgACB1gqkl/CkxbyH1Yjw8ryY99IabTUh0GcBBSF9nl25jSNwdP4uObLGyVfl75L0ciYHAQIECBAgQIDAAgUUhCwQTHMCBAgQIECAAAECBGYqcGreFWRJSRSX5Lf43zXTKA1OgECXBXbNnzPHlCSxPn/OnN3lJMVOgAABAgQIECBAgAABAgQIENhAYM+IOC7/27xC597CW90fJkmAwL8LKAhxIRCYX2Cbwm5TO1UgPZG/X9LOIbcBJUCAAAECBAgQqCegIKSek1YECBAgQIAAAQIECMxWID2IPCMidiwJ44b81v61sw3T6AQI9Ehgaf7c2b8kp/vy5056MOUgQIAAAQIECBAgQIAAAQIECHRRIO3GnO69pt1A9qpI4Hf57e3pXsi1XUxWzASmLKAgZMrAuu+FwMGF751XVmR0a+F7x67dvZh+SRAgQIAAAQLTElAQMi1Z/RIgQIAAAQIECBAgMAmBA/OC7ANKOnsgL8i+YBKD6YMAAQLzCJyQP4e2L9G5Pn8OXUePAAECBAgQIECAAAECBAgQINARgUMLC3KrQr65sCD3marGfk5gwAIKQgY8+VJfsMDGhe+hfWqcvTrvHHJ1jbaaECBAgAABAgQGJ6AgZHBTLmECBAgQIECAAAECnRBIW0anHUGWlUT7bF6AfWYnshEkAQJ9EDg9fy5tVJLMmvy5dG8fkpUDAQIECBAgQIAAAQIECBAg0DuBbfNOIGlHkLIXX8wl/WguAkkLcH/QOwkJEZiOgIKQ6bjqtf8C78jfT2m3qq0q0k0viks7VaXvp4f6TyNDAgQIECBAgEA9AQUh9Zy0IkCAAAECBAgQIECgGYFNI2JFRJwyYrjz86Lrx5sJySgECBD4T4EtclHIiSNMzomIVRFhC3sXDgECBAgQIECAAAECBAgQINAGgfTSnbTI9rAawVyeF9leWqOtJgQIvFhAQYgrgsDiBY7O31lH1ujqqvydlV7W5CBAgAABAgQIDFpAQcigp1/yBAgQIECAAAECBFolcGouBllSElV6CLkyIu5qVdSCIUBgiAK75sKQ9HBqvmN9Lgo5e4g4ciZAgAABAgQIECBAgAABAgRmLrBnRKSdQFIhyGYV0aTdTufetv7wzCMXAIHuCigI6e7cibx9AtsUdrXaqSK8J3NhSPouu619qYiIAAECBAgQIDB9AQUh0zc2AgECBAgQIECAAAECowXSg8m0K0jZDd0bciHIWpAECBBomcDSXBiyf0lcaUFF2i0kPYhyECBAgAABAgQIECBAgAABAgSmKZB2X04FIOl+614VA/2usHj22mkGpW8CAxJQEDKgyZZqowIHF4ocX1kx8q2FIke7eDc6TQYjQIAAAQIEZimgIGSW+sYmQIAAAQIECBAgMGyBA/NC6gNKGB7IhSAXDJtJ9gQIdEDghPx5tn1JrNfnz7PrOpCLEAkQIECAAAECBAgQIECAAIFuCRxaWChbFfnNuRBkdUQ8W9XYzwkQWJCAgpAFcWlMYMECG+XCx1T8uE+Ns9N3XXpZ09U12mpCgAABAgQIEOi0gIKQTk+f4AkQIECAAAECBAh0UiDtBHJGRCwriT49iFwZEWd2MjtBEyAwZIHT8+dbejA137Emf76lnUMcBAgQIECAAAECBAgQIECAAIFxBbYt7AZS9oKKub5/WXhb+g/GHdB5BAhUCigIqSTSgMDEBN5R+B58fUWv6QV0qTAkFYg8NLEIdESAAAECBAgQaJGAgpAWTYZQCBAgQIAAAQIECPRcYEleKH3KiDzPz4ulH++5hfQIEOivwBb5s+7EESmekz/r1veXQWYECBAgQIAAAQIECBAgQIDAFATSS3bSm9EPq9H3ZXkB7KU12mpCgMDiBRSELN5QDwTGETg675R1VI2Tr8qFIenlTQ4CBAgQIECAQG8EFIT0ZiolQoAAAQIECBAgQKDVAqdGxIqISEUh8x3poWTaFeSuVmchOAIECNQX2DUXhqSHUfMdqRhkVUScXb9LLQkQIECAAAECBAgQIECAAIEBCuyZF7qmQpDNKvJPu5LOvQX94QFaSZnALAUUhMxS39gEIrYp7BqyUwXIk7kwJH1n3gaPAAECBAgQINB1AQUhXZ9B8RMgQIAAAQIECBBot8BxuRCk7MbrDbkQZG270xAdAQIExhZYmgtD9i/pIS3USIUh6cGTgwABAgQIECBAgAABAgQIECCQBDYtLGrdq4Lkd3lR6+qIWIePAIGZCSgImRm9gQm8ROCg/D2aiilfWeFza6GY8imWBAgQIECAAIEuCigI6eKsiZkAAQIECBAgQIBA+wUOzAugDygJ9YFcCHJB+1MRIQECBCYicEL+XNy+pLfr8+fidRMZTScECBAgQIAAAQIECBAgQIBAFwUOLRSCVMV/c6EQ5Nmqxn5OgMDUBRSETJ3YAAQWLLBRoTBknxpnz+2ydXWNtpoQIECAAAECBFojoCCkNVMhEAIECBAgQIAAAQK9EEg7gZwREctKskkPJldGxJm9yFYSBAgQWLjA6flzMj2Imu9Ykz8n084hDgIECBAgQIAAAQIECBAgQKD/AttFRNppOb3FPP33qOOXhbeY/6D/NDIk0CkBBSGdmi7BDlDgHYWiy9dX5P9gLrpMBSLpvx0ECBAgQIAAgVYLKAhp9fQIjgABAgQIECBAgEBnBJbkBc6njIj4/LzI+fHOZCVQAgQITEdgi/yZeeKI7s/Jn5nrpxOCXgkQIECAAAECBAgQIECAAIEZC6QikPTvsBpxXJYLQS6t0VYTAgRmI6AgZDbuRiUwjsDR+Tv4qBonX5W/g1NxiIMAAQIECBAg0EoBBSGtnBZBESBAgAABAgQIEOiUwKkRsSIiUlHIfEd6SJl2BbmrU1kJlgABAtMX2DUXhqSHT/MdqRhkVUScPf1QjECAAAECBAgQIECAAAECBAg0ILBnYTeQzSrGS7uHrs6LUB9uIDZDECCwOAEFIYvzczaBWQhsU/he3qkigCcL38u3zSJYYxIgQIAAAQIEygQUhLg2CBAgQIAAAQIECBAYVyC9vS4VgpTdIL0xF4JcM+4AziNAgMBABA7JhSH7leSbFoCkwhBvIBvIBSFNAgQIECBAgAABAgQIEOiVwKYRsTwvON2rIrPf5cWmqRBkXa8UJEOg/wIKQvo/xzLst8BB+fs6fWe/siLVW/P9+vR9/VS/WWRHgAABAgQIdEFAQUgXZkmMBAgQIECAAAECBNolcGBeuHxASVgP5EKQC9oVtmgIECDQeoET8ufr9iWRXp8/X69rfSYCJECAAAECBAgQIECAAAECBA4tFIJUadxcKAR5tqqxnxMg0EoBBSGtnBZBEViwwEaFwpB9apydXuSUCkOurtFWEwIECBAgQIDAVAQUhEyFVacECBAgQIAAAQIEeimQdgI5IyKWlWSXHlSujIgze5m9pAgQINCcwOn58zY9eJrvWJM/b9POIQ4CBAgQIECAAAECBAgQIECgPQLb5Z1A0tvF03+POn5ZeLv4D9qTgkgIEBhTQEHImHBOI9BigXcUijtfXxHng7kwJBWIpP92ECBAgAABAgQaE1AQ0hi1gQgQIECAAAECBAh0VmBJXph8yogMzs+Lkx/vbJYCJ0CAQLsEtsifvSeOCOuc/Nm7vl2hi4YAAQIECBAgQIAAAQIECAxO4LhcCHJYjcwvy4Ugl9ZoqwkBAt0RUBDSnbkSKYFxBI7O3/VH1Tj5qvxdn4pDHAQIECBAgACBqQsoCJk6sQEIECBAgAABAgQIdFogFYGkXUFSUch8R3pomXYFuavTWQqeAAEC7RXYNX8Op4dN8x2pGCR9DqfiEAcBAgQIECBAgAABAgQIECDQnMCehbeGb1YxbNrlc3X+9/PmQjQSAQINCigIaRDbUARmKPDG/P2fdgPbqSKOJwu7gd02w5gNTYAAAQIECPRcQEFIzydYegQIECBAgAABAgTGFEhvtFsx4kbmjXkB8jVj9u80AgQIEFiYwCG5MGS/ktOUD87XAAAgAElEQVTSwpJV+eHSwnrWmgABAgQIECBAgAABAgQIEKgrsGmhCGSvipN+W1gEuq7uANoRINBZAQUhnZ06gRMYW+Cgwt8Fr6ro5dbC3wVPjT2iEwkQIECAAAEC8wgoCHFZECBAgAABAgQIECBQFDgwLzg+oITlgVwIcgE2AgQIEJiJwAn5c3r7ktGvz5/T180kOoMSIECAAAECBAgQIECAAIF+ChxaWPBZleFNhQWfz1Y19nMCBHojoCCkN1MpEQILFtio8HfCvjXOvijvGnZ1jbaaECBAgAABAgQqBRSEVBJpQIAAAQIECBAgQGAQAmlL4zMiYllJtunB5cqIOHMQGpIkQIBA+wVOz5/b6UHTfMea/Lmddg5xECBAgAABAgQIECBAgAABAgsX2C4i0k7KyyMi/feo45eFIpAfLHwoZxAg0AMBBSE9mEQpEJiAwDsKxSGvr+jvwVwYkgpE0n87CBAgQIAAAQJjCSgIGYvNSQQIECBAgAABAgR6I7AkLyg+ZURG5+dFxY/3JmuJECBAoB8CW+TP8BNHpHNO/gxf34+UZUGAAAECBAgQIECAAAECBKYukIpA0r/Daox0WV7I+fUabTUhQKDfAgpC+j2/siMwjsAHc3HIUTVOvioXl6biEAcBAgQIECBAYEECCkIWxKUxAQIECBAgQIAAgV4JpCKQtCtIKgqZ77g0LyK+q1dZS4YAAQL9E9g1f54fXZJaKgZJuzyl4hAHAQIECBAgQIAAAQIECBAg8FKBPQtv896sAijtxrk6//s5TAIECGQBBSEuBQIEygTemP/OSLuO7VTB9GRh17HbkBIgQIAAAQIE6ggoCKmjpA0BAgQIECBAgACBfgksywuHy2443pgXDl/Tr7RlQ4AAgd4LHJI/3/cryTQtWEmFIWt6LyFBAgQIECBAgAABAgQIECBQLZAKP9JOIGlxZioIGXX8trA4c11111oQIDBAAQUhA5x0KRMYQ+CgQhHqqyrOTwUhqQg17RqSCkUcBAgQIECAAIF5BRSEuDAIECBAgAABAgQIDEfgwIhYERHp/853PJgXCn91OCQyJUCAQC8FPpwLQ7Yrye66iFgVEen/OggQIECAAAECBAgQIECAwNAEDsuFIKkYpOq4qVAI8mxVYz8nQGDQAgpCBj39kiewYIGNCoUh+9Y4OxWFpH9X1WirCQECBAgQIDAwAQUhA5tw6RIgQIAAAQIECAxSIO0EckZEpJ1B5jvSg8z0xvgzB6kjaQIECPRX4PT8+Z8eLM13pJ1C0ud/2jnEQYAAAQIECBAgQIAAAQIE+iyQXpqQdgJJRSBlL1CYy/+Xhbdx/6DPKHIjQGCiAgpCJsqpMwKDEnhHYdey11dknl7wlwpD0s4h6b8dBAgQIECAAIFQEOIiIECAAAECBAgQINBfgSV5IfApI1I8Py8Gfry/DDIjQIDAoAW2yN8FJ45QOCd/F6wftJTkCRAgQIAAAQIECBAgQKCPAqkAJP1Lu4JUHZflxZVfr2ro5wQIEJhHQEGIy4IAgUkIfDAXsR5Vo7O0W8jcziE1mmtCgAABAgQI9FVAQUhfZ1ZeBAgQIECAAAECQxdIRSBpV5BUFDLfcWle/HvX0KHkT4AAgYEI7Jq/F44uyTcVg6TdQlJxiIMAAQIECBAgQIAAAQIECHRZYM/CbiCbVSSSds1Mb9hO/37e5aTFToDAzAUUhMx8CgRAoFcCb8x/z6QdznaqyOzJwq4ht/VKQTIECBAgQIBALQEFIbWYNCJAgAABAgQIECDQGYFlecFv2Y3BG/OC32s6k5FACRAgQGCSAofk74n9SjpNC2FSYciaSQ6qLwIECBAgQIAAAQIECBAgMGWBVPiRdgJJiyZTQcio47eFRZPrphyX7gkQGI6AgpDhzLVMCTQtcFCh2PVVFYOngpBU6Jp2DkmFIg4CBAgQIEBgAAIKQgYwyVIkQIAAAQIECBAYhMABeYHvgSXZPpgX+H51EBqSJECAAIEqgQ/n743tShpel783rq/qyM8JECBAgAABAgQIECBAgMAMBQ7LhSCpGKTquKlQCPJsVWM/J0CAwAIFFIQsEExzAgQWLLBRoTBk3xpnp6KQ9O+qGm01IUCAAAECBDosoCCkw5MndAIECBAgQIAAAQJ5i+AzIiLtDDLfkR5spje9n0mLAAECBAjMI3B6LgxJD5LmO9JOIel7JO0c4iBAgAABAgQIECBAgAABAm0QSC83SDuBpCKQshcdzMX5y8Jbsn/QhuDFQIBAbwUUhPR2aiVGoJUC7yjsjvb6igjTiwNTYUjaOST9t4MAAQIECBDomYCCkJ5NqHQIECBAgAABAgQGI7AkL+A9ZUTG5+dFvI8PRkWiBAgQIDCOwBb5O+XEESefk79T1o8zgHMIECBAgAABAgQIECBAgMAEBFIBSCoEObRGX5flRY9fr9FWEwIECExCQEHIJBT1QYDAOAIfzH8jHVXj5KsLxbI1mmtCgAABAgQIdEFAQUgXZkmMBAgQIECAAAECBF4skIpA0q4gqShkvuPSvGj3LnAECBAgQGABArvm75ejS85JxSBpt5BUHOIgQIAAAQIECBAgQIAAAQJNCOxZ2A1ks4oB0+6W6c3X6d/PmwjOGAQIECgIKAhxORAgMGuBN+a/m1IB7U4VwTxZ2DXktlkHbnwCBAgQIEBgcQIKQhbn52wCBAgQIECAAAECTQosywt1y27g3ZgX6l7TZFDGIkCAAIHeCRySv2/2K8ksLbBJhSFrepe5hAgQIECAAAECBAgQIECgDQKp8GNuN5BUEDLq+G1hMeO6NgQvBgIEBiugIGSwUy9xAq0UOKhQVPuqighTQUgqqL0oIlKhiIMAAQIECBDomICCkI5NmHAJECBAgAABAgQGKXBAXph7YEn2D+aFuV8dpI6kCRAgQGBaAh/O3z/blQxwXf7+uX5aAeiXAAECBAgQIECAAAECBAYlcFguBEnFIFXHTYWFi89WNfZzAgQINCCgIKQBZEMQILBggY0Khbb71jg7FYWkf1fVaKsJAQIECBAg0BIBBSEtmQhhECBAgAABAgQIEJhHIO0EckZEpJ1B5jt+nRfi/jU9AgQIECAwRYFP5u+j15aMkXYKSTuGpJ1DHAQIECBAgAABAgQIECBAYCEC6SUEy/NCxbIXEsz198tcBJLeYP3DhQyiLQECBBoQUBDSALIhCBBYlMDb899d6W+v11f0lF5ImApD0t9d6b8dBAgQIECAQIsFFIS0eHKERoAAAQIECBAgMFiBJXnh7SkjBM6PiFUR8dhglSROgAABAk0KbBkRKyLixBGDnpMLQ9Y3GZixCBAgQIAAAQIECBAgQKCTAmkXkLQY8dAa0V+WFyN+vUZbTQgQIDArAQUhs5I3LgEC4wh8MP8tdlSNk68u7MxWo7kmBAgQIECAQNMCCkKaFjceAQIECBAgQIAAgdECqQgk7QqSikLmOy7Ni23vAkmAAAECBGYgsGv+njq6ZOxUDJJ2C0nFIQ4CBAgQIECAAAECBAgQIFAU2CvvBJIKQTatoLmn8Fbqn2MkQIBABwQUhHRgkoRIgMBLBN5Y2K1t5wqfpwqFIbeyJECAAAECBNojoCCkPXMhEgIECBAgQIAAgWELLMsLbHcqYbgxL7C9ZthMsidAgACBlggckr+39iuJ5978vbWmJfEKgwABAgQIECBAgAABAgRmI7BZYZHhnhUh/LawyHDdbMI1KgECBMYWUBAyNp0TCRBoicBBheLdV1XEdFuhePfJlsQvDAIECBAgMFgBBSGDnXqJEyBAgAABAgQItETggLyg9sCSeB7MC2q/2pJ4hUGAAAECBIoCH87fY9uVsFyXv8eux0aAAAECBAgQIECAAAECgxI4LC8oPK5G1jcVCkGerdFeEwIECLRRQEFIG2dFTAQIjCOwUaEwZN8aHVyUi0OuqtFWEwIECBAgQGAKAgpCpoCqSwIECBAgQIAAAQI1BHbMC2jLHoj+Oi+g/esafWlCgAABAgRmLfDJ/L322pJA0gOhlRFx36wDNT4BAgQIECBAgAABAgQITE0gvSxgeV5AWPbigLnBf5mLQFZHxA+nFpGOCRAg0JyAgpDmrI1EgEBzAm/Pf9+lv/FeXzFsetFhehaQ/r5L/+0gQIAAAQIEGhJQENIQtGEIECBAgAABAgQIZIElecHsKSNEzo+IVRHxGDUCBAgQINAhgS0jYkVEnDgi5nNyYcj6DuUlVAIECBAgQIAAAQIECBAYLZBeepMWCR5aA+qyvEjw6zXaakKAAIEuCSgI6dJsiZUAgXEEPpj/5juqxslXF3aAq9FcEwIECBAgQGAxAgpCFqPnXAIECBAgQIAAAQILE0hFIGmh7KYlp12aF8netbButSZAgAABAq0S2DUXPx5dEtVTufAxFYc4CBAgQIAAAQIECBAgQKCbAnvlnUBSIUjZ/c65zO4pvC36591MV9QECBCoFFAQUkmkAQECPRF4Y2FXuJ0rckrPA9KOIWnnkFt7kr80CBAgQIBA6wQUhLRuSgREgAABAgQIECDQQ4FleWHsTiW53ZgLQa7pYe5SIkCAAIHhChySv//2KyG4N3//rRkukcwJECBAgAABAgQIECDQKYHNCov/9qyI/LeFxX/rOpWlYAkQIDCegIKQ8dycRYBAtwUOKhQJv6oildsKRcJPdjtt0RMgQIAAgXYJKAhp13yIhgABAgQIECBAoF8CB+SFsAeWpPVgXgj71X6lLRsCBAgQIPAigQ/n78PtSlyuy9+H13MjQIAAAQIECBAgQIAAgVYKHJYLQdKLb6qOm3IhSHoT9K+rGvs5AQIEeiSgIKRHkykVAgQWLPDa/Pdi2j1u3xpnpxdFpb8Xr6rRVhMCBAgQIECgQkBBiEuEAAECBAgQIECAwOQFdswLX48r6To9CF0ZEX89+aH1SIAAAQIEWivwyfz9mB4MzXekLePT9+N9rc1AYAQIECBAgAABAgQIEBiOwPaFtz1vW5H2LwtFID8cDpFMCRAg8CIBBSEuCAIECPyHwNsLxSGvr0B5qLCr3AMACRAgQIAAgfEEFISM5+YsAgQIECBAgAABAvMJbJIXup46gudv8mLXxxASIECAAIEBCmyZvyv/akTuZ+fvyqcH6CNlAgQIECBAgAABAgQIzFogveQmvdn50BqBXJYX8H29RltNCBAg0HcBBSF9n2H5ESAwjsAH89+WR9U4+epCcUiN5poQIECAAAECcwIKQlwLBAgQIECAAAECBCYjcEpErIiITUu6uzQiVkXEjyYznF4IECBAgECnBd6WvzePLsniqfy9eU6nsxQ8AQIECBAgQIAAAQIEuiGwV2E3kLL7m3OZ3BMRaYfH1RHx826kJ0oCBAg0IqAgpBFmgxAg0FGBN+bCkFR8vHNFDun5QPpbM/3NeWtH8xU2AQIECBBoVEBBSKPcBiNAgAABAgQIEOihwLL8pvOdSnK7Mb/l/Joe5i4lAgQIECCwWIFD8vfofiUd3Zu/R9csdiDnEyBAgAABAgQIECBAgMCLBDYrLMrbs8Lmt3lRXlqYdx1HAgQIEJhXQEGIC4MAAQL1BA7Mf4emXeleVXHKbYVi5Cfrda8VAQIECBAYnoCCkOHNuYwJECBAgAABAgQmI3BAXsCabljNdzyYF7B+dTLD6YUAAQIECPRa4MP5e3W7kizTgqOVEXF9rxUkR4AAAQIECBAgQIAAgekLHJYX4KUX3VQdNxUKQX5d1djPCRAgMHABBSEDvwCkT4DAggVeWygM2bfG2enFUalA+aoabTUhQIAAAQKDElAQMqjpliwBAgQIECBAgMAEBHbMC1bTdrbzHenBaFqw+tcTGEsXBAgQIEBgaAKfzN+z6UHQfEfaIj59z943NBj5EiBAgAABAgQIECBAYBEC20dEup+Z3sK8bUU/jxTewvzDRYzpVAIECAxNQEHI0GZcvgQITFLg7YXd67au6PihXBiSnhc8MMkg9EWAAAECBLoqoCCkqzMnbgIECBAgQIAAgaYFNskLVE8dMfDf5EWqjzUdnPEIECBAgECPBLbM37l/NSKns/N37tM9ylsqBAgQIECAAAECBAgQmLRAKgBJhSCH1uj4n3IhyNdrtNWEAAECBF4qoCDEVUGAAIHJCHww/w37JzW6u7pQzFyjuSYECBAgQKCfAgpC+jmvsiJAgAABAgQIEJiswCkRsSIiNi3p9tKIWBURP5rssHojQIAAAQKDFnhb/v49ukThqfz9e86glSRPgAABAgQIECBAgACBFwvsVXi7ctn9zLkz7im8XfnnIAkQIEBgUQIKQhbF52QCBAi8ROCNhV3udq7wSc8L0o4hqyPiVpYECBAgQGBoAgpChjbj8iVAgAABAgQIEFiIwLL8hvKdSk66Mb+d/JqFdKotAQIECBAgsCCBQ/L38X4lZ92bv4/XLKhXjQkQIECAAAECBAgQINAfgc0KRSB7VqT127xQLi2Wu64/BDIhQIDAzAUUhMx8CgRAgECPBQ7Mf++mHfBeVZHnbYXikCd7bCI1AgQIECDwnwIKQlwMBAgQIECAAAECBF4qcEBeeJpuLM13PJgXnn4VHgECBAgQINCYwIfz9/N2JSOmhUwrI+L6xiIyEAECBAgQIECAAAECBGYrcFheGJdebFN13FQoBPl1VWM/J0CAAIEFCygIWTCZEwgQILBggdcWCkP2rXF2epFUKoS+qkZbTQgQIECAQGcFFIR0duoEToAAAQIECBAgMAWBHfNC0+NK+k4PStNC07+ewti6JECAAAECBOoJfDJ/X6cHP/MdaVv49H19X73utCJAgAABAgQIECBAgECnBLaPiHT/Mr0deduKyB8pvB35h53KUrAECBDonoCCkO7NmYgJEOi2wNsLu+RtXZHKQ7kwJD0/eKDbaYueAAECBAi8VEBBiKuCAAECBAgQIECAQMQmeWHpqSMw/iYvLn0MGAECBAgQIDBzgS3zd/dfjYjk7Pzd/fTMoxUAAQIECBAgQIAAAQIEFi+QCkBSIcihNbr6p1wI8vUabTUhQIAAgckIKAiZjKNeCBAgMI7AB/Pfyn9S4+SrC0XTNZprQoAAAQIE2i+gIKT9cyRCAgQIECBAgACB6QqcnBeUbloyTHpomt4y/qPphqF3AgQIECBAYAyBt+Xv8fSwZ77jqfw9fu4YfTuFAAECBAgQIECAAAECsxbYq/DW47L7l3Mx3pPferw6Iv6fWQdufAIECAxQQEHIACddygQItE7gf8h/P6di6p0rokvPD9KOIenv51tbl4mACBAgQIDAAgQUhCwAS1MCBAgQIECAAIFeCSyLiBUjbgTdGBGrIuJbvcpaMgQIECBAoJ8C78vf6/uVpJcWRqXv9TX9TF9WBAgQIECAAAECBAj0SGDz/5+9ewG7rpwTx/8VUxIlRF1+fpohIZWm43RiCqn+SdRVKZQa9cMvKlwUUqPDhQ6i0GSKzlM6yJlCB79STd5Imhh1GUpRYhIZ9b/u/a7nsZ+nvZ+91rP2Xnvfa3/Wdb3XjPe513343Pfb81173991F283TpvYNhwwrj93JYFc3iIDQyFAgECOAhJCcpw1fSZAoM0CW3Ulh/zNgIFeV8TVKUHkN21GMTYCBAgQaKeAhJB2zqtRESBAgAABAgQI9Bf4x+JN4ukDoF7XT4o3iX8WIgECBAgQIJCdwBuL3/PP7dPztEEqnfz1rexGpsMECBAgQIAAAQIECLRdYLsiESS9yGbQdVVXIsgDgwr7OQECBAg0IiAhpBFmjRAgQKCywApdiSGbl7g7vVgqJYZ8uURZRQgQIECAwEQISAiZiGnQCQIECBAgQIAAgQYEnl9sEN2jT1vpi9O0QfSYBvqiCQIECBAgQGC0Au8pfu+nL3p6XenLnPR7/8ej7YbaCRAgQIAAAQIECBAgsKDAGl2ngTxngNVdxca0MyPi+1wJECBAYOIEJIRM3JToEAECBB4l8OIiOSTtGVh1gM9Pu04NuY0lAQIECBCYZAEJIZM8O/pGgAABAgQIECAwDIGVig2h71ygshOLTaH3DKNBdRAgQIAAAQITIbBKEQMcsEBvPlrEAPdPRI91ggABAgQIECBAgACBaRHYs0gEeWWJAV9SbES7oERZRQgQIEBgfAISQsZnr2UCBAgsRmDnIjlkxxI3f7UrObtEcUUIECBAgECzAhJCmvXWGgECBAgQIECAQLMCBxUbQVfu0+z5xSbQm5rtltYIECBAgACBBgXWKeKBXfq0eV8RDxzXYJ80RYAAAQIECBAgQIDA9Als3PU24n6fV86o/KhIAkmngfx8+qiMmAABAlkKSAjJctp0mgABAvGsIk5PSdsvHOCRvk9IJ5CnOP1adgQIECBAYFIEJIRMykzoBwECBAgQIECAwDAFdi82fvb7wObKiDgyIr42zEbVRYAAAQIECEy0wDYRcWhEbNGnl2nD1Yci4pyJHoXOESBAgAABAgQIECCQk8BTi5NA0uayDQd0/KGuzWWX5zRIfSVAgACBjoCEEAuBAAEC+Qts1ZXEveyA4VxXJIakBJHf5D90IyBAgACBnAUkhOQ8e/pOgAABAgQIECAwX+Afi0SQ9EFNr+snxUbPz6IjQIAAAQIEplbgjUW88Nw+AmnjVUoM+dbUChk4AQIECBAgQIAAAQJ1BbYrEkFeV6Kiq7pOA3mgRHlFCBAgQGAyBSSETOa86BUBAgQWI7BC16khm5eo4OwiufvLJcoqQoAAAQIEhi4gIWTopCokQIAAAQIECBAYg8Dzi42de/RpO32RmjZ2HjOGvmmSAAECBAgQmEyB9xTxQ/pip9eV3uqV4ocfT2b39YoAAQIECBAgQIAAgQkTWKPrbcLPGdC3u7reJvz9CRuH7hAgQIDA4gQkhCzOzV0ECBCYdIEXd536t+qAzv6069S/2yZ9YPpHgAABAu0RkBDSnrk0EgIECBAgQIDANAqsVGzkfOcCgz+x2Mx5zzQCGTMBAgQIECCwoMAqRSxxwAKlPlrEEvezJECAAAECBAgQIECAwDyB9H17eknNnhGxTQmdS4pEkAtKlFWEAAECBPISkBCS13zpLQECBBYjsHMR++9Y4uavdSWBz/8dUeJ2RQgQIECAQHkBCSHlrZQkQIAAAQIECBCYLIGDig2cK/fp1vnF5s2bJqvbekOAAAECBAhMoMA6RVyxS5++3VfEFcdNYN91iQABAgQIECBAgACB5gU27joNpN/nkzO9+lGxEezMiPh5813VIgECBAg0JCAhpCFozRAgQGACBJ5VPA+kxPAXDuhP+n4hnUiengeunYC+6wIBAgQItFBAQkgLJ9WQCBAgQIAAAQItF9i92LDZ74OVq4oNm+mNGy4CBAgQIECAQBWB9Ebf90XE5n1uShu5PhQR51SpVFkCBAgQIECAAAECBFoh8NSu00A2HDCih7o2fV3eitEbBAECBAgMEpAQMkjIzwkQINBOga26ksWXHTDE67pODflNOzmMigABAgTGISAhZBzq2iRAgAABAgQIEFiMwEsj4v0RkT5Q6XX9JCKOjIjTF1O5ewgQIECAAAECXQJ7RcShEfHcPippQ9c/R8S3qREgQIAAAQIECBAg0HqB7YpEkNeVGOmVXYkgD5QorwgBAgQItEdAQkh75tJICBAgsBiBFboSQ7YoUcHZxbPDl0uUVYQAAQIECCwoICHEAiFAgAABAgQIEJh0gecXb+reo09H0xer6U3dx0z6QPSPAAECBAgQyE7gPUUckr7I6XWlY95THPLj7EamwwQIECBAgAABAgQILCSwRtdmrucMoLqreMvvmRGxBCsBAgQITK2AhJCpnXoDJ0CAwKME1i2eJ/aMiFUH+Py0K6n8NpYECBAgQGAxAhJCFqPmHgIECBAgQIAAgSYEVio2YL5zgcZOLDZh3tNEh7RBgAABAgQITKXAKkVMcsACo/9oEZPcP5VCBk2AAAECBAgQIECgHQLpu/P0Upq0aWubEkO6pEgEuaBEWUUIECBAoP0CEkLaP8dGSIAAgcUI7Fw8Y+xY4uavFc8Y6WVU83+vlLhdEQIECBCYVgEJIdM688ZNgAABAgQIEJhsgYOKjZcr9+nm+cWmy5smexh6R4AAAQIECLRIYJ0iPtmlz5juK+KT41o0ZkMhQIAAAQIECBAgMA0Cm3Qlgjx5wIB/1HUayM+nAccYCRAgQKC0gISQ0lQKEiBAYCoFntV1asgLBwj8tisx5Jqp1DJoAgQIEKgkICGkEpfCBAgQIECAAAECIxbYvdho2e8DkKuKjZbpzRguAgQIECBAgMA4BNKbgt8XEZv3aTxtEPtQRJwzjs5pkwABAgQIECBAgACBUgJPLTZjpRNBNhxwx0MRkd7Qe2ZEXF6qdoUIECBAYBoFJIRM46wbMwECBBYnsFXX88iyA6q4rut55DeLa85dBAgQINB2AQkhbZ9h4yNAgAABAgQI5CHw0mJj5dZ9uvuTiDgyIk7PYzh6SYAAAQIECEyBwF4RcWhEPLfPWC8rEkO+PQUWhkiAAAECBAgQIEAgF4HtitNAXleiw1d2vZX3gRLlFSFAgACB6RaQEDLd82/0BAgQWIzACl2nFW5RooKzi+SQL5coqwgBAgQITJGAhJApmmxDJUCAAAECBAhMoMDzi0SQ9Ca+Xlf6ojW9YfuYCey7LhEgQIAAAQIEksB7ingmfXHT60pvEk7xzI9xESBAgAABAgQIECAwFoE1ut6++5wBPbirSAJJp4EsGUtvNUqAAAECuQpICMl15vSbAAECkyGwbvHcsmdErDqgSz/tOjXktsnovl4QIECAwDgFJISMU1/bBAgQIECAAIHpFVip2Dj5zgUITiw2T94zvUxGToAAAQIECGQisEoR2xywQH8/WsQ292cyJt0kQIAAAQIECBAgkLNA+h48vYQmbabapsRALikSQS4oUVYRAgQIECDQS0BCiHVBgAABAsMS2Ll4ltmxRIVf6yEpqqYAACAASURBVDrZcP7vohK3K0KAAAECbRCQENKGWTQGAgQIECBAgEBeAgcVGyZX7tPt84vNkjflNSy9JUCAAAECBAjEOkWcs0sfi/uKOOc4VgQIECBAgAABAgQIjERgk65EkCcPaOFHXaeB/HwkvVEpAQIECEyTgISQaZptYyVAgEAzAs/qOjXkhQOa/G1XYsg1zXRPKwQIECAwKQISQiZlJvSDAAECBAgQINB+gd2LDZL9Pqi4qtggmd5g4SJAgAABAgQI5CyQ3kD8vojYvM8g0sazD0XEOTkPUt8JECBAgAABAgQITIjAU4tNUulEkA0H9Omhrk1Sl09I/3WDAAECBNohICGkHfNoFAQIEJhUga26kt+XHdDJ6yLirOLZ5zeTOiD9IkCAAIHhCUgIGZ6lmggQIECAAAECBHoLvLTYELl1H6CfFhsiTwdIgAABAgQIEGiZwF5FHPScPuO6rIiDvt2ycRsOAQIECBAgQIAAgSYEtisSQdKLaAZdV3YlgjwwqLCfEyBAgACBRQhICFkEmlsIECBAoLLACl2JIVuUuDu9mOrMiPhyibKKECBAgECmAhJCMp043SZAgAABAgQIZCCwZrEBcs8+fU1fvKY3Yx+TwVh0kQABAgQIECBQR+A9RVyUvqjpdaUvY1JcdGudRtxLgAABAgQIECBAYAoEnte1+envBoz3rmLjU4q3l0yBjSESIECAwHgFJISM11/rBAgQmEaBdYsk+bQnY9UBAP/ZlST/H9OIZcwECBBos4CEkDbPrrERIECAAAECBMYjsFKx4fGdCzR/YrHp8Z7xdFGrBAgQIECAAIHGBVYpYqQDFmj5o0WMdH/jvdMgAQIECBAgQIAAgckVSN9p71FsdNqmRDcvKTY6XVCirCIECBAgQGBYAhJChiWpHgIECBBYjMDOxTPTjiVu/lpXcsj8318lbleEAAECBCZNQELIpM2I/hAgQIAAAQIE8hY4qNjouHKfYZxfbHK8Ke9h6j0BAgQIECBAYNEC6xTx0i59ariviJeOW3QLbiRAgAABAgQIECDQDoFNuhJBnjxgSDdHxFnFpqaft2P4RkGAAAECDQq8OCLSBtqPRcRvF9nusBJC0u+8t0dESnD8/iL74jYCBAgQmF6BZxWJISmpfq0BDOl3XjpRMT1LXTO9ZEZOgACB/AUkhOQ/h0ZAgAABAgQIEJgEgd2LjY0v7NOZq4qNjelNEy4CBAgQIECAAIGI9Gbj90XE5n0wflTET+fAIkCAAAECBAgQIDBFAk/t2ry04YBxP9S1eenyKTIyVAIECBAYjcC3I2LdiDhhkYkhdRNCZhJB3hERSyLipaMZploJECBAYIoEtupKsl92wLiv60qy/80UGRkqAQIEWiEgIaQV02gQBAgQIECAAIGxCaQPo9NGxq379OCnxUbG08fWQw0TIECAAAECBCZbYK8innpOn25eVsRTaVOCiwABAgQIECBAgEBbBbYrEkHSi2cGXVcWiSDpTbZ/GFTYzwkQIECAQEmB9J3Xt4qy6Y3pVRNDFpsQ0p0IMnMi1j9GhM+CSk6cYgQIECAwUOAJxfPWnhGxxcDSEelFVel568slyipCgAABAhMgICFkAiZBFwgQIECAAAECFQVWj4j0Z5wfBK9ZbFxMHxj0uh6IiCMj4uiKY1OcAAECBAgQIDCtAu+NiEMjYoU+AOnLlw9FxK1jBEobI24v/oyxG5omQIAAAQIECBBoicDzut5W+3cDxnRXVxJIemu6iwABAgQIjEIgfff2kq6KqySGVE0I6ZUIkpr+jtNBRjG16iRAgACBQiCdhpX2eaQ/qw5Q+c+uUxn/gyABAgQITK6AhJDJnRs9I0CAAAECBAj0E0hvJ0ofBn9wDEQrFokg71qg7ROLZJC7x9A/TRIgQIAAAQIEchZ4epEUcsACg/hIkRjyuzEMNMWfaVNEekuliwABAgQIECBAgMBiBNL302nj0R4RsU2JCi4pNiBdUKKsIgQIECBAoK5A9ykh3XWVSQwpmxDSLxFkpj2ng9SdRfcTIECAQFmBnYvnsx1L3PC1iDireD6b/zuvxO2KECBAgMAoBSSEjFJX3QQIECBAgACB4Qu8IyKOj4jDx5AQclCRDLJyn2GdX2xOvGn4w1YjAQIECBAgQGCqBNYp4q5d+oz6viLuOq5hlZQQclhEHBgRJzTctuYIECBAgAABAgTyFtikKxEkbYRd6Lq56y20P8972HpPgAABAhkKzD8lpHsICyWGDEoIGZQIktpxOkiGC0aXCRAg0AKBZ3Wd3rjWgPGk34UziSHXtGDshkCAAIFWCEgIacU0GgQBAgQIECAwJQKrR8SNEZE+MG4yIWT3YkPiC/s4X1VsSExvhHARIECAAAECBAgMTyC9Mfl9EbF5nyp/VMRh5wyvyQVrmkkISV/4rBcRtzfUrmYIECBAgAABAgSWfiaY4rCcrqd2JYFsOKDjDxVJIGdGRDoh2UWAAAECBMYl0O+UkO7+9EoM6ZcQUiYRZKZup4OMa9a1S4AAAQLdv4vSqY7pz7IDWK7rSg75TWaEOT5jZ0asuwQINCkgIaRJbW0RIECAAAECBOoJpGSQFxdVNJEQkj7wThsQt+7T7Z8WGxBPrzcsdxMgQIAAAQIECAwQ2KuIy57Tp9xlRVyW3mA5ymsmISS18f0iKWSU7ambAAECBAgQIEBgqUD6TDDFYq/OBGS7YvNQetHMoOvKrkSQPwwq7OcECBAgQKAhgYVOCenuQndiSDrRtftaOSLeHhHvKF72NqjrTgcZJOTnBAgQINCkwBOK57qUGLJFiYbTi6tSgv+XS5SdhCIXF8/Z6bsOFwECBLIXkBCS/RQaAAECBAgQIDAlAt2b79KQR5kQsmax4TA92Pe60hezH4qIo6fE3jAJECBAgAABApMi8N4iTktfxPS60pctKU67dUQdbjImHdEQVEuAAAECBAgQyE4gvbU0vShmyYQnhDwvIvYoNgz93QDlu7qSQNK4XAQIECBAYNIEypwS0t3nlBiSfmcP+ruFxul0kElbBfpDgAABAjMC63Ylh6w6gOU/i+e9syLiPyaYMCWEpHGl09BzO41zgll1jQCBcQlICBmXvHYJECBAgAABAuUF0hsA05e+3ddnIyK9KXqY14rFBsN3LVDpiRFxZETcPcyG1UWAAAECBAgQIFBa4OkRcWhEHLDAHR8pEkN+V7rWcgXTyXBvnFc0fVniDVrl/JQiQIAAAQIECFQVSBtLv1WcEDLKF8RU7ddM+fRdc3qpTEoE2aZEJWnDTdoUdEGJsooQIECAAIFxC5Q9JWQY/XQ6yDAU1UGAAAECTQjsXDwDljnB8mvFM2B6mdUjTXSuQhszL8BK32+kpExJIRXwFCVAYPIEJIRM3pzoEQECBAgQIEBgvkBKBklJId3XsD8YPqhIBknHV/e6zi82Fd5keggQIECAAAECBCZCYJ0iftulT2/uK+K344bY214bIdKXJSkpxEWAAAECBAgQIDBcge5kkFTzJCWEbNKVCDL/bejzFW7uejvsz4dLpDYCBAgQIDBSgaqnhNTpjNNB6ui5lwABAgTGIfCsrlMi1xrQgZRskV4OkBJDrhlHZ3u02X0iuqSQCZkU3SBAYPECEkIWb+dOAgQIECBAgEATAidExNt7NDSshJDdi42EL+wzmKuKjYTpzQ0uAgQIECBAgACByRNIb2J+X0Rs3qdrPyriuXOG0PV+b8acpM2JQximKggQIECAAAECEyFwUUR0v3F1p4hIJ2yM63pa12afDQZ04qFio0/a7JNOOHERIECAAIFcBZo4JWRY3/nlaqzfBAgQIJC/QEpsTKdHpj/LDhjO9V0vDfj1GIe+V0Sc1tV+OiF97zH2R9MECBCoJSAhpBafmwkQIECAAAECIxVY6M1DdT8cTnWnjYNb9xnBT4uNg+mh10WAAAECBAgQIDD5AunLixTfPadPVy8r4ru0kWGx10KbILzJcrGq7iNAgAABAgQIPFogbUpJ8V33Na54a7tiU096scyg68quRJA/DCrs5wQIECBAIAOBJk4JGdfv+Az4dZEAAQIEMhN4QldiyBYl+p5eZJVeJPDlEmWHXaTX73hJIcNWVh8BAo0JSAhpjFpDBAgQIECAAIFKAk+OiBsjYvU+dy02IWTNYqNgejNDryt9UfuhiDi6Um8VJkCAAAECBAgQmBSB9xbxXvripdeVvlxJ8d6ti+jwQgkht0fEehGRjn53ESBAgAABAgQILF6gVzJIqq3JzaLP6zoN5O8GDOXOiDir2MSzZPHDdicBAgQIEJhYgVGeErLY7/smFkvHCBAgQIBAIbBukRyyR0SsNkDlP7tODfmPhgT7JX1KCmloAjRDgMBwBSSEDNdTbQQIECBAgACBYQmcEBFvX6Cyqh8Qr1hsDHzXAnV+vNgcePewBqEeAgQIECBAgACBsQg8vYj9/u8CrX+kiP1+V6GHgzZAfCwi3lGhPkUJECBAgAABAgTmCqRTQVJCSK9r1N/rpvrTS2TSZp1tSkzMxUUiyAUlyipCgAABAgRyFhjlKSFNJnzmPAf6ToAAAQJ5C+xcPGu+usQwvtb10oFHSpSvU6Rf/XtHREoMcREgQCAbgVF/cJgNhI4SIECAAAECBCZIoMwHy+nNyyuX7POBxYbAp/Qpf35EHBkR3uBXElQxAgQIECBAgEAmAukNXIdGxC59+ntvkRRyfMnx3BcR6SS7hS4bGUpiKkaAAAECBAgQmCewUDJIKjqq73U36UoEGRTr3Vy8tTWdOvdfZpAAAQIECEyRwKCXZCyGourL3xbThnsIECBAgMAkCfyv4vkzvYxgrQEdS3tiZk6jvGZEg1go4URSyIjQVUuAwGgERvXB4Wh6q1YCBAgQIECAQPsF0peuPyux0S5JDIrldi8SQV7Yh+2qYgNgesOCiwABAgQIECBAoL0C6Q3P74uIzfsM8UdFXHjOAIIyb+O6PSLWi4j0ZY2LAAECBAgQIECgnMCgZJA7ImL1clWVKvW04u2saRPOBgPueKgrCeRbpWpXiAABAgQItE+gzMvcqo7aSzWqiilPgAABAm0SSL8H0zNp+rPsgIFdXzyXpgSRXw8RIX2f8ewF6pMUMkRsVREgMFqBQZsIR9u62gkQIECAAAECBOYLXBQRZY7JTPf1i+XSh9Jpw9/WfXh/Wmz4c8Sl9UeAAAECBAgQmC6BtNEwxYnP6TPsy4o4Mb31stdVJiEk3XdxROw0XbRGS4AAAQIECBBYtMCLIyIlWix0Osew3iC+fZEIkl4kM+i6sisR5A+DCvs5AQIECBCYAoFhnhIyrN/tU8BuiAQIECDQcoEndCWGbFFirOnFVikx5Eslyg4qMuh3e3rxVUpc+f6givycAAEC4xaQEDLuGdA+AQIECBAgQOCvAikRJCWElL3mx3JrFhv80hsUel3pi9sPRcTRZRtQjgABAgQIECBAoJUC7y3ixvRFS6/rzCJuvHXeD8smhKTbUkJISgxxESBAgAABAgQI9BcokwyS7q6zafR5xeaaPSLi7wZMxp3FxpoUDy4xcQQIECBAgMAcgWGeEuJ0EIuLAAECBAg8WmDdrufX1QYA/WfX8+t/LBJzUEJIqlZSyCJx3UaAQLMCEkKa9dYaAQIECBAgQKCfQHoD4M8GvAlw/r0zsdyKxYa+dy3A+/FiU9/dpoAAAQIECBAgQIBARDy9iCH/7wIaHyliyN8VZaokhKQvSf62+LIEOAECBAgQIECAwKMFVo+IG0t+Hnh4RHywAmL63DC9NCb9eUWJ+1Iib0oC+XyJsooQIECAAIFpFiizcXSQT51Ez0F1+zkBAgQIEGiLwGuLZ9r0YtVB19e7Tris8j1Ges4+bFDlxfcc60XE7SXKKkKAAIGxCEgIGQu7RgkQIECAAAECjxJIJ4OUeZDtvjHFcgcWG/me0sf0/Ig40hv9rDgCBAgQIECAAIE+AumNW4dGxC59fn5vkRRyfERU+SIlVZc2FqaTQlwECBAgQIAAAQJzBdLLYb4VEemEkDJX2YSQTbreppraWOi6uWvDzH+V6YQyBAgQIECAQAzjlBCng1hIBAgQIECgvMD/6nrhwVoDbksvqjqreNa9pkQTZRNCUlXfj4j0Ozy14SJAgMDECUgImbgp0SECBAgQIEBgCgXeERFpg13VK719IL1JsNd1VbFx72tVK1WeAAECBAgQIEBgKgW2KRKNN+8z+oViz4XA9o6I06dS1KAJECBAgAABAr0FqiaDpFoWiqmeFhF7FBtkNhiA/lBXEkhKSHERIECAAAEC1QXqnBLidJDq3u4gQIAAAQIzAikhY+Y0zGUHsFxfPP+mBJFf9ylbda+OpBBrkQCBiRWQEDKxU6NjBAgQIECAwJQIpISOGyNi0Bv7ynL8tEgEsemurJhyBAgQIECAAAEC3QJ7FYkhzxkSS3pblqPUh4SpGgIECBAgQKAVAumzwLIng8wMuNebxLcvEkF2L6FyRddbUv9QorwiBAgQIECAQH+BOqeEOB3EyiJAgAABAvUFntB1OuaWJao7p3gm/tK8sov5nZ6SQtJ3Hi4CBAhMlICEkImaDp0hQIAAAQIEplAgvYkvPWTWvdIXuR+KiKPrVuR+AgQIECBAgAABAhHx3iIxJH2xUvdKb85MGx5cBAgQIECAAIFpFzgtIlICbtVrZvPo87o2vfzdgEru7Hob6pKqDSpPgAABAgQILCiwmFNCnA5iUREgQIAAgeELrNt1auZqA6r/z66XJfxHsVdnMadnphe0ppM8XQQIEJgYAQkhEzMVOkKAAAECBAhMoUDV4yf7EZ0SEe+PiLun0NCQCRAgQIAAAQIERifw9Ij454h48xCaODAiThhCPaogQIAAAQIECOQqsNhkkDTe/SPiNRHxihKDv7hIBPl8ibKKECBAgAABAosTWMwbxZ0OsjhrdxEgQIAAgbICry1eovDqEjd8PSIujIhPlSjbq4ikkEXCuY0AgdEISAgZjataCRAgQIAAAQKDBF4cEelNA08eVLDEz28v3j6Q3kbkIkCAAAECBAgQIDAsgbS5IW1cXH0IFf62OEY9xa4uAgQIECBAgMC0CaTE2LePcNA3F0kgZ0bEf42wHVUTIECAAAECfxWockqI00GsHAIECBAg0JzA/yoSQ/aMiLVG2OzhEfHBEdavagIECJQWkBBSmkpBAgQIECBAgMBQBW6MiJQUMswrPWimB04XAQIECBAgQIAAgboCh43gi4zvF0khdfvmfgIECBAgQIBATgJ7FUm2w+7znyLirCIRJL14xkWAAAECBAg0K1DllBCngzQ7N1ojQIAAAQIzAul3cEoM2SMilhsBy94RkU4LcREgQGCsAhJCxsqvcQIECBAgQGBKBVLiRtpgN4orbbJLD5zp/7oIECBAgAABAgQIVBVIScvpVJBhJy/P9MMbs6rOiPIECBAgQIBAzgKjSAa5oisR5A854+g7AQIECBBogUCZU0KcDtKCiTYEAgQIEMhe4AldiSFbDnk0kkKGDKo6AgSqC0gIqW7mDgIECBAgQIBAHYG0sS6dDjLqy2khoxZWPwECBAgQIECgfQKjOBWkl9J6Epjbt3iMiAABAgQIEHiUQJW3hpfh+0pEvCcibipTWBkCBAgQIECgEYEyv++dDtLIVGiEAAECBAiUFlgnIo6JiG1L3zG4oN/3g42UIEBghAISQkaIq2oCBAgQIECAQA+BlAwyqrctz28unRKyU0TcbiYIECBAgAABAgQILCCwekRc1HCcmpJCXAQIECBAgACBtgqkz/++FRFPHvIATy9OBx5ytaojQIAAAQIEaggsdEqI00FqwLqVAAECBAiMSCCdkp5O9Bzm9duISEkhaZ+OiwABAo0LSAhpnFyDBAgQIECAwBQLnBARb294/OmhM50W8rGG29UcAQIECBAgQIBAHgIpPk3x4rA3Kw4a/eFFu4PK+TkBAgQIECBAIDeBUSWDzDhICsltRegvAQIECLRdYKFTQrwtvO2zb3wECBAgkJvAKJJBZgwkheS2GvSXQIsEJIS0aDINhQABAgQIEJhogTJHRo9yAOntRHs7LWSUxOomQIAAAQIECGQlkE4FSV98pDh1XJdNEeOS1y4BAgQIECAwKoGUZPuzBpJtU1LIgRGRNpu4CBAgQIAAgfEL9DolxOkg458XPSBAgAABAjMC6Xn9+BGcDDJf+PaISCeke1639ggQaFRAQkij3BojQIAAAQIEplQgPVjeGBFp0904r/TAmb4oTl8YuwgQIECAAAECBKZXIB2Fnr74aPpUEF+MTO+aM3ICBAgQIDANAim2+lZEpBNCmri+HxEpwdYmkya0tUGAAAECBBYW6PViOC/CsGoIECBAgMBkCHhen4x50AsCBEYoICFkhLiqJkCAAAECBAgUAidExNsnSOPi4rQQXxZP0KToCgECBAgQIECgAYH0pUc6FeTVDbRVtomPRcQ7yhZWjgABAgQIECAwoQJNby6ZYZAUMqELQrcIECBAYCoFuk8JcTrIVC4BgyZAgACBCRTwvD6Bk6JLBAgMX0BCyPBN1UiAAAECBAgQ6Bbo9UagSRBKySB7R0RKDnERIECAAAECBAi0XyAlgaRkkHGfCtJL2hsz27/+jJAAAQIECLRd4KIxJt2mpJD0OV/6vy4CBAgQIEBgfALd3wn6rGN886BlAgQIECAwI5BO8EzP66uPiSTtx9lpTG1rlgCBKROQEDJlE264BAgQGCDwxIjYKCLWiYgXRMTfRsQzI2KViHhSRCwXEX53WEYECBAgMAqBRyLiTxHx+4i4JyJ+ERE/i4hbIuKmiPheRPz3KBpWJwECBGoIiJ9r4LmVAAECBGoJiJ9r8U31zeKXqZ5+gydAgMBYBcQvY+VfsHHxweTOjZ4RIECg7QLig8mdYfHB5M6NnhEgQKDtAuKDRcywTb2LQHMLAQIEWiawWURsFxFbR8TGLRub4RAgQIBAuwSujYjLIuLLEXF1u4ZmNAQIZCQgfs5osnSVAAECUy4gfp7yBdA1fPGLtUCAAAECuQiIX5qbKfFBc9ZaIkCAAIF6AuKDen5V7hYfVNFSlgABAgTGKSA+mKcvIWScy1HbBAgQGJ/AmhHxhojYNSKeM75uaJkAAQIECCxa4KcRcV5EfC4ibl10LW4kQIBAOQHxczknpQgQIEBgcgXEz5M7N6PqmfhlVLLqJUCAAIGmBMQvw5cWHwzfVI0ECBAg0KyA+GD43uKD4ZuqkQABAgSaFRAfRISEkGYXndYIECAwboGtIuKtEfGacXdE+wQIECBAYIgCF0bESRFx+RDrVBUBAgSSgPjZOiBAgACBNgqIn9s4q38dk/il3fNrdAQIEJhWAfFLvZkXH9TzczcBAgQITKaA+KDevIgP6vm5mwABAgQmU2Bq4wMJIZO5IPWKAAECwxZIxzq+NyK2H1Txi170othggw1i7bXXjjXWWCOe/exnx9Of/vRYaaWV4vGPf3w85jF+dQwy9HMCBAgQqC7wyCOPxB//+Me4//774+6774477rgjbrvttvjBD34Q119/ffzwhz8sU+mXIuLoiLi6TGFlCBAgsICA+NnyIECAAIGJFhA/T/T0jKtz4pdxyWuXAAECBEoJiF9KMQ27kPhg2KLqI0CAAIGhCogPhspZtjLxQVkp5QgQIEBgLALig8Wx29W7ODd3ESBAIBeBp0bEURHx5n4dXnbZZeM1r3lNbL/99vGyl70sVl111VzGpp8ECBAgMEUCd911V3zzm9+ML33pS3HhhRfGQw89tNDoT4mIQyLiN1NEZKgECAxHQPw8HEe1ECBAgMCYBcTPY56AZpsXvzTrrTUCBAgQGJGA+GWosOKDoXKqjAABAgTGJSA+GKq8+GConCojQIAAgXEJiA96y0sIGdeK1C4BAgRGL7BnRBwXEav0amrTTTeNN73pTfG6170ull9++dH3RgsECBAgQGBIAg8++GCcffbZ8a//+q/x3e9+t1+t90TEQRFx5pCaVQ0BAu0XED+3f46NkAABAlMpIH5u9bSLX1o9vQZHgACB6RUQv9Sae/FBLT43EyBAgMCkCogPas2M+KAWn5sJECBAYFIFxAd/nRkJIZO6SvWLAAEC9QQ+3e9UkG233TYOPPDAePnLX16vBXcTIECAAIEJEPjGN74Rxx9/fHzlK1/p15t0Wsh+E9BVXSBAYLIFxM+TPT96R4AAAQJDEhA/DwlyMqoRv0zGPOgFAQIECIxYQPxSCVh8UIlLYQIECBDIVUB8UGnmxAeVuBQmQIAAgVwFpj0+kBCS68rVbwIECPQWWDMiPhsRG8//8frrrx+HHXZY7LDDDuwIECBAgEDrBC699NI4/PDD44Ybbug1tmsj4o0RcWvrBm5ABAjUFRA/1xV0PwECBAhkKSB+znLaZjotfsl6+nSeAAECBBYrIH5ZUE58sNiF5T4CBAgQyFpAfCA+yHoB6zwBAgQIjERgWuMDCSEjWU4qJUCAwFgEtoqIcyNilfmtH3nkkXHIIYeMpVMaJUCAAAECTQocddRRceihh/Zq8p6I2C0iLm+yP9oiQGCiBcTPEz09OkeAAAECTQiIn5tQHmob4pehcqqMAAECBHIUEL88atbEBzkuZH0mQIAAgaEKiA/EB0NdUCojQIAAgVYITFt8ICGkFcvWIAgQIBA7RsRFETHnv+vpVJCTTz45NtpoI0QECBAgQGBqBL73ve/FW97yll6nhTwSETtFxCVTg2GgBAj0ExA/WxsECBAgQKAQED9nsxTEL9lMlY4SIECAwKgFxC+zwuKDUS829RMgQIBANgLiA/FBNotVRwkQIECgMYFpig8khDS2rDREgACBkQmkD3svnl/7XnvtFf/6r/8aj3mM/9SPTF7FBAgQIDCxAo888ki86U1vitNPP71XH18tKWRip07HCDQhIH5uQlkbBAgQIJCVgPh54qdL/DLxU6SD9unB1QAAIABJREFUBAgQINC0gPil87I43w82vfC0R4AAAQITLSA+EB9M9ALVOQIECBAYi8C0xAd2CY9leWmUAAECQxNIx0B/c/7JIB/4wAfi8MMPH1ojKiJAgAABArkKHHbYYXHEEUfM7346KeRlEXF5ruPSbwIEFi0gfl40nRsJECBAYBoExM8TOcvil4mcFp0iQIAAgUkRmNL4RXwwKQtQPwgQIEBgIgXEB3+dFvuHJnKJ6hQBAgQIjEGg7fGBhJAxLCpNEiBAYEgCa0bElRGxSnd9xx57bBx00EFDakI1BAgQIEAgf4HjjjsuDj744PkDuScitoiIW/MfoREQIFBSQPxcEkoxAgQIEJhuAfHzRM2/+GWipkNnCBAgQGBSBaYsfhEfTOpC1C8CBAgQmCgB8UGE/UMTtSR1hgABAgQmQKDN8YGEkAlYYLpAgACBRQpcExEbd9/rYW6Rkm4jQIAAgdYL9HmouzYiNmn94A2QAIEZAfGztUCAAAECBEoKiJ9LQo2+mPhl9MZaIECAAIGWCExR/CI+aMmaNQwCBAgQGL2A+MDLZEe/yrRAgAABArkJtDU+kBCS20rUXwIECCwV+HREvLkbwzGPlgYBAgQIEFhYoM/xj6dExH7sCBBovYD4ufVTbIAECBAgMGwB8fOwRSvXJ36pTOYGAgQIEJh2gSmIX8QH077IjZ8AAQIEKguIDyqTuYEAAQIECLReoI3xgYSQ1i9bAyRAoIUCe0bEGd3j2muvveK0005r4VANiQABAgQIDFdg7733jtNPP31+pa+PiDOH25LaCBCYIAHx8wRNhq4QIECAQF4C4uexzZf4ZWz0GiZAgACB3AVaHL+ID3JfnPpPgAABAmMTEB+MjV7DBAgQIEBgYgXaFh9ICJnYpaZjBAgQ6Cnw1Ii4JSJWmfnp+uuvH9ddd1085jH+k27NECBAgACBQQKPPPJIbLjhhnHDDTd0F70nIl4QEb8ZdL+fEyCQnYD4Obsp02ECBAgQmCQB8fNYZkP8MhZ2jRIgQIBAWwRaGr+ID9qyQI2DAAECBMYiID4YC7tGCRAgQIDARAu0LT6we3iil5vOESBA4FECjzoK+tprr42NNtoIFQECBAgQIFBS4Hvf+15svPHG80ufEhH7laxCMQIE8hEQP+czV3pKgAABAhMqIH5ufGLEL42Ta5AAAQIE2ibQwvhFfNC2RWo8BAgQINC4gPigcXINEiBAgACBiRdoU3wgIWTil5sOEiBAYFZgs4i4qtvjyCOPjEMOOQQRAQIECBAgUFHgqKOOikMPPXT+XZtHxNUVq1KcAIHJFRA/T+7c6BkBAgQIZCYgfm5swsQvjVFriAABAgTaLtCi+EV80PbFanwECBAg0JiA+KAxag0RIECAAIFsBNoSH0gIyWbJ6SgBAgTiixGx/YzD+uuvH9dffz0WAgQIECBAYJECG2ywQdxwww3dd38pIv6/RVbnNgIEJk9A/Dx5c6JHBAgQIJCxgPi5kckTvzTCrBECBAgQmBaBlsQv4oNpWbDGSYAAAQKNCIgPGmHWCAECBAgQyEqgDfGBhJCslpzOEiAwxQJbRcRl3eP/whe+EDvssMMUkxg6AQIECBCoJ3DppZfGq171qvmVbB0Rl9er2d0ECEyAgPh5AiZBFwgQIECgXQLi55HPp/hl5MQaIECAAIFpE2hB/CI+mLZFa7wECBAgMHIB8cHIiTVAgAABAgSyE2hBfBASQrJbdjpMgMCUCnw+Il4zM/Ztt902vvzlL08phWETIECAAIHhCWy33Xbxla98pbvCCyPitcNrQU0ECIxJQPw8JnjNEiBAgEC7BcTPI51f8ctIeVVOgAABAtMqkHn8Ij6Y1oVr3AQIECAwUgHxwUh5VU6AAAECBLIUyDw+kBCS5arTaQIEpk1gzYj4cfegv/71r8fLX/7yaXMwXgIECBAgMHSBb3zjG/GKV7xifr3Pj4hbh96YCgkQaEpA/NyUtHYIECBAYOoExM8jm3Lxy8hoVUyAAAEC0y6QcfwiPpj2xWv8BAgQIDAyAfHByGhVTIAAAQIEshXIOD7omDshJNulp+MECEyRwJERccjMeDfddNO4+uqrp2j4hkqAAAECBEYrsNlmm8V3v/vd7kaOiohDR9uq2gkQGKGA+HmEuKomQIAAAQLi55GsAfHLSFhVSoAAAQIElgpkGr+IDyxgAgQIECAwQgHxwQhxVU2AAAECBDIVyDQ+6GhLCMl00ek2AQJTJfCTiHjOzIhPPfXU2GeffaYKwGAJECBAgMAoBT7zmc/Evvvu293ETyPiuaNsU90ECIxUQPw8Ul6VEyBAgMC0C4ifR7ICxC8jYVUpAQIECBBYKpBp/CI+sIAJECBAgMAIBcQHI8RVNQECBAgQyFQg0/igoy0hJNNFp9sECEyNwGYRcdXMaJdddtn47W9/G8svv/zUABgoAQIECBAYtcCDDz4YT37yk+Ohhx7qbmrziHAk16jx1U9g+ALi5+GbqpEAAQIECMwRED8PfUGIX4ZOqkICBAgQIDBXIMP4RXxgERMgQIAAgRELiA9GDKx6AgQIECCQoUCG8cGssoSQDBecLhMgMFUCc46D3m233eKcc86ZKgCDJUCAAAECTQjsvvvuce6553Y3dVREHNpE29ogQGCoAuLnoXKqjAABAgQI9BYQPw91ZYhfhsqpMgIECBAg0Ir4RXxgIRMgQIAAgQYEMvt8Q3zQwJrQBAECBAgQyCw+mJ0wCSHWLgECBCZb4JqI2Himi2eccUbsueeek91jvSNAgAABAhkKnHnmmfH617++u+fXRsQmGQ5FlwlMu4D4edpXgPETIECAQCMC4uehMotfhsqpMgIECBAg0Fsgs/hFfGAhEyBAgACBBgTEBw0ga4IAAQIECGQmkFl8MKsrISSzhaa7BAhMlcATI+L33SO+8847Y9VVV50qBIMlQIAAAQJNCNx1112x2mqrzW/qSRHx3020rw0CBIYiIH4eCqNKCBAgQIDAYAHx82CjkiXELyWhFCNAgAABAnUFMopfxAd1J9v9BAgQIECgpID4oCSUYgQIECBAYIoEMooP5syKhJApWqSGSoBAdgJbRcRlM71+0YteFD/4wQ+yG4QOEyBAgACBXATWXnvt+OEPf9jd3a0j4vJc+q+fBAiE+NkiIECAAAECDQqIn4eCLX4ZCqNKCBAgQIBAOYFM4hfxQbnpVIoAAQIECAxFQHwwFEaVECBAgACBVglkEh/MMZcQ0qolaDAECLRM4B0RcfzMmPbaa6847bTTWjZEwyFAgAABApMjsPfee8fpp5/e3aEDI+KEyemhnhAgMEBA/GyJECBAgACBBgXEz0PBFr8MhVElBAgQIECgnEAm8Yv4oNx0KkWAAAECBIYiID4YCqNKCBAgQIBAqwQyiQ/mmEsIadUSNBgCBFom8OmIePPMmI499tg46KCDWjZEwyFAgAABApMjcNxxx8XBBx/c3aFTImK/yemhnhAgMEBA/GyJECBAgACBBgXEz0PBFr8MhVElBAgQIECgnEAm8Yv4oNx0KkWAAAECBIYiID4YCqNKCBAgQIBAqwQyiQ/mmEsIadUSNBgCBFom8PWIePnMmL7whS/EDjvs0LIhGg4BAgQIEJgcgUsvvTRe9apXdXfoGxHxisnpoZ4QIDBAQPxsiRAgQIAAgQYFxM9DwRa/DIVRJQQIECBAoJxAJvGL+KDcdCpFgAABAgSGIiA+GAqjSggQIECAQKsEMokP5phLCGnVEjQYAgRaJnBzRLxwZkxLliyJddZZp2VDNBwCBAgQIDA5AjfddFOsu+663R36UUSsNTk91BMCBAYIiJ8tEQIECBAg0KCA+Hko2OKXoTCqhAABAgQIlBPIJH4RH5SbTqUIECBAgMBQBMQHQ2FUCQECBAgQaJVAJvHBHHMJIa1aggZDgEDLBO6OiFVmxnTnnXfGqquu2rIhGg4BAgQIEJgcgbvuuitWW2217g7dExFPn5we6gkBAgMExM+WCAECBAgQaFBA/DwUbPHLUBhVQoAAAQIEyglkEr+ID8pNp1IECBAgQGAoAuKDoTCqhAABAgQItEogk/hgjrmEkFYtQYMhQKBlAg9GxONnxvSHP/whll9++ZYN0XAIECBAgMDkCDz44IPxhCc8obtDf4wIv3wnZ4r0hMAgAfHzICE/J0CAAAECQxQQPw8FU/wyFEaVECBAgACBcgKZxC/ig3LTqRQBAgQIEBiKgPhgKIwqIUCAAAECrRLIJD6YYy4hpFVL0GAIEGiZwMMRMfvf6Ycffjge8xj/2W7ZHBsOAQIECEyQwCOPPBLLLLNMd48eiYg5fzFB3dUVAgQeLSB+tioIECBAgECDAuLnoWCLX4bCqBICBAgQIFBOIJP4RXxQbjqVIkCAAAECQxEQHwyFUSUECBAgQKBVApnEB3PM7Sxu1RI0GAIEWiaQNqHOXumXjIsAAQIECBAYrUCP5EvPTKMlVzuBYQqIn4epqS4CBAgQIFBCQPxcAmnhIuKX2oQqIECAAAEC1QQyiF/EB9WmVGkCBAgQIFBbQHxQm1AFBAgQIECgdQIZxAdzzG1uat0SNCACBFok4APfFk2moRAgQIBAHgK5PdDloaqXBBoTED83Rq0hAgQIECCwVED8XHsliF9qE6qAAAECBAhUE8ggfhEfVJtSpQkQIECAQG0B8UFtQhUQIECAAIHWCWQQH8wxlxDSuiVoQAQItEjAB74tmkxDIUCAAIE8BHJ7oMtDVS8JNCYgfm6MWkMECBAgQGCpgPi59koQv9QmVAEBAgQIEKgmkEH8Ij6oNqVKEyBAgACB2gLig9qEKiBAgAABAq0TyCA+mGMuIaR1S9CACBBokYAPfFs0mYZCgAABAnkI5PZAl4eqXhJoTED83Bi1hggQIECAwFIB8XPtlSB+qU2oAgIECBAgUE0gg/hFfFBtSpUmQIAAAQK1BcQHtQlVQIAAAQIEWieQQXwwx1xCSOuWoAERINAiAR/4tmgyDYUAAQIE8hDI7YEuD1W9JNCYgPi5MWoNESBAgACBpQLi59orQfxSm1AFBAgQIECgmkAG8Yv4oNqUKk2AAAECBGoLiA9qE6qAAAECBAi0TiCD+GCOuYSQ1i1BAyJAoEUCPvBt0WQaCgECBAjkIZDbA10eqnpJoDEB8XNj1BoiQIAAAQJLBcTPtVeC+KU2oQoIECBAgEA1gQziF/FBtSlVmgABAgQI1BYQH9QmVAEBAgQIEGidQAbxwRxzCSGtW4IGRIBAiwR84NuiyTQUAgQIEMhDILcHujxU9ZJAYwLi58aoNUSAAAECBJYKiJ9rrwTxS21CFRAgQIAAgWoCGcQv4oNqU6o0AQIECBCoLSA+qE2oAgIECBAg0DqBDOKDOeYSQlq3BA2IAIEWCfjAt0WTaSgECBAgkIdAbg90eajqJYHGBMTPjVFriAABAgQILBUQP9deCeKX2oQqIECAAAEC1QQyiF/EB9WmVGkCBAgQIFBbQHxQm1AFBAgQIECgdQIZxAdzzCWEtG4JGhABAi0S8IFviybTUAgQIEAgD4HcHujyUNVLAo0JiJ8bo9YQAQIECBBYKiB+rr0SxC+1CVVAgAABAgSqCWQQv4gPqk2p0gQIECBAoLaA+KA2oQoIECBAgEDrBDKID+aYSwhp3RI0IAIEWiTgA98WTaahECBAgEAeArk90OWhqpcEGhMQPzdGrSECBAgQILBUQPxceyWIX2oTqoAAAQIECFQTyCB+ER9Um1KlCRAgQIBAbQHxQW1CFRAgQIAAgdYJZBAfzDGXENK6JWhABAi0SMAHvi2aTEMhQIAAgTwEcnugy0NVLwk0JiB+boxaQwQIECBAYKmA+Ln2ShC/1CZUAQECBAgQqCaQQfwiPqg2pUoTIECAAIHaAuKD2oQqIECAAAECrRPIID6YYy4hpHVL0IAIEGiRgA98WzSZhkKAAAECeQjk9kCXh6peEmhMQPzcGLWGCBAgQIDAUgHxc+2VIH6pTagCAgQIECBQTSCD+EV8UG1KlSZAgAABArUFxAe1CVVAgAABAgRaJ5BBfDDHXEJI65agAREg0CIBH/i2aDINhQABAgTyEMjtgS4PVb0k0JiA+Lkxag0RIECAAIGlAuLn2itB/FKbUAUECBAgQKCaQAbxi/ig2pQqTYAAAQIEaguID2oTqoAAAQIECLROIIP4YI65hJDWLUEDIkCgRQI+8G3RZBoKAQIECOQhkNsDXR6qekmgMQHxc2PUGiJAgAABAksFxM+1V4L4pTahCggQIECAQDWBDOIX8UG1KVWaAAECBAjUFhAf1CZUAQECBAgQaJ1ABvHBHHMJIa1bggZEgECLBHzg26LJNBQCBAgQyEMgtwe6PFT1kkBjAuLnxqg1RIAAAQIElgqIn2uvBPFLbUIVECBAgACBagIZxC/ig2pTqjQBAgQIEKgtID6oTagCAgQIECDQOoEM4oM55hJCWrcEDYgAgRYJ+MC3RZNpKAQIECCQh0BuD3R5qOolgcYExM+NUWuIAAECBAgsFRA/114J4pfahCogQIAAAQLVBDKIX8QH1aZUaQIECBAgUFtAfFCbUAUECBAgQKB1AhnEB3PMJYS0bgkaEAECLRLwgW+LJtNQCBAgQCAPgdwe6PJQ1UsCjQmInxuj1hABAgQIEFgqIH6uvRLEL7UJVUCAAAECBKoJZBC/iA+qTanSBAgQIECgtoD4oDahCggQIECAQOsEMogP5phLCGndEjQgAgRaJOAD3xZNpqEQIECAQB4CuT3Q5aGqlwQaExA/N0atIQIECBAgsFRA/Fx7JYhfahOqgAABAgQIVBPIIH4RH1SbUqUJECBAgEBtAfFBbUIVECBAgACB1glkEB/MMZcQ0rolaEAECLRIwAe+LZpMQyFAgACBPARye6DLQ1UvCTQmIH5ujFpDBAgQIEBgqYD4ufZKEL/UJlQBAQIECBCoJpBB/CI+qDalShMgQIAAgdoC4oPahCogQIAAAQKtE8ggPphjLiGkdUvQgAgQaJGAD3xbNJmGQoAAAQJ5COT2QJeHql4SaExA/NwYtYYIECBAgMBSAfFz7ZUgfqlNqAICBAgQIFBNIIP4RXxQbUqVJkCAAAECtQXEB7UJVUCAAAECBFonkEF8MMdcQkjrlqABESDQIgEf+LZoMg2FAAECBPIQyO2BLg9VvSTQmID4uTFqDREgQIAAgaUC4ufaK0H8UptQBQQIECBAoJpABvGL+KDalCpNgAABAgRqC4gPahOqgAABAgQItE4gg/hgjrmEkNYtQQMiQKBFAj7wbdFkGgoBAgQI5CGQ2wNdHqp6SaAxAfFzY9QaIkCAAAECSwXEz7VXgvilNqEKCBAgQIBANYEM4hfxQbUpVZoAAQIECNQWEB/UJlQBAQIECBBonUAG8cEccwkhrVuCBkSAQIsEfODbosk0FAIECBDIQyC3B7o8VPWSQGMC4ufGqDVEgAABAgSWCoifa68E8UttQhUQIECAAIFqAhnEL+KDalOqNAECBAgQqC0gPqhNqAICBAgQINA6gQzigznmEkJatwQNiACBFgn4wLdFk2koBAgQIJCHQG4PdHmo6iWBxgTEz41Ra4gAAQIECCwVED/XXgnil9qEKiBAgAABAtUEMohfxAfVplRpAgQIECBQW0B8UJtQBQQIECBAoHUCGcQHc8wlhLRuCRoQAQItEvCBb4sm01AIECBAIA+B3B7o8lDVSwKNCYifG6PWEAECBAgQWCogfq69EsQvtQlVQIAAAQIEqglkEL+ID6pNqdIECBAgQKC2gPigNqEKCBAgQIBA6wQyiA/mmEsIad0SNCACBFok4APfFk2moRAgQIBAHgK5PdDloaqXBBoTED83Rq0hAgQIECCwVED8XHsliF9qE6qAAAECBAhUE8ggfhEfVJtSpQkQIECAQG0B8UFtQhUQIECAAIHWCWQQH8wxlxDSuiVoQAQItEjAB74tmkxDIUCAAIE8BHJ7oMtDVS8JNCYgfm6MWkMECBAgQGCpgPi59koQv9QmVAEBAgQIEKgmkEH8Ij6oNqVKEyBAgACB2gLig9qEKiBAgAABAq0TyCA+mGMuIaR1S9CACBBokYAPfFs0mYZCgAABAnkI5PZAl4eqXhJoTED83Bi1hggQIECAwFIB8XPtlSB+qU2oAgIECBAgUE0gg/hFfFBtSpUmQIAAAQK1BcQHtQlVQIAAAQIEWieQQXwwx1xCSOuWoAERINAiAR/4tmgyDYUAAQIE8hDI7YEuD1W9JNCYgPi5MWoNESBAgACBpQLi59orQfxSm1AFBAgQIECgmkAG8Yv4oNqUKk2AAAECBGoLiA9qE6qAAAECBAi0TiCD+GCOuYSQ1i1BAyJAoEUCPvBt0WQaCgECBAjkIZDbA10eqnpJoDEB8XNj1BoiQIAAAQJLBcTPtVeC+KU2oQoIECBAgEA1gQziF/FBtSlVmgABAgQI1BYQH9QmVAEBAgQIEGidQAbxwRxzCSGtW4IGRIBAiwR84NuiyTQUAgQIEMhDILcHujxU9ZJAYwLi58aoNUSAAAECBJYKiJ9rrwTxS21CFRAgQIAAgWoCGcQv4oNqU6o0AQIECBCoLSA+qE2oAgIECBAg0DqBDOKDOeYSQlq3BA2IAIEWCfjAt0WTaSgECBAgkIdAbg90eajqJYHGBMTPjVFriAABAgQILBUQP9deCeKX2oQqIECAAAEC1QQyiF/EB9WmVGkCBAgQIFBbQHxQm1AFBAgQIECgdQIZxAdzzCWEtG4JGhABAi0S8IFviybTUAgQIEAgD4HcHujyUNVLAo0JiJ8bo9YQAQIECBBYKiB+rr0SxC+1CVVAgAABAgSqCWQQv4gPqk2p0gQIECBAoLaA+KA2oQoIECBAgEDrBDKID+aYSwhp3RI0IAIEWiTgA98WTaahECBAgEAeArk90OWhqpcEGhMQPzdGrSECBAgQILBUQPxceyWIX2oTqoAAAQIECFQTyCB+ER9Um1KlCRAgQIBAbQHxQW1CFRAgQIAAgdYJZBAfzDGXENK6JWhABAi0SMAHvi2aTEMhQIAAgTwEcnugy0NVLwk0JiB+boxaQwQIECBAYKmA+Ln2ShC/1CZUAQECBAgQqCaQQfwiPqg2pUoTIECAAIHaAuKD2oQqIECAAAECrRPIID6YYy4hpHVL0IAIEGiRgA98WzSZhkKAAAECeQjk9kCXh6peEmhMQPzcGLWGCBAgQIDAUgHxc+2VIH6pTagCAgQIECBQTSCD+EV8UG1KlSZAgAABArUFxAe1CVUwJoF//ud/jg984AOzrZ955pmxxx57jKk3zTQ7f8xHHHFEvP/972+m8RG1cuutt8auu+4aS5Ys6bSw7rrrxnnnnRdrrrnmo1q8+uqrY/PNN5/9+/322y+OP/74WH755UfUu/7VNrX+qvg0jqDBVgtkEB/M8ZcQ0urlaHAECGQu4APfzCdQ9wkQIEAgP4HcHujyE9ZjAiMVED+PlFflBAgQIEDg0QLi59qrQvxSm1AFBAgQIECgmkAG8Yv4oNqUKk2AAAECBGoLiA9qE6pgTAJNbcgf0/B6NishRELIQgkzk7RW9SV/gQzigznIEkLyX3NGQIBAewV84NveuTUyAgQIEJhQgdwe6CaUUbcIjEtA/Dwuee0SIECAwNQKiJ9rT734pTahCggQIECAQDWBDOIX8UG1KVWaAAECBAjUFhAf1CZUwZgEJIREOCHECSFj+uen2SkQyCA+mDMLEkKmYFEaIgEC2Qr4wDfbqdNxAgQIEMhVILcHulyd9ZvAiATEzyOCVS0BAgQIEOgnIH6uvTbEL7UJVUCAAAECBKoJZBC/iA+qTanSBAgQIECgtoD4oDahCsYkICFEQsh++0kIGdM/P81OgUAG8cGcWZAQMgWL0hAJEMhWwAe+2U6djhMgQIBArgK5PdDl6qzfBEYkIH4eEaxqCRAgQIBAPwHxc+21IX6pTagCAgQIECBQTSCD+EV8UG1KlSZAgAABArUFxAe1CVUwJgEJIdOXEDKmpTbWZm+99dbYddddY8mSJZ1+rLvuunHeeefFmmuuOdZ+abz9AhnEB3MmQUJI+9ekERIgkK+AD3zznTs9J0CAAIFMBXJ7oMuUWbcJjEpA/DwqWfUSIECAAIE+AuLn2ktD/FKbUAUECBAgQKCaQAbxi/ig2pQqTYAAAQIEaguID2oTqmBMAhJCJISMaek12qyEkEa5NdYlkEF8MGe+JIRYvgQIEJhcAR/4Tu7c6BkBAgQItFQgtwe6lk6DYRFYrID4ebFy7iNAgAABAosUED8vEu6vt4lfahOqgAABAgQIVBPIIH4RH1SbUqUJECBAgEBtAfFBbUIVjElAQoiEkDEtvUablRDSKLfGugQyiA/mzJeEEMuXAAECkyvgA9/JnRs9I0CAAIGWCuT2QNfSaTAsAosVED8vVs59BAgQIEBgkQLi50XC/fU28UttQhUQIECAAIFqAhnEL+KDalOqNAECBAgQqC0gPqhNqIIxCUgIkRAypqXXaLMSQhrl1liXQAbxwZz5khBi+RIgQGByBXzgO7lzo2cECBAg0FKB3B7oWjoNhkVgsQLi58XKuY8AAQIECCxSQPy8SLi/3iZ+qU2oAgIECBAgUE0gg/hFfFBtSpUmQIAAAQK1BcQHtQlVUEHgwQcfjGuvvTYuuuii+N73vhfXXHNN5+6nPOUpsemmm8bWW28dr371q+PZz3529Fibc1qqkxDy8MMPR9pof+mll8bll18e1113Xdx7772d+jfZZJP4+7//+9hxxx1jiy22iOWXX77CCB9ddFBb//iP/xjbb799bLzxxvG4xz1uwbbmj/mII46I97///bX6N4qb/+d//qczz//2b/8WV155Zdx4442dZl7ykpfEdtttF7vttlv87//9vzt/N40JD036PPLII/Ff//Vf8cUvfjG++tWvxpIlS+IwOWQFAAAgAElEQVSOO+7o2K+33nrxD//wD0Nb66nOX/7yl3HSSSfF5z//+c7cpjnfddddY4899ogVV1xxFMtNnSMSyCA+mDNyCSEjWgiqJUCAwBAEfOA7BERVECBAgACBKgK5PdBVGZuyBKZAQPw8BZNsiAQIECAwWQLi59rzIX6pTagCAgQIECBQTSCD+EV8UG1KlSZAgAABArUFxAe1CVVQQuBPf/pTZ4N4SmBIm8QHXW94wxvi8MMPj9VXX71v0cUkhKTN8Sk54bDDDutskB90rbnmmvGBD3wgXvva18Zyyy03qPicn1dta8MNN4yjjjoqttpqq1hmmWV6trWYhJCU6PKe97wn/uVf/mW2zic96Umdtvbff/+BSShVBp3G/K1vfavTXkqy6XelBKC0Fvbdd9+4/fbbOwkDKVEhXeuuu26cd955keznX1dffXVsvvnms3+93377xfHHHz+btHPDDTfEDjvsEHfeeWenzAte8II4//zzY6211qoyjPjZz34Wu+++eyepJV3J6ytf+Upsttlms/Usdv2N0mf+IH/+85931voFF1wQv//97xc0WHvtteOQQw6JnXfeudSa6B7/NttsE2eddVbcfffdsffee8+6dTeY5vMzn/nMHMNKk6Jw4wIZxAdzTCSENL5ENEiAAIHSAj7wLU2lIAECBAgQGI5Abg90wxm1Wgi0RkD83JqpNBACBAgQyEVA/Fx7psQvtQlVQIAAAQIEqglkEL+ID6pNqdIECBAgQKC2gPigNqEKBgj84he/iAMPPLCzMb/KlTaQn3LKKbHlllv2vK3qhvyUlJLqO/TQQwdujp/f4Otf//r48Ic/HKuuumqpIaS2Pvaxj8WHPvShSm2lxIN04kfy6nVaSNWEkAceeCDe/e53x8knnzzb70FtlBpgj0Lp1ItPfepTnaSCQckHM7e//e1vj2S7zz77DCUhJLX71re+Nc4444zZHp566qmd+qtcF154YScJaObaaaedOskMK6+88uzfVV1/TfjMdC4l5nznO9/pJPyUScDqtknzl/6ssMIKC5LNTwg59thjO/+2Lrnkkp73rbHGGp3ElHXWWafKVCg7RoEM4oM5OhJCxrhYNE2AAIEBAj7wtUQIECBAgEDDArk90DXMozkCky4gfp70GdI/AgQIEGidgPi59pSKX2oTqoAAAQIECFQTyCB+ER9Um1KlCRAgQIBAbQHxQW1CFSwg8Ktf/SrSKQ79NokPwtt4443jtNNO65z0MP+qsiE/bcZPG9bTyRWLvXbcccf49Kc/Hc94xjMWrKJuWylhIyVWpBMq5v/7rJIQkpJB0gb9lJgyc40qGSQlIJxzzjmdBISyySAzfXrNa14TP/jBD+K2227r/FWdE0LS/SlxI508MnOlhJOTTjqpc8pHmSsl86QkmhNPPHG2eFo7KUmnez6qrL+mfGY6nJJB3vjGN8Ydd9xRZsiPKvOWt7ylkwC1UFJI9/i32GKLeNGLXhSf/OQn+7a31157xSc+8YmBiSaL6rCbRiKQQXwwZ9wSQkayDFRKgACBoQj4wHcojCohQIAAAQLlBXJ7oCs/MiUJTIWA+HkqptkgCRAgQGCSBMTPtWdD/FKbUAUECBAgQKCaQAbxi/ig2pQqTYAAAQIEaguID2oTqqCPwIMPPtjZWJ82gXdf6eSPd73rXbHtttt2TtxYZpll4v7774+rrroqDj/88LjuuuvmlH/DG94QH//4x2PFFVec8/dlN+T324yfEgR23nnnThLD2muvHcsvv3w8/PDDcdddd8XnP//5ThLB/NMVymyUP/fcc+PNb37znMSI1FZKjEmb9J/3vOfFsssuGw899FD8+Mc/7iSqfO5zn5sztpQAk+qZf5pC2YSQZJ829H/wgx+cU+8xxxwTBx98cM/TR+os5Ouvv75j2Z2AkMacxpss0njSiSepXzfccEPnxJKUQNLrqpsQcvPNN8cuu+wSt9xyS6f6qidTpDnfddddZ08sWW211eLiiy+OjTbaaFHrL93UlE9qK4177733jmuvvXZOf1OCUVq/66+/fmetp38X9957b1xxxRVx9NFHP+rf3QknnBAHHHDAo5KSZiqdvxZn/j7NX1pnW221VWfO//3f/73z7/rVr3515ZNa6qxJ99YXyCA+mDNICSH151wNBAgQGJWAD3xHJateAgQIECDQRyC3BzoTSYDAHAHxswVBgAABAgQaFhA/1wYXv9QmVAEBAgQIEKgmkEH8Ij6oNqVKEyBAgACB2gLig9qEKugjcNlll8VOO+00JzEindaQEhVSIkivK21QT6d4/Mu//Mvsj1NiwUUXXRRbb731nFvKJoTcfvvtseeee8bVV189e39KSkkb3rfZZpu+G95TckM6FSK1PXOlvpxyyimx22679ez/nXfeGSmB5Zvf/Obsz9MG+ZRcsummm/ZsK50o8tnPfrbTVvfpGu9///vjsMMOi8c+9rGzdZVJCOl3QsmokkHSSSRve9vb4vTTT5/t57Of/ezOaRGvfOUrK405VVA3ISQlnSTLdJrLzHXcccd1/q7MddZZZ3XWy8yVEl1OPfXUWGmllRa1/pr06ZWEleYirb+UgJWSr3pdqY8f+chHOokbM1dK4jn//PNjrbXW6nlPr4SQfif6pH6lZKuFThwpMzfKNCuQQXwwB0RCSLPrQ2sECBCoIuAD3ypayhIgQIAAgSEI5PZAN4Qhq4JAmwTEz22aTWMhQIAAgSwExM+1p0n8UptQBQQIECBAoJpABvGL+KDalCpNgAABAgRqC4gPahOqoIfAn/70p87pICeeeOLsT3fcccfOJv1nPOMZC5r1SuBIm/lTQkM6WWPmKpMQkk5BOP744zunYsxcaYN8SsB4yUteMnDufvWrX3VO9rjkkktmy6Ykl8985jOx8sorP+r+Cy+8MF772tdWbit5HXrooZ3TQmaulEBy9tlnR+pvvzEfccQRkRJHZq6UDJLGm2y6k0uOOuqoOOigg2K55ZYbOOaqBb73ve91Tn9IyTDpSkkzn/rUpyKdSNHjvy+z1ae5SYkW6QSR7qtuQkiqa/489EvqmD/WKskkZdZfqr9Jn/ltVVnraezve9/7IiXPzFy9kpL6rcX092n9pn+rC8171fWl/PgEMogP5uBICBnfWtEyAQIEBgn4wHeQkJ8TIECAAIEhC+T2QDfk4auOQO4C4ufcZ1D/CRAgQCA7AfFz7SkTv9QmVAEBAgQIEKgmkEH8Ij6oNqVKEyBAgACB2gLig9qEKughcOutt8auu+4aS5Ys6fx0tdVWi3PPPTe23HLLgV69kjhe9rKXdZIjVlllldn7y2zI//Wvfx3pVJKvfvWrs/el5IiUrNJ98sZCnbr++usjJRSkE0PS1e/Ekl7JBFXamr+ZP7X1ne98Z47ZQieEpBMYktFb3vKWxpJB0lwdeeSRc5JSUgJNSkpZfvnlB871fffd10m4SSdRzFzDSAj52c9+1klIufbaa2fX38UXXxwbbbTRgn26+eabY5dddolbbrmlU26NNdaICy64INZZZ51H3Vdm/TXp85e//KVzwkfq18yV/v904s7jHve4gXORCsx365WU1F33Bz7wgdl6F7Iq1bhCEyeQQXwwx0xCyMQtIR0iQIDArIAPfC0GAgQIECDQsEBuD3QN82iOwKQLiJ8nfYb0jwABAgRaJyB+rj2l4pfahCogQIAAAQLVBDKIX8QH1aZUaQIECBAgUFtAfFCbUAU9BM4777zYbbfdZn+SkjJOOumkTjJFmeuGG26IQw45JDbffPPYaqut4kUvelGstNJKc24tsyE/1bPDDjvMnl7xghe8oJN8sNZaa5XpRqdMr9NOUtvpRI/ufz8/+clPOmNObaar6gb5+++/Pw444IB44hOfGNtss01ssMEGseqqq8Yyyywz29d+CSEp8eCcc86J/ffff04yyAc/+MFO8kuZ5IzSIF0FU5/33XffTtLEzPX1r389Xv7yl5eubv5pHsNICHnooYc6iRApMWXmKnN6RTr5JY1n5lpo3ZZZf036/PKXv4w99tgjvv3tby9q/aWbUlJJOhXk6KOPHjif88e//fbbxxlnnNHz5JzSi0HBiRLIID6Y4yUhZKKWj84QIEBgjoAPfC0IAgQIECDQsEBuD3QN82iOwKQLiJ8nfYb0jwABAgRaJyB+rj2l4pfahCogQIAAAQLVBDKIX8QH1aZUaQIECBAgUFtAfFCbUAXzBFJyQjqpIP2ZuY477rg48MADh2pVZkP+5z73uXjjG984226V0yu6Ozs/aSGdGHLqqafOSVK54oor4iUvecnsbb3K1AXolRDyvve9L1ICzlvf+ta49957Z5tICTXpzworrFC32b73zz8JZqETJfpVMr+OYSSEpLa+8Y1vxCte8YrZZnfaaadICR8rr7xyz6488MAD8ba3vS1OP/302Z+nOd5nn316li+z/pr0mZ/8tNj194UvfCF23HHH2TGnU27e+973Pspg/vjTyTQp6ebxj3/8yNabipsVyCA+mAMiIaTZ9aE1AgQIVBHwgW8VLWUJECBAgMAQBHJ7oBvCkFVBoE0C4uc2zaaxECBAgEAWAuLn2tMkfqlNqAICBAgQIFBNIIP4RXxQbUqVJkCAAAECtQXEB7UJVTBP4MEHH+wkf3z605+e/UnVUyPKoJbZkD+/TL/N7YPau+mmmyJtsL/ttts6RXslPpx11lmx5557zlaVNtGn9h/72McOqr70z+ePJyXdpFNU3vSmN8Udd9wxW0/63yeccELpE1lKd2BewauvvrrT/sy1mCSE+adoDCsh5M4774w3vOEN8c1vfrPTvdVWWy0uvvji2GijjXoO9+abb45ddtklbrnlls7PB50mU2b9Nekz/1Se9G/wmGOOiWWXXbbS9F5zzTWdRJrf//73nfv6JXr0O62mUmMKT7RABvHBHD8JIRO9nHSOAIEpF/CB75QvAMMnQIAAgeYFcnuga15IiwQmWkD8PNHTo3MECBAg0EYB8XPtWRW/1CZUAQECBAgQqCaQQfwiPqg2pUoTIECAAIHaAuKD2oQqmCfwm9/8JvbYY4/42te+1vnJk570pEgJIZtssslQrQZtyO+VmHLmmWd2+lb1SskWr3vd6+K73/1u59ZeSQvDSj5ZqG/z20j9+O1vfzsnGSTdn5IZzj333FhnnXWqDrVS+flJCIs5geWPf/xjHHzwwXHyySf3tZ3p1PwEi4Xa+8tf/tI5pSaZzVzp/z/00EOjx3/3OqeH7LvvvrNl99prr/jEJz7R94SVQesvVdSkT0rA2n///SvNX5nC/ZJ8mljvZfqnzOgEMogP5gxeQsjo1oKaCRAgUFfAB751Bd1PgAABAgQqCuT2QFdxeIoTaLuA+LntM2x8BAgQIDBxAuLn2lMifqlNqAICBAgQIFBNIIP4RXxQbUqVJkCAAAECtQXEB7UJVTBPYH5CyEInPtTBG7Qhv1dCyHe+853YcsstKzdbZkyD+lO50R43zG9joTr/6Z/+KY4//vi+CQ3D6M/8U1EOO+ywSH96JVws1F73uIZ1QkhqLyWQbLvttrOnXbzyla+MM844I572tKfN6U46DeOtb31r52cz16DkoTLz3aRPlbVRZe632WabSON46lOfOue2MuOv0o6ykyeQQXwwB01CyOStIT0iQIDAjIAPfK0FAgQIECDQsEBuD3QN82iOwKQLiJ8nfYb0jwABAgRaJyB+rj2l4pfahCogQIAAAQLVBDKIX8QH1aZUaQIECBAgUFtAfFCbUAXzBMokTwwDbdCG9F4JIVdddVVsttlmlZsvM6ZB/ancaI8bFtr0/7KXvSzuueeeWLJkSefOdDLLKaecErvtttswmu5Zx/yEhyOOOCLe//73V25vVAkh9913X+yzzz5x0UUXzZqk/3/rrbee08ebbrop0kkYt912W+fvyyQxlZnvJn0khFRedm4YIJBBfDBnBBJCLGkCBAhMroAPfCd3bvSMAAECBFoqkNsDXUunwbAILFZA/LxYOfcRIECAAIFFCoifFwn319vEL7UJVUCAAAECBKoJZBC/iA+qTanSBAgQIECgtoD4oDahCuYJlEmeGAbaoA3503RCyP/5P/8njj766Lj00kvj9a9//SxvSn5JJ12svvrqwyB/VB1NnoCRGk8nfmy++eaz/dhvv/06p6Asv/zyPcf3yCOPdH5+8MEHz/48JaykU0we+9jHzv7dpz/96dh///1n//cBBxwQH/7wh2O55Zbr6zZo/aUbm/SREDKSJT7VlWYQH8yZHwkhU71cDZ4AgQkX8IHvhE+Q7k2ewP/8z//EXXfdFT/84Q/jmmuuiWuvvTbe8573xEte8pKhdDY9KP3ud7+Le++9N370ox/FzTffHDfccEPnIemkk06KlVdeeWjtnHPOOfHVr341dt1119hqq636PrwtpsHuh/7Fvp1gMe2mex5++OG48cYbOw99j3/84zsPmQs9QC62HfcRWKxAbg90ix2n+wi0VED83NKJHdawUgz07W9/O0477bTOsdfDihGH1b9x1DPz4figLwzG0beybaYY/Y477ui85esf/uEfYocddih7a4wzLk6d7P5ScNDR64MG9Yc//CHe9a53xa9//et485vf/Ki3ew26388JLFZA/LxYudn7xC+1CVVAgAABAgSqCWQQv4gPqk2p0gQIECBAoLaA+KA2oQrmCcxPCEknVXz961+PTTbZZKhWgzbk90oIWexn0T/5yU86J22kPTLp6nWCxPz+HHXUUfHe9753pGNOlf/TP/1THHPMMfGUpzwl0okY6TuP888/f7bdQw45JA4//PB43OMeN9S+pMrOO++8OSeQLOb7lr/85S+dU0VSQks/25mOV00ISfelOUvfndx5552datJJKp/73OditdVW6/zv+++/P/bdd9+44IILZn0+//nPx2te85oFvQatv6Z9UuLLQQcdNNvnUe+HKjP+oS84FTYqkEF8MMdDQkijy0NjBAgQqCTgA99KXApPg8BMQsZDDz0Ut99+e9x9991xyy23dBIzfvzjH3eSQOZf6QElbQ576lOf2pMoJZH8/ve/7yQqpCvV+atf/Sr+/Oc/dxJL/vu//zv+/d//vZNo0qv+dE96eE8PRq94xSuGMg3pCMb0xoKU0PKGN7whPv7xj8eKK644lLpTJePc+Ja8jz322E6iTnq4PPfcc2PLLbcc2thURKCuQG4PdHXH634CLRMQP7dsQoc9nBTPpQ+0v/SlL8WOO+4Y6W1Hz3jGM4bSzDA39g+lQyUryTkh5IEHHogrrrgiTj755PjiF7/YGfH2228fp556aqy66qqlBMYZF6cODnPd/PKXv4w99tijk/R0ySWXxKte9apSBgoRqCsgfq4rGOKX2oQqIECAAAEC1QQyiF/EB9WmVGkCBAgQIFBbQHxQm1AF8wTSC3ze/va3dz6vnrlSQsjLX/7yoVqV2ZA+rCSNXkkFZ599dqyyyiqzY0pJBm984xtn/3dKBkntd59EURdg/nhSksqJJ544px8paSJ9Xp5eJpWuYe/p6R7D/ASNnXfeuTPvK620Uumhzl8vvZJtZipbTEJI2hOVXpR2xhln9FyP8+d24403jvQS27/9279dcAxl1l+TPvNPIznwwAM7iULLLrts6bmoUrDM+KvUp+zkCWQQH8xBkxAyeWtIjwgQIDAj4ANfa4FAl8Cf/vSnePe73915kBt0paz/3XffvZOFv9FGG3WC+14POIPqKfvz9PCY3sKbgv1+xzCWrSttSkvj/MQnPtG5pftNBmXrGFRu3Bvf7rnnns4bGS666KLYa6+9OmNdYYUVBnXbzwk0IpDbA10jKBohkI+A+DmfuRpbTy+//PLYc889O29BOuGEEyIded3jv/2V+zfMjf2VG69xQ04JISk5PJ3Ul5K00xu3UmJP+t/zr09+8pNzjjVfiGfccfEw101ySQnqKRkmJauvs846NVaGWwmUFxA/l7fqU1L8UptQBQQIECBAoJpABvGL+KDalCpNgAABAgRqC4gPahOqYJ7A/BMf0o+PO+64SBvUq1wf/ehHOy8yTZ/9phOyn/nMZ87Z3F5mQ/r8JI304qyPfexj8YQnPKFKV2L+Zvv0ktOTTjqpk2wxc33jG9+Y8yLVxSRHpBenppMdUvLMFltsEWuuuWY88YlPnG1j/ph7nQKRXlSaEgHSqRszV9UXSpXFKXNyyqC6ul/4lMoOOyEk1fmZz3ym89K0mWsmWWeZZZaJdLLGwQcfPPuz9N3Zhz/84VhuueUW7HqZ9dekz/zkk1e+8pWdJJinPe1pg6ZgUT8vM/5FVeymiRHIID6YYyUhZGKWjo4QIEDgUQI+8LUoCMwTuPDCC+O1r31tX5c11lij86CSHgx7ZXint0Dvv//+i3Z99rOfHamN9dZbL1ZfffVYe+2143nPe17n9JFhHC2ZNrmlLPvUx5TA0v1gmh6kU/vDuMa98S2NIb39Ij38pyslhmy99dbDGJo6CNQWyO2BrvaAVUCgXQLi53bN50hGk74EOOywwyIdU77QB+pVGx/mxv7U9q233hq77rprLFmypFRXFnvE+yQnhKS5Sqe6pNP6rrrqqvjCF77Qcel1pS+cdtppp04cnd5clb7AKHONOi6e/+VDmT71KzPoaPOZZ530pVb6gmPllVeu05x7CZQWED+XpupXUPxSm1AFBAgQIECgmkAG8Yv4oNqUKk2AAAECBGoLiA9qE6qgh0CZBIqF4Hq99HR+UkmZDenzT394wQteEOeff36stdZapeet1wtc03ct6U/3v5/5322k/TVVX2A0f1/P/KSSMgkhaWC/+MUvIiWtfOtb35odZ0pyOOigg4Z6Ykmvear6nc1ll13W+Y5jZp/QKBJCbr755thll13illtu6Xi89KUv7ST5pJfe7rPPPp19OzNX2VPIy6y/Jn3SiTCve93r4rvf/W5nKKuttlpcfPHFnRcJV7mSxSmnnBLbbLNNJynphS98Yc+XA5cZf5V2lZ08gQzigzloEkImbw3pEQECBGYEfOBrLRCYJ5CC93S8ZNrglR5S//7v/z7WX3/9zkaxbbfdduCmvptuuqmThHDbbbfFJptsEiuuuOJsC3/zN38TL37xiztvL/jzn/8cX/3qVyNt4DrkkEPine98Z+fvh5H0sdCkdh9bueOOO8bLXvaySG98SONOG9tSUkgab68rbZj7+Mc/Hs9//vMjZbkv9KbrUW98K7NwH3jggXjb294Wp59+ulNCyoAp05hAbg90jcFoiEAeAuLnPOZp7L3s/kIivR0qfWFR97hyCSHDm9Zf//rXnZNbUqL0oCslFafng/Sh/NOf/vRBxR/181HHxU0lhPzxj3/svL3r5JNPjpm3etVd05Ux3TC1AuLn2lMvfqlNqAICBAgQIFBNIIP4RXxQbUqVJjA2gfRd1/e///3O94n/7//9v873eTfeeONsf9IbzZ/73Od2vuPbaqutOt9DrrDCCmPrr4YJEOgvID6wOkYh0L0/JdVfdXN6+p2SXhyV9rekK+1Z+cpXvhKbbbbZbHfLbEhPn7mnxIi0B2bmSi/Neve73136u5Errrgidtttt87p6zNXr6SBXpv/jz322M7JKGVOa7///vvjrW99aydRYeZKYzz00ENn7y+bEJLuT31MY59JtEgvYU0JKhtssMFQpzy9uDYlmsxcKbkjnchR5sVNvZJtRpEQ0v19yMx6SokPT37yk2OHHXaYndtNN900zj777FIvrC2z/lJbTfn0stxvv/067afElzLXfffdF+melDQ1c/X73qXs+Mu0q8xkCmQQH8yBkxAymetIrwgQIJAEfOBrHQxdICUNpOMVv/SlL3Xesps+pEwPPunBMWVEp2MmU6CfPqAs+1bdXp1MDxJXXnll5+EqvdH3mmuu6RR7ylOeEhtuuGHnQ89htDPT9sxGq2G95XnUG8N6mf3qV7/qPFQks/TB8GmnndZJ7kiZ6+mBN70dOs1LykLfcsstH1VFemh905ve1Pn7tBEsZb33m8M646v6tuqhL+IFKhz01uQm+6KtfAVye6DLV1rPCYxEQPw8Etb2VZpOZZs5/noxb8LqJTIpCSHDTEDoN/Mp+SJ9GZNOyat63XPPPZ2YN33JkGL3lPSR5qD7SvNz6qmnxpvf/OZHVZ/Kprj53nvvjapv2Or33JK+iEpvHOuOJR9++OHOs9InP/nJzqkj/ZKyB41/mPOxUKzbfZx82Td39ep79xcdM88k8+dn0Jj9fPoExM+151z8skhCX7guEs5tBAgQINBrI9qk7ZkQH1inEyMwf+PgYjuWvodMyRDPfOYzI20yTH/WXnvtWHbZZRdb5djuS59b/PjHP+58lpBO6EyfUZS90vekaVPqO97xjlh99dXL3tZ4ufmxdpUOrLfeep3vM9Mcpxff1f3OuUrbyhKoI5DB5xvigzoTPKZ7u1+SOdOF9ALT9Dsk/U5Y6Er3poSN/5+9d4G/asr//9//aiqa0aRMco3RkEaDEhWKlEj30AVFSbpfSOVSGV0ppFIu04VJ0b1MFyIiKgkNGQ1pjHJvXGL4xfwfr+W7j332Z++z176cc/Y657Uejx4z+qy99lrPtT7t91rr/Xq/4fthFfy7OnfuXCUssYrO+Yj9TsR6DsKIOXPmSKNGjXzp2H1ZMvXF+hmEED169Ei1i3ctWLBA+cFkKugn7gxwJm8JOGBD4D4BwaG8xpzp7NzNlrnqqqtUsFV7AFlfCD4VnNk3UH38+PEqkFOmwLNuY8az2RCEoN3FixdL+/bt01hCrGoXswQJOqWz/vCyXPJxioCwhmbMmCGdOnXyFSVhPqZMmaJsNau4rcEgv39R1xafzy8BA+yDNEBJO9zI7+zx7SRAAiSQLALc0CVrPozuDRyannnmGZXtYsuWLb5jwQbojjvukKOPPtq3rr0CBCdQSY8ePVogHPArUNYISqwAACAASURBVMXfcsstgsNBnWgAXu2ZLgiBYxw2gjg4dtt4Y3MExzmMEz//y1/+Iuedd14aMxwIICrCvffeqwQ+mUQhFIT4rUz+vJgJmLahK+a54thJwIUA7WcuC0UgyqW1G0IIqe0Rt9zqZFMQ4vV+t3fGKUDwWk5hBSHYKyAS2LBhw1TT99xzj8oE4rYP2LVrlxKEVKlSRTkQQFQOYQLa6NKli6xZsyawIGTFihXKRm7RooVcccUVKuqVl12MiGtw0ICYPmj0KDs3az68mOmsG2s9Z7rUwnuQMfH4449XF2twtghbsG8EH0R6y8bFWNh+8bnkEqD9HHluaL+ERKh74RyyeT5GAiRAAiRQwAQMsF9oHxTw+jNtaHEJQtzGDUEIHA7btWsn5cqVMwLNBx98oO414YwbpeAe78Ybb1TOl0nMGBLn2do555wjo0aNKnGvGYUfnyWBbBCgfZANqmwTBNatWyfwi7EEDvi7a6+9VokFvEQhyHIwefJk5d9jL25n6rrnI++//74698VZslVwjow2cX7t5a/z4Ycfquwe9mwJeB6BTCH6cHvOOlt++umnU++CGGTatGmewZfgiP/ss8+qIKjIuGWVSy+9VAlo7Jk2gmQIQTvI1ILsJjt27Ei1C98c3DVE8VOyz82PP/4oEydOTJszfO/HjBmj7jrcbB2MGVlbrr/++rQxo91sCUJw9wJhBO4+UM466yzVt+eeey41nLVr10rTpk21foF1118u+bhl+MDv2l133aUC63rZnbh/gkgK693+++q2Bi04uuPXgslKiSRggH2Qxo2CkEQuI3aKBEiABBQBHvhyIcRCAEIBpHvEnyAFGwxExK1fv77WYzgUxgYHh3pBCgxvbPyQ6jLsZstkQYg9skMmFnBK69u3r2DzlUkUYs11JpU7BSFBVijrFhsB0zZ0xTY/HC8J+BCg/cwlogjEeWmN9igISV9YYQUhdqEBRBnIAnL44YcHWrU6Agq3BnGxgouXW2+9VUWnRLrzww47zFMQYs9Skin6k1/ncyEIsUd369atm0ydOjWSMwkuGyE0h3gHJZNwx2/8/HlxEKD9HHmeab+ERMgL15Dg+BgJkAAJkAAzhHANkEAAAtkUhFjdgLMr/iRRGGH1EXtvBKdAtGidgHi6iOFgiAjlVatW1X0kJ/XiPlvD2QruLxHxPVOU9JwMji8hAQ8CBpxv8PzA0NXrPG+1hoEgSPiu4LwdfiJYg19++aW88sor6kx25cqVaSP2OlPXPR/xykSBf6ORtQT/RkOsedBBBwkCzn700UeyaNEi5cvj/PbpBBJyZmnAYDDOAQMGKCEGfF7wTfjhhx/knXfeUY74EH7YHfGRCQWZws8///w0FkEFIW5ZH7wymEdZZhDPINAUhC32cskllyghKOYcfDFmZBt78MEH1bjtY7aey5YgBO9G0K67777bdahuWWgyMdFdf2gjV3zwLtzNYJ3ZxUX4e/y+YQ1CCIOgYfi9g727detWFVAMGWrsxS+TTpDxR1lbfDZ/BAywD9LgUBCSv7XCN5MACZCAHwFu6PwI8ee+BNzSSPo+ZKsAlf6sWbNUNN5MBWpuRChAysowxc+I9mvTTxBidxzzayvqzzNF7nW2bRfr6KQpxGalT58+8uSTT7pmEkH7Om1GEYRE5WM9j6wovXv3ltq1ayc2AlJcY2U7ZhEwbUNnFl32lgSyToD2c9YRm/GCuC+tTRKEBJ0hi1WULBg678TlEaKFwY6F3YvoW61bt9Z5NK1OWEEILtLw/oULF6roToi+VrZsWU9BCF76ySefqEhty5cvF12hRS4cZdA3uyjHPjZdoH6iHnvENOzVwK1u3bq6zbNekRGg/Rx5wmm/hETIC9eQ4PgYCZAACZAABSFcAyQQgECu9rnYpw8ZMiSRYgE4kSIbJ+7nvvjiixL0kAEDkbYbN24sRxxxhBxyyCGpf2fADxHZ169frxwMN2zYUOJ5RI2HAywCVySlxH22hnHp3IMmZfzsR3ESMOB8g+cHBi/Njz/+WGWihkgiTMnkTxPkfMSZxTtMX5o1a6aCEtWoUSPj43G8y8s+CCoIQUfhn4I5WLJkSarfCMiKoLcQacRVkGmja9euJYQIfu3369dPCUNmz56tqmZLEIK2n3rqKcE8uhUE1Ro5cqSULl3ar8vq50HWH+rngg/e4yWA0hrU/1XSEbQGHX+Q97NuMggYYB+kgaIgJBnrhr0gARIgATcC3NBxXUQi4KZyR4M4mIS6Hyn+KleuLKVKlVKRBjZu3Cj33nuvinBjLzrOYYhSgKgBdnW1m7ofB59btmyRO++8s0REg0xp9vxAmCgIgXADkXfBHBsJqM2RnhDzkanYM4UghSdScZ577rlpj9iFQG6HA/kWhNg3/1HFQH5rgz8ngaAETNvQBR0f65NAgROg/VzgE5zk4YUVKniNCRG3kEHv9ddf98xQEsc7cyEIcYrHdaKHeXEJO2YIHLBfgS2NiGKIDIXiZxcvXrxY2rdvr+x1XBQ1adIk4zLMlaOMXdCByFUtW7aUvXv3av+K+AlCnOnbo8yZdqdY0VgCtJ8jTx3tl5AIeeEaEhwfIwESIAESoCCEa4AEAhBw2+fq3Bs6X/HNN9/IBx98IKtXr1biB2ek8SQHI/ByXESUb2S9QNRyv7s98MDdGCKG424Qd6X2AmfUwYMHaztfBpjCUFWdtrbunCPqOJxZIYJBUBDcgdpFNAhAOH/+fBUsjoUEkkbAgPMNnh8kbdEE7A8ECRA/IlhSkAKfkBkzZkijRo3c7NjADvnIWAIfE3yP3DJTZOobsl/gm6Wb+RvfPvQdmcCCvAvn8bfccovK5FCuXLkSXQojCEEj9izm+O8owasycXrppZfk+uuvV/c7OgXBs5CxY8KECcpOQsmmIAR3CTjzf/rpp9O6p3sPYn8ozPlctvlY/UOmG2S5QXYWZ6YQv3nREYOgjTDj93s3f54sAgbYB2nAKAhJ1vphb0iABEjAToAbOq6HSATsUV2thkaNGqWyeHgp3O3ZJaxn/Ix+bBjR5pQpU1L9RWYRpI6sU6eO6xjwDA4B77jjjtTGL8pmyzRBCDa7N910k9x///2BxCAWzB07dsjVV18tmzZtEq8sLjhgRapHpJl01vFzfPNbeBAb4QAcG2ZEKggStciuxIdoCAyaN2/uenjh1w9wRFQIpNisX7++X3X+nAS0CJi2odMaFCuRQPEQoP1cPHOduJGGFSp4DaSQBCH2fQlSvOPi3ylo1p3QsJz/+te/yhVXXFHiEsXPLt63b590795diUF0soTkWhACexoXRbhIDFL8BCFoC84bYIa9FvZquCTs2LFjkNewbpEQoP0ceaJpv4REyAvXkOD4GAmQAAmQAAUhXAMkEIBAXIIQ+yvhEAsnVNxf2Uv//v2Vk6mb42eALsdaFYEl4PyK+zh7wf0bnFuxXw5aPvzwQ5VtxB4lPmlCibCCECcLBLHAWO38cIYxZsyYRM1z0Dlk/cIkYMD5Bs8PCmDpwU8GDuq33357CXGk2/DgtA+fmqOPPtpz9GHOR+CzgX+b4T/kDBjr9qJTTjlFhg8fLu3atQv87zfetW3bNpV1YuXKlb6zCMElfEDOO+88Tx+SsIIQCFTQDwg6rYL3QKRz5JFH+vYtSAUIYSFqmTt3bsbHevfurUQF8OFCdvNcCEIQEGr06NHqvfYCvx2wqFKlivZQw6w/NJ5NPs7O464D8+43F9Zz8D8Cn9NOO83Xjyns+LUBs2LeCRhgH6QxoiAk70uGHSABEiABTwLc0HFxhCaAjSQOUydNmpRqQzcDB5yeEOnliSeeSD2LzR0MWbe0gG+++aagbYgUUHQzPrhttsIe9voJQoKC9HMMC9qevT4OerGRA1+wmjx5siAdtIsRmfE1VkQiVMKmEE5dzmJPPYqoAqhXtWpV30jIfuN7+eWXlTMYVPQNGzaUe+65R4l//MZgT6uNQ3K3seNwHWKhG264QapXr+7ZFbwbHOGch0MBRHr+wx/+4Nd1/pwEfAmYtqHzHRArkEBxEaD9XFzznajRhhUqeA2iUAQhzn2JbkRJLy5hOCM6JRw1IJyAEweE65bDho7db2UJgZhl6dKlUq9ePe21Z+1TvAQYOuOxLhRwSYh07fZiF6xkSuVuCWKC8HdmnLzgggvUhQk4sJCAnQDt58jrgfZLSIS8cA0Jjo+RAAmQAAlQEMI1QAIBCGRDEILX2++vrO5kioQdoMuxVXW7a0XjcCJFNo8owhU3oUmmfX1sg9JsKC5BCF4H4QvOY6zI8Ahi99hjj8lxxx2n2RtWI4HcEDDgfIPnB7lZCjl5C76vGzZsUP9GvvrqqwL/CxQEAGrQoIHKVN2mTRvlT+LngxHlfAQZFN566y3lc4GzbGSwsjI7nXXWWUqU0axZMxWA1CvorC4wnXe1aNFCvatMmTIZmw0rCEGjbt9gtIc7BL/36o7Vqocz9nfeeUfN89q1a2Xz5s3qewihwTnnnKN8bjBeZBpz2lzZzBCC/mG+L7roorTMLeAAPzO/NWfnEGX9ZYuP2zzhXf/+97/lb3/7m6xfv16JlKyMdfg9A2+sd9zlICuPTvY3vCfK+IOuJ9bPDwED7IM0MBSE5Ged8K0kQAIkoEOAGzodSqzjSsBNpLFw4UKpW7euFjHL6cmqnEkJDpFBr169Uu0GEXXs2rVLOnXqlIoMk2lTEyXaLsQCXbp00Ro7Kuk4hmk3ZquIzTz4YHOFscIZDRv6IBsq++YRc4pNKQ4DvNp45ZVXpEOHDmrj/pe//EX9/6jjw2Z91apVKhIxNkk4mLjvvvvUhtVrY4RnEA3ayijiltYUGWqQbWb69OkqugSiEFeuXDkNNTZqGzduVBGFkGITHJFlhBlCwqxIPuNGwLQNHWeRBEgg/TNh/y98M1hIIFcEdBz7g/SlUAQhuOCArYoU5H6ZB512eBBe9rpO2x9C4s6dOysbEjYoRBFW0bGL7enTgzpnZFsQsm7dOiUu//Wvf51RrAIhR9euXdXYIYzRvbxz7tdgn/fo0SPU/iXsfPK55BOg/Rx5jnj+FxIhL1xDguNjJEACJEACFIRwDZBAAALZEoSgC867SPwdnCWbNm0aoIfZq2o/07DegkjtuA875JBDIr/YOf4kCSXiFIR89tlnShCyevXqFLMkzXPkiWQDBUPAgPMNnh8UzGrjQEiABEiABEwhYIB9kIaSghBTVhb7SQIkUIwEuKErxlmPacxRRBrogt1pCv+NFJCPP/64nHTSSWk9dDsIhrq9VatWWiOxR+u1HvASb5guCIHS//rrrxdE50UUhalTp0qNGjW0OEWpBGdYCEfggAc1O4xVHcc3nXfas3SgfTjIIWuHM3ICoijBeQzRBCDcQAYQ51pCxhhktEHkBRx6z5o1S5Ai214gGIH4A9GRwTOXHHV4sE5hEDBtQ1cY1DkKEoiNAO3n2FAWRkOWM36Y0QR1nKcgpCRl2IAQ+06ZMkX9EMKFhx9+WCpVquQ5JVFsfq/9xPLlywXZ8mBbIktfrVq1Uu/XsYvtmTKCOmdkUxBi59utWze1v6hQoYIrW8uRA7b6+PHjpWzZslq/Fs7U8cwSooWt6CrRfo485bRfQiLMJAhBUIpNmzapwBSIuImofyhWBMbLLrtMK+JkyK7F8hjOSdBvOM4hS6wVRdIaB6IVNm7cWC6++GI56qijEi/Ww/cU50g4X7RHxUQURnxfYSdgLFGcK/Fdx7wjsil4RYmwGsskFnEjXL/BJ5/rNzizKE8YYL/QPogywXw2VgLZFIS8/fbbArts+/btqT4HDfAW62BtjbllB8G5AuzL2rVrx/Jae9ZPq8Egd6yxdMKjkTgFIThbwP3huHHjEjfP2WTIts0jQPvAvDljj0mABEiABEgg2wQMsA/SEFAQku0VwfZJgARIIDwBHviGZ1fUTzoPZ3Ui8YYF5hSOhEnnvGDBApVZwirDhw9XafVKly6d1q0ozmHWAbLdUS/smL2eg0gBB5qZyo4dO2TRokXSu3dvlVXDHvk5aH+iHIrrOL7p9gfCDAg9EBEJBQ5myBxiiUI+/fRTGTVqlDzyyCMqOwicAlFwMfzJJ5+otODvvvuuuqTHWgCXOXPmSKNGjVJdgCPHM888IyNGjFBpSlFuuOEGwVpBfRYSiJOAaRu6OMfOtkigAAjQfi6ASYxzCHEJQiDoveKKK+LsmspyBtsHzpxupRAyhFiZ6rBnQHFm53AbdxSb32rPbif7iSZ07WJ7BsaHHnpIunfvrrUeoqxB5wuc+4033nhD7aOQ5hy2NkQvXsVy5NDZszjbcEZEjbIP0YLGSsYRoP0cecpov4RE6CUIgWPhjTfeKCtXrszY8iWXXKLOn0499dSQPcjOYxBOPPvss+osBWIWnYJI1aNHj5bq1au7VndGn9YRabo15NeO87tnfTNwdoTzIpwd4f97FdhFI0eOlEsvvbREsJFMHPC9x3kbvnOwofyKHy+/5+P4uSVYtdoKK7p0fqf9bMw4+p6pDa7f4li/2V5HuWjfAPuF9kEuFgLfoUUgm4IQtzuypOw53fqGOyrYXM6gaFogPSohi+fgwYPVTyGSxf+HSCbfJU5BCMbC7H75nlG+X4cA7QMdSqxDAiRAAiRAAsVFwAD7IG1CKAgprvXJ0ZIACZhFgAe+Zs1XYnrrFGkgWiCc2I444ojY+7h161Zp2bKl7N27V7XdoUMHgYNUxYoVtd/lbKNFixbKoSlT5GBn44g03KNHD1/HunwLQpz9jksQAnHFtGnT5JhjjpE2bdr4RoXUdXzTnUS0N3HiROWsgANrzN8JJ5ygHBiQ8cMScfi1B3EHxnH55ZenjeHVV1+Va665Rl5//XXlNHnHHXdIu3btpFSpUn5N8uckEJiAaRu6wAPkAyRQ2ARoPxf2/AYeXRRnfHuGEBMFIc6L9sDwPB7QzZzizCyBzHjIWhc1iibm9KKLLlLOpDpOIrt27ZJOnTqpaOFwFIUNaS+6drFdWBLEiTbKGnROgV3MYecLp1lkiPTaP9mzMoYRhDgjlgYZf1zrju0kmwDt58jzQ/slJEI3p7Kjjz5aevbsqSUKwGuRncIZlCJkd2J5DAEx5s2bpwKJZBJOuL0MY0FW1ebNm5c4F7J/D/FstWrVZOnSpVKvXj3tfjszf+FBZHpF9inr3wE3QQiEDggQgixdusUZbCTTcx9++KHqQ5D20R7Ol5DN9txzz9XtVqz19uzZI126dJH169erdsME9IH4Ak6kCMxilf79+6szunLlysXaX53GuH5/plQM61dnPSS9jgH2C+2DpC+iIupfNgUhCHSAe8WdO3emiOrs9XOB33kWFMZ+0uknxv7OO+9IgwYNAt2L6rQdpU6cghDYLBDS4I9VkjLPURjx2cIjQPug8OaUIyIBEiABEiCBqAQMsA/ShkhBSNQZ5/MkQAIkkD0CPPDNHtuCbhmZFpo1a5a6OMYlMi5oy5cvH/u4ndHswrzLKWCpU6eOSrkMQYFO2b9/v/Tt21dmz56tLk+nT58unTt3dhULFKIgBJetDz74oIp+iZJp/BZPXcc3Hf5WHTgGQJiDi/Q//vGP4pYCOlN7mDtEjYbDnotBLc8995ysXbtWBg4cKIcddliQrrEuCQQiYNqGLtDgWJkECp8A7efCn+O8jJCCkF+w6wpCIBhH9O2nn35aPXzllVcq4S9svrDFKTKBEHnWrFlSs2ZNzyYt4TgcK+BgC2dZewliFz/11FNqnxXECSRbghB7dhAIbdAvr2IfYxiHCzhujBkzJpUNMcj4w841nzOLAO3nyPNF+yUkQqeTGqIp499diACDlPPOO08FtjjyyCODPJaVujj76Nq1q1jZtYK+BNkhHnvssRLfRrs40GrTKebwe5czqAm+BytWrBCc41nF+d2DQGX79u3qrCpIgb3gl/0K7SHrLGyTZcuWBWk+VVfHlgjVsMZDTrsGj3hlTfZqzinaRD03AaxGd2KpwvX7M8ZiWL+xLJg8N2KA/UL7IM9rhK//hUA2BSHWnt3OG/dATZs2zesUuNlOxRYcIU5ByJdffqmC+uH8wvpWYp7POuusvM4zX04CTgK0D7gmSIAESIAESIAEDLQP0rpMQQjXMAmQAAkklwAPfJM7N4nu2YIFC6Rjx46pPjqjwH711VeyYcMGdfD20ksvqaiJuKhCVEA4ErVu3Vr+8Ic/+GaZwAvmzp2rLqqtEibirFOk4XahnAm4M4IQxoLoeOiXM22z/V2Z+hrEMcw6FA0zdq9xWU6HF154ocruUrly5Yxrzh4N0U8Ug4aCjC/KYrfWIg51DznkENUUMtWcdNJJ6v/DURCOCuiPjpAlSl/4LAnoEjDgwFd3KKxHAsVIgPZzMc56QsZstzPDON07h2F3unzhhRekYcOGJUaa6Z35zhBiiSesTk+ePFlF745SnNHN0Rb2L1OnThVkIHEWu5Pk2LFjZejQoVK6dOm0akHsYnsk76BOtF7jDrNuIMS++eablej/2muvVXufChUqeKK1O17AYbZVq1aBp8E5n1hf6IObkDtw43zAeAK0nyNPIe2XkAgzfeuQ/eGmm25S/+YhGynKF198IQhsMmHChBIZRJDttnv37iF7Es9j+G5B3GDPdIFx9OnTR+CAePjhh6tzLgj1/vOf/8jGjRtVlGVnVtZbb71VRo4cWeKb5/y3HJlEILqoUqWK1gCcAlm3LMFOQchpp50m27ZtU+1jHgYMGKCyYkCgibEgyMvzzz+vMlpYmTKsznTr1k19472+cfiG49uOOvYCZgiagoxiYIbssvgWwp5y4wUB63333Zc6t9KCEVOldevWqbm1ssEEzfJsz5yGLkHggnO24447LqYe6jfD9ftzppdiWr/6qyOZNQ2wX2gfJHPpFGWvsiUIef/99+WKK65Qgl6r5PNbZp9cZyYv/KzY9sFxCkIg/oDtaNk8xSauKcp/OAwdNO0DQyeO3SYBEiABEiCBLBIwwD5IGz0FIVlcDGyaBEiABCIS4IFvRIDF+jgcghAV0SqWQxochxAlDsIFOJhlKtdcc42KAouL00zFeSCIDA+4vA5Svv32W3UhjMt3q3g5vTnbxSU4xjtkyJC0H3mJQgpVEILBf/rpp4oDLvP9sm0EcXwLMpdB6m7dulU5NXz00UcCB0EcAKM8++yzggvxESNGZHRsC/Iu1iWBIARM29AFGRvrkkAREKD9XASTnNQhhnHszzQWZxRuv3HHIULxe4fuz90yxSFiNDLJRSlukUPRHgTtM2fOlKpVq6Y1D/EDMpMcddRRyrm2Vq1aJV4fxC62j8vNCTbM2MKsG8uRAo61EPnXrVs346vt79DdZzkbdGZ1DOpEHIYNnzGHAO3nyHNF+yUkQi9BCMRyONPyyi7697//XUUotmcSiSOTVchhpB5zOvcj2wfOeE455RTPpt0yZHiJCpzZu3B2tGrVKlfRqfOFbo6gbmeAXpmxIGydMmWKnH766a5jgVhn2LBhKgOuVfwCxjjFFHgO8whxidd5ptt7wGHJkiXSpEmTqFMY+PnPPvtM9Xn16tWpZ3XFm84MXmgA4tvx48dL2bJlA/cl6gNcv8W3fqOumXw/b4D9Qvsg34uE708RyIYg5L333pP+/fvLk08+mUYad1yw48qVK5fXGXAGokNn5s+fL5dffnle+5XLl8clCLHuAu22dxLE2LlkyXeZQ4D2gTlzxZ6SAAmQAAmQQK4IGGAfpKGgICRXK4PvIQESIIHgBHjgG5wZn/i/KDW33XZbigWcwxARERFcEfFOtyASz7Rp06ROnTqejzgPBMM4orkdJutefiIzBi5OISJAwSU5nJNwKY2C/+3UqVMqcm0hC0IwXrsoBA5imD8cUDsN1CCOb7rrxar39ttvy8qVK6Vfv36uh/a4sMZF9/XXXy/ly5dXc9SoUSPVx3fffVdFhHr55ZflgQceUA4aVt/hRIh1MXz4cE+njqB9ZX0ScCNg2oaOs0gCJJBGgPYzF0TeCIRx7M/U2SQIQixbH4JviLAPOuggLb5O58YGDRrIvHnzVDTwsMXK9vHrX/9aPvjgAxVF/P7775ft27erTHO9e/dWDqBWFHFkRYQ9ioyGmRxKgtrFcJx96623BFHL/bL4YaxejrFhOGAeRo0aJQMHDhRk4rvnnnuUA41flo5//vOfKoPkgQMH1HOInB60IIonxNxwTEbxc9IN2j7rm02A9nPk+aP9EhKhmyDESyRofwXOJeCE1rNnz9Rfx/GtCjmM1GPODBw4/8AYndmtnO/ZvHmztGnTRmVhRYHAAeJBZGt1jhsOlsggYhXdSNdvvvmmXHrppbJjxw71aM2aNV3Flm7fPdSFA2Xt2rUzIoLjJb5X1jtQ2cvxEkFvkB0EIhOr6Mw96rpFI8+XkMIt0I1uX6KISaKuVbfnuX6Lb/1mYx3lsk0D7BfaB7lcEHxXRgJxCEKwH0WGM5x1IGAD9pYQatoLxLDIdAXbId/FmVnNy77Kdz+z+f6wgpCffvpJZWfbuXOnOgtyznU+s7NlkxfbLgwCtA8KYx45ChIgARIgARKIk4AB9kHacCkIiXP22RYJkAAJxEuAB77x8iyK1v773/8qhyc4RVkFh20vvfRS2t/pwoAoZNasWa4HsG6HwHEJQnTbcUYJxoExLiAhEEGGCRS7KMTuqKfLQLceMq/YL9V1n3OrZ12iXnjhhWo8Os5mVjv26JBwupszZ44SXNhLUMc3nbHgkHfx4sVyyy23CBzwMIfnn39+ifdibY4ePVrq168v9957r5x00klpddwiHtujd2KOJ02apNr2c37T6TfrkICTgGkbOs4gCZBAGgHaz1wQaQScjmlB8AQVQVAQ8gtdZyTNOKKuQxgMx13Yj7Nnz5Y1a9Yoe/OCCy5QGQrxc0TExl6oTJky6r/xXr8sGtmwi+3rLG5BCIQ5n3zyiXKSgeAFTjXLly8XsYnCSAAAIABJREFUiKfHjRvnKpxGNM6WLVuqDClwxvCKmJ/p9wMOq7Dh8ccqxRYdNci/H8VWl/Zz5Bmn/RISodNJLUimB+e3qkaNGirrkp9oIWRXtR5zjmfkyJGCP35nH3C4w/cPkbRxjoTMUciQUapUqRLvdYpH8B2FeBJCv0zFef4GYeTUqVNLZHZ1++7hrAzj8BO2uGUQHjt2rAoM4ixO4Sz6j++STjYyNxEGOIT9RmpNboZKzjnBWSy+88cdd1zGpp0ZUrwyw0Ttn+7zXL8lM2AXw/rVXR9JrGeA/UL7IIkLp0j75HYXGDcKv6z3cb/Prz3neRLupcIGWPB7V1J/7pWNL0p/IeBFILsjjzwySjN8lgSyRoD2QdbQsmESIAESIAESMJaAAfZBGlsKQoxdauw4CZBAERDggW8RTHLcQ3Q7mEWGCBxUWqVt27YquisuiCtWrKj++ptvvpHXXntNiUZw6WgvqD9z5swSjkP5FoTAEeraa69V4g9EBJ4wYYJYh7K///3vlWhg2LBhKhKxJYooBkEI5s4uCnET9cTt+IZITojIjPWD6MEtWrRQh7r2KNCI5HzTTTep9XXDDTeoC3046DkLnNrgKIBLU0SfxNrDOkU0Zjg44NIflwOog3nXjVQd9+8a2ytcAqZt6Ap3JjgyEghFgPZzKGyF+1ChCEJeeOEFadiwYYmJiluE4nxB2AwhECjgkt8quhHOvVaile0DdiZsfgghLEFIly5dxIoo/u9//1uJwS+55BJlJ2L+M2UHwfvitoudY8iGIMRu/1oOzci89/jjj5cQW6M/VmTTqMIc5++TrqNy4f4Lw5FZBGg/R14LtF9CInQ6qSFjLIKiVKlSxbdFt/Mhr++tb2MxVYAwo2vXrqnWMgVpCftKK+PWkiVLVBM6Ipr9+/dL3759lSDTKsiw0r179xLdcPvuQbSoI9RAY8459Qq+gnNOZBOxStBvHMSSCCRz9tlnq4Ajf/zjH1NnpGHZhn0Ogh5kyIUgySqLFi2Sdu3aeTb5448/KpEmeMVlb4Xtv/Uc129xrt+o6yafzxtgv9A+yOcC4bvTCGRbEIJ7pMmTJwvuIv2EsLmaGtxL9erVK/U6CkKikYfNiXMaZHhzuxeM1jqfJoH4CNA+iI8lWyIBEiABEiCBQiFggH2QhpqCkEJZeRwHCZBAIRLggW8hzmqWx5TpYBYHbogoi8tlRM11K8jygIh4OJiDw5VVHnjgAXU5aTd08i0IsRyScEiMyIRwOrMfyuLCGoeLEClAoIDL6l/96lcCpzE4kMVddDKERHFK9OqvV/TqHTt2yNVXXy2bNm0SZwrmuBzfEFUR2WcGDhwoW7ZsUV3E2sGFtHWoizVliTnwcwh1ELUQ2Wwg/vjnP/8piAKJLCB79+6Vbdu2qVTSu3fvVu3Z195HH32k5hQOHii48IcQBZEvWUggLgKmbejiGjfbIYECIUD7uUAmMq5hRLG9kpQhxDRBCDJVWNn6MJdw7Bg0aFDoabWyfWAv06ZNm5Q9b2UVhE0K0TGcNY466igVIRxRtadMmaIyY2SK9h7ELt61a5cgQvqAAQO0s2xYjrFemf90RD2ZhDmwmTt37iwbN24UZNpr2rRpCc6WI0tUAYfTyRf7Q2RsOfjgg0PPLR8sDAK0nyPPI+2XkAid4gGcR+DMASI5v+KWjSLfghD8O3vRRRelncedeOKJKqgLAmZUrVo1FidJp4OjXwYPZzaVTA6Rzm9FnTp11Hf5hBNO8JsS9XN86wcPHpyq63bW5pa1KqqtodW5LFZyzkn//v3VeReyvrgVnJ/hrO/pp59WP9YR9mSx+6pprt/iXb/ZXlvZat8A+4X2QbYmn+0GJpAtQQi+X7ivRCCH6tWrB+5XNh9w2plhBCFhA0SEeVc2WMSdIQTBO2DXnnfeeZ42TjbGwTZJIAgB2gdBaLEuCZAACZAACRQHAQPsg7SJoCCkONYlR0kCJGAmAR74mjlvee2118FskHTLcNIfP3684ELYKhdccIEg0lu1atVSf5dPQciHH36oxADIDgKhx0knnaSi+jkPSq167733nooQjHqWICSTgCOIY5h1KJo0QQgmCk5hHTp0kJNPPlmJKGrUqKHmL8j4vBb0p59+qhwtrKwgWGNjxoyRnj17pg5z33//fZXJA2snbMHhMPpupZD+/vvvlUjk5ptvVk4SiJaNi/NatWqFfQWfI4H0DdL/V2KLxD0T1wgJmEOA9rM5c1VwPdVx7A8yaGRFQ6a/119/XYIIQsI6HATpG+p6OSj88MMPKksfHDqtYgk3gr4D9RHJHOKcf/3rX0r0ccghh5QQhFj2LYTDU6dOVUJx2IdwnPUrunYxnE8hMIEQGhHRIYSoUKGCX/PKORL7lGwJQuxRxd2cYRFBHPs6iHSQNRHOo2HL22+/LZdddpls375dNeE1prDt8zlzCZh2IZJA0rRfQk6KbjYJt+bdzrTyLQixvnlPPPGEKxGIQ5A1olmzZnLGGWdofYfcGnrzzTeVwASBRFDczvzszwURKzjtkKDfCqeY1+2szW3uvESRIZdWzh9zzgmyw8DugcDVraxbt05FUbeC+fjNYS4GxPUr6uz5iiuuSOEulvWbi/WVjXcYYL/QPsjGxLPNUATiFITAnqlfv766t2rQoIFUqlQpVJ+y/ZAz0EUYkUbY85kw78oGj7gFIVYfYcPgzAiZYVhIIGkEaB8kbUbYHxIgARIgARLIPwED7IM0SHRuyv+aYQ9IgARIwIsAD3y5NgIT8DqYdWaI8GsY0W87deqkskugwNkfWR7gfG+VfAlC4NQEZyc4fFliAQgP3AQh6Ovzzz8vH3/8sTpg/uKLL4pKEAJxz4MPPijnnHOO/PGPf3SdOx0hi329IPPK448/LhMmTBA4KqLgEP+ee+5RTmF2Y3j58uXKIc+vYH2deuqpcsopp8jpp5+uojgjw8gNN9wgS5cuVW0jOqLVNhzykOUFDnnoAw7I77//fnWRwEICUQmYtqGLOl4+TwIFRoD2c4FNqEnDoSDk59mK28HWcqwbO3assv//85//uApC8G7sCeCEBxsYonG7/eu1lnQFIVbbiJK+cOFC5YyrU7ItCLELPtwi41uCEdjOcJY966yzdLrtWscuUkKFoFHfQ7+YDyaeAO3nyFNE+yUkQqeTWpAsEXF/r0IOocRjzz33nIqUbWVN9WoX5yhNmjRR4lGcxQRxpsS5Tt++fWX27Nmp5r0EFXbhoVV50aJFSpjiVpyOjziLwze5YsWKWoh0HOrtNhcaBYuo3zitzmWxktuceAlq8e0fPXq0ys5rFb8sL1nselrTXL/+gpBCXL+5Wl9xv8cA+4X2QdyTzvZCE3CzmzJlVUXWeGR7x3cdwedwL2d9s7FvRUaQww47LHR/cvGg0yYJI9IoNEFIkEy633zzjTq/efXVV1W2uJUrV6ZlwYP4ddasWVKzZs1cTCffQQLaBGgfaKNiRRIgARIgARIoGgIG2Adpc0FBSNEsTQ6UBEjAQAI88DVw0vLdZS9ByLJly6RVq1ba3XOL7Ot2se68fA8T/detz5n6Cyesjh07qkiGllBg48aNnoIQ+6Dtl275yBCiOwHWYXPQSIq67es6vjnbw3MQYSBDh1UgHII45Oijjy7xeiuKMKInI5rzCSecIMccc4yqiz+IdPjb3/5Wfv3rX7t2ffHixdK+fXu5+OKLlaOC85IAERRxCI2DdYhS0K9zzz1XFwPrkYArAdM2dJxGEiCBNAK0n7kg8kaAgpCf0SM6NDL5Pfnkk6m5CBtx3RJhwHkE0dKREc6PM94Lx1Bdm1DHLobj5cSJE2XEiBEqojoipes63oZ1AHFbyF7OF8jGB+fhxo0bK4ebI444IvW4ZY9Xrly5xM+C/rI4HRjDOMQEfSfrm0GA9nPkeaL9EhJhlDOppApCEABjyZIlMnjwYF9RiIUN3z1EWu7Vq5fAua5UqVK+RJ1OjsOHD1cCg9KlS6c9u3XrVmnZsqXs3btX/b1f5grndy+I4yDaDyMIKZTvkXPsXuz27NmjxLHr169Xc+IWxMd3AWSpAtdvcEFIoazfLC2prDZrgP1C+yCrK4CNByEQVBBibxu2RJ8+fVLB5/AzrwBjQfqU7boLFixQ95BWqVatmqxYsUIFRtAtYc8DkvJtcNraQe06ixPsA9zhYh0gC65Vgp6v6HJnPRKIQoD2QRR6fJYESIAESIAECpOAAfZBGngKQgpzHXJUJEAChUGAB76FMY85HYU9Qqz14rCHh3B0wmWyVdwuh50HgnPmzBFkIwlSglzCf/XVV9KvXz+B0xOylUCAUr16dSUI8MoQYu+L04kpSD/96gbNtJGpvXwJQhBNGfMBgYaLUau6jKiLiPD4q1/9SjDmHj16SLly5fzwhPo5HAoh+rn66qvVPLuVnTt3qsiW6BcyimBNli9fPtT7+BAJgIBpGzrOGgmQQBoB2s9cEHkj4CdUCNoxezYGL0FF3O909tGy9YNc+rvZ22EEIbBLEUkUEa8hxEAk7DJlyvgKQoJy1hGEWIL0f//734Gyg6AvYR1A3MbhNQ+Wsy6ecTqoWBn7Bg0apHiWLVs2KKJUfQpCQqMr+AdpP0eeYtovIREWoiDEQgFRJM5DHnnkkVRUbR1M11xzjYwZM0YOP/zwjNWdmYHdRIVw3rv77rtVFG+r+H1PKAjRmSX3Os45QcRsSxBrf+Kpp55Ky1TWvHlztU6qVKkS/uUxP8n1+zNQt7Ni2lMxL7YIzRlgv9A+iDC/fDReAlEEIegJgrvhjmfTpk2pjh177LEq6zu+Y153UfGOIlhrL7/8svrefv3116kHvTKqBWu5ZO2kfhviEoRYI7buFu1MwwQZjMqbz5NAJgK0D7g+SIAESIAESIAEnAQMsA/SukxBCNcwCZAACSSXAA98kzs3ie6Z85AubJYJnch0VjRaC0gYUYTzsNMr0g4uoh966CHp2bOneh2yQUCMAOPLZEEI0iUj88X555+fOvh2E4R8//338pe//EWlUMZFfZTy5ZdfCi7xkZIZ2Td+97vfqcg827ZtUxk3cOF/0EEHub4CIg1kBME8HH/88aG7EacDIy4UcHAMZ0FkI2EhgSgETNvQRRkrnyWBAiRA+7kAJzXKkJz2bJC2/GwiZ1tx2jZou9gFIc8995zKenHwwQcL7OXatWsr5HFz9hOE7N+/X9nNDz74oK+d7La+ciEI+eyzz1RWltWrV8uMGTNUP1HsWR/jcLJIqpNKkN9r1s0OAdrPkbnSfgmJsJAFIRYSBEb529/+JohSvW7dujSnRC9srVu3Vtmsqlat6knWLTOwM1svzn+6d++uMpZYxS8DMQUhIReziODcb+jQoTJlypRUIzgHxRxYxS0Q0KRJk5StkkRnWq7f25W42V5oT4X/HYn7SQPsF9oHcU862wtNIKogBC+29vi7d+9O9QOiEASZa9SoUei+ZetB9LNz584qs4VVJk+erL65cZekfhviFoRACIIsIRCyWgVnGdOmTVMZz1hIIAkEaB8kYRbYBxIgARIgARJIFgED7IM0YBSEJGv9sDckQAIkYCfAA1+uh1AEnI5v2RSEWBFnrY76RQp0G5DzYBUpl+H0dcIJJ6RVxyUiRAi4BG/btq263IaQAsVUQYh1uf7000/L448/rqIhoTgFIb/97W/lzjvvFGRpadGihRLG+EV7RDs4qMdhMhwKX3vtNXnllVeU6AP/7VWCOj+GWqRZcOYL2w8+RwJOAqZt6DiDJEACaQRoP3NBpBGgIEQEouo1a9bIli1bZPDgwYHEs/nKEPLxxx8rUQOcTu3ZQTC5uRSEgB3WEBwUIMq2C1Oi/qqhbTiWwBkCwuxRo0YpJ1AvUXam96EtRIOHw6HdmcLaZ2HP4RZhPOgYkuqkEnQcrB8/AdrPkZnSfgmJsBgEIXY0ECniew6BBr7tmc52kF2kf//+GUUCzkwTzjO9zZs3S5s2bWTv3r2qG25ZRJxTlw9BCBwIEXH6rLPOCrmSkvOY85y1W7duMnXq1JT95jxDRVCdpUuXSr169ZIzCI+ecP3+DMZpTxXS+k38InR00AD7hfaBaYuqgPsbhyAEokYIKrDvtZeGDRuqYF9eGeLzhTWX4oWk7rXjFoRgLseNG6fOeazidR+cr3nne0mA9gHXAAmQAAmQAAmQgJOAAfZBWpcpCOEaJgESIIHkEuCBb3LnJtE9e/7559Mi6oQ9UHM60PXu3VsQda58+fKp8W/dulVatmyZuhzu0KGDEitUrFhRm9Ebb7wheG7nzp3qGQgeECGmUqVKJdqAUxhEIfg50jVbRVcQotspv0jBuu341Vu8eLG0b99eLrjgAkG2FVzkorhlCAEfOHghrfbEiROVQ1/p0qVVffT3o48+kn/+858CnjrCD7e+4RISYhs4Drjx9xtPkJ/H7cwX5N2sSwKZCJi2oeNskgAJpBGg/cwFkUaAghBRDpKdOnWSL774IrDoIIwgBOID2KxPPvlkai5eeOEFgZOHTjlw4IDacwwbNkz+9Kc/KTH4iSeemHo0lzYk9hhdunQROF/qONbqjA91EAEce6bbbrtNPQKnGLynTJkyqSbgNAkGcELp2LGj2vuUKlXK8xXo60UXXaRE4wsXLlQZVay9htOZVLefznpJdVIJOx4+Fx8B2s+RWdJ+CYmw2AQhdkwQA0JACQEBnCg3bNiQRtF5zuSGGEKPq666ShCkBKVBgwYyb948QbRutI/ssUOGDEk9CuHhyJEjU2dRbm3mQhDy7bffyoABA9S31Cqwd5o2bRpyJSXnsT179iibYP369apTNWrUSH3X8d9OwQjO8B5++OGsn+HFTYjrtzDXb9zrJNvtGWC/0D7I9iJg+9oE4hCE4GUI+tavXz91F2Yvffv2VXdeYQIkaA8iREXYQriHswoCRcQRbMHZlaTutbMhCHGe0zltnRDTxEdIIFYCtA9ixcnGSIAESIAESKAgCBhgH6RxpiCkIJYdB0ECJFCgBHjgW6ATm+1hQRQApyGINVDg5L9q1SptJyyrf87DzrFjx6oMFfbivKi0Xx7rjjNIlhEcGKM+xmd3mDJREGJlB0FkR1xid+/ePYXMTRCCHyIqMQQxhx56qLoQrlu3rnz66acqdbV1ga/L3ap37bXXCv4cf/zx6gI5k6NZ0LYz1c+lM1+c/WZbhU/AtA1d4c8IR0gCgQjQfg6Eq/Are9lUmUYeRgSB9uK2bRD1+/LLL1fZI7wEFTrv/Omnn5RzJ8TdEBeMHz9eOXfabWkvHmFYuDmKBBGEQAiBfQf+uIkwdMYcx8q2ZymBrYy9UYUKFXybdhu/70MhKsD5Fw6jVrHvLSCowd4CkeHhaLNo0SJp165diLekP2Jfk/hJ2MADkTvCBhJHgPZz5Cmh/RISYTELQuzIIDSEuNAebVnHuQ6RukePHi3gaBUEYmnVqpV89tlnSuC5evVq9SOcLeL8qkmTJhlnKxeCEPQb4hREmLYKxo8MJ0HKXXfdJX//+9+V6LJ+/fpy5JFHStmyZYM0EXtdtzmZMWOGypyGeUZU9SlTpqTei28+xu3y73DsfctWg1y/P4uDC2H9ZmuNZKtdA+wX2gfZmny2G5hAXIIQvBgBzXC/t2PHjlQ/YGc88MAD6u+TVN5880259NJL0/qajW9vMQtCmCkrSSuefQEB2gdcByRAAiRAAiRAAk4CBtgHaV2mIIRrmARIgASSS4AHvsmdm0T3zC2VsU4UP/ug3A54rUthv3pBovK5XeJaF51BIJsmCEEkPDgo4nLdLWqjl/Mi5gWXv1OnTlVRHO+77z4VtbFHjx5KIOIsOEw99dRT5ZRTTpFatWqp//3DH/6gsrzcdNNNMnPmTLn99tvVRbpfcR5K+9XP189xSQ6HvaRFk8oXD743OAHTNnTBR8gnSKCgCdB+LujpDT44CkJ+ZmYXheC/YW8ja4if82AYQYibfe8UL/jNJEQhcAa57LLLlHOmveRCEAIxCKKWIvLnmWeeKbNmzRJEAtUp+RKEoG+IEI59AbKxwJEGjsHovz0Toc4YvOo4MzteeOGFak9TuXLlKM3y2QIgQPs58iTSfgmJsNAEIV9++aUSKDzzzDMqyAtEnCeddJIWHWfAFjykI8jcvHmztGnTJpX5F07peO9rr72W9vc6GUfwzlwIQvAeZ3RpnK9NmzZNCVd0itvZaRinfJ13Ba2zbt06lb0XfUSxxgaRDuw3ZA5GQZbhFStWKIFmEgrXb8l16XXmWsjrNwlrUbcPBtgvtA90J5P1sk4gTkEI7rMgbhw4cGBav8877zx55JFHSpwBZH1wGV7gJsZEJtPHHntM+4xAp//FJAiBoNcuYnbLDKvDjHVIIFsEaB9kiyzbJQESIAESIAFzCRhgH6TBpSDE3LXGnpMACRQ+AR74Fv4cZ22EcPTv1atXqv2gh2rOyDeZnne+C5Fokd65XLlyvuPbtWtXLJeZOoKQXAgadMUIO3fuVBe6uMR1c5DL5Lxoj6CEZ9u3b68yt7zzzjty2mmnycknn6z+HHvssVKxYkXXjB/2A3wKQnyXKSsUGQHTNnRFNj0cLgn4EaD97EeoyH5OQcgvE37gwAFBJMthw4YpO3HOnDnSqFGjjCsijCAEDTozDcbpYJltQcgXX3yhGD344IPanOwQ8ykIce6t0K84o5dGdfItsn9+imq4tJ8jTzftl5AIC0kQ4iboCJLhyXnmpRtt2Z5hCtPQuHFjJbZYsGCBDB48ODUzYH3zzTf7ikmjfiucjvJeZ1ZOkSLEEUuXLpV69eppraZt27apTGw4n0MJm11Z62UBKzmzs0CUCpHqu+++K61bt0611qFDB5VxGGd/+S5cvz/PANdvvldisPcbYL/QPgg2paydRQJxCkLQTdgfuEvD981eYG9gP66T0TSLw01r+vnnn1cBF/bu3Zv6e2RgxR2oThZRnX4WiyDEaXeCTfPmzZUQqEqVKjqoWIcEsk6A9kHWEfMFJEACJEACJGAcAQPsgzSmFIQYt8TYYRIggSIiwAPfIprsuIf6j3/8Q11svv7664EPKRH1Bpe8cB6ySiaRh1M8gktYCBXOP//8jMOCUxqiDtqzU4S9zDRJEGLni3TTENRUqlQpjVUm50VEXcZhM6LohI2aREFI3L9xbK+QCJi2oSsk9hwLCcRAgPZzDBALqQkKQtJnEzbg2LFj5Y477tDKfBFWELJ8+fI0h0Ur2njZsmUjL69sCkJ2794t6OuSJUvk0EMPVZHGsafyy6SiMyhEQYVzbZ8+fQSik+uvv14mTJhQIpK5PSMgHEDnz58vtWvX1nmF2PcJeACZQrAvq169utbzfpWQaaRr166parrCcr92+XPzCdB+jjyHtF9CIiwkQYibo6XXmZEbLnvwEPy8QYMGMm/ePCVu9Ct2ISeEEfj24A+c81CCiC1yJQhBNrG+ffvK7NmzU8PDmSLO2PANz1TwLLLvTp8+PVVNNwOKH8s4fg6bAXMyZMiQVHPIAobsMfh7q4TJsBxH/9za4Pr9mYquIKSQ12+21lg22jXAfqF9kI2JZ5uhCMQtCEEn3IQWsFvwbyn2skkpbvel6NuoUaOUPRE1Uz3uSTFmCHFxVoASNMBftlg5bW3dgHhu/YF9g8wqCGRoZUFDPdwPjxw5UkqXLp2tYbBdEghEgPZBIFysTAIkQAIkQAJFQcAA+yBtHigIKYplyUGSAAkYSoAHvoZOXBK67XQGsvoEBzAcLHpl78Dh5gMPPKAEIdahnN/Fr1va5BNPPFFwMYmow24OVHjm3nvvVc5o9sM/t2wZOjxNEYTYDz1xQe11uO3nvPj+++/LFVdcIRg3ogF2795dB1OqThhBSKAXaFTOpjOfxutZhQQ8CZi2oeNUkgAJpBGg/cwFkUbAz6ZywxVWBBG3beMm8M40vbp29Mcff6wicS5btkz8olqGZeGM2h1W9O023rg54x2w0Tdu3KjEGhDUxy0GgYMHMrJAbIK9T79+/WTMmDElxCA//fSTct7FvKAe9mU9evTQFqRgHFjzyESI0qJFC7VXOPzwwyP/y4C2R48erf5YBWuoVatWkdtmA+YToP0ceQ5pv4REWEiCECBYvHixygJrL4iSjYAgEGp4FXt2K6tOkOy9zkAvnTp1krfeeisVZKZt27YCQYIzmIlbf3IlCMG7161bJ+ib/Vzx2muvVcFnvEQhOI9E5jIwtZd77rlHwCwOEWjI5Zz22ObNm6VNmzapaOTNmjUT2HBW4J8aNWrIwoULtUWjcfTJrw2uX31BSKGvX7+1kpSfG2C/0D5IymJhPyQbghDskyEEwJ2lvQQRxOZqauz3cfZ3Yu8OYchhhx0WqitoFwwQfMFeCk0QgvOE1atXq8AYCMRhFb+751BQ+RAJRCRA+yAiQD5OAiRAAiRAAgVIwAD7II06BSEFuAg5JBIggYIhwAPfgpnK/AzE7uxl78Ell1wiAwcOlLp160rFihXVj7755ht59dVXBRegiIhrLzppmt2i+eCyGs5miPiCyD5I84yD4y1btsidd94pK1euTHsPLnERyS/M4amOICTILGRLMPHcc8+pqLo49ESWD4hz3CLf+Dkv4gB1ypQpah4RQQcX2eXLl9ceYrbGp90BEcmGM1+Q97MuCXgRMG1Dx5kkARJII0D7mQsijYCfTeWGK6wIIm7bJluCEIx5x44dcvXVV8umTZvk/vvvV/Z6nCz27dunRAlPPvmkajZOZ4a4OX/66acqMyKihMOhFPsWOIpibxKHU6hTcI8Mf7DjTzrpJLU/sopTNOIn1nHOF/YHzz77rFxzzTVpDhY6ezmdfzbABoIZK1p8Eh1RdcbBOtkhQPs5MlfaLyERFpog5JNPPhEIGpBpy17OOeccJSo8++yzpXLlylKqVCmBiBDfxBdeeEHGjRunztqsAuc6ZPg499xztci6ZSuwP4jvJN6v813MpSDEK2IPLPz6AAAgAElEQVT3GWecoc7LLrzwQiUMQb+//PJLeeWVV9S5p/M8Mk4BpRZwjUroL0ShEH24lW7dusnUqVOlQoUKGq3lpgrXbzBBSCGv39ysuOhvMcB+oX0QfZrZQkwEsiEIQde8hBZBgyPENMyMzdjv9uwVERzvlltuUaJe3Wwh//rXv1SWMwTNs7KC2NtEptL77rsv1F1pnCyiZAiBrYqzoe3bt6tgF8gO4izIhoZgGV4BDOMcC9siAV0CtA90SbEeCZAACZAACRQPAQPsg7TJoCCkeNYmR0oCJGAeAR74mjdnieux3dkrTOdat26tRBpVq1bN+LhXNB/dd8LxClFzkVEkTDFBEIKLejh2Pf74477RmHWcF3FYvmbNGsElcNADUwpCwqwyPlMsBEzb0BXLvHCcJKBJgPazJqhiqaZjUzlZFIMgBGN+4okn5LPPPlMCAi9bMiwLiBNwqQ/hslXWrl0rTZs2jbz04hKEwB5etGiRylgI8Q0KhCsQyNSvXz9yP60GwBis8S5EMrcK9j/IrtGuXTs55phj1Hvvuusu9WOIaeB8qyuUd0bbhDPx7373u1QWEohdOnfurByIwxanQCnOrC9h+8TnkkOA9nPkuaD9EhJhoQlCgMHL2TAIImTIgIOdXXjo97xlMznrQVyyYsUKqVOnjl8T6ue5FITgfV7BcLQ6K6KEoF7nkW7OrxCZgBWEOdkuOI/1Eu2GyRac7f5y/QYThGR7/eZivk1/hwH2C+0D0xdZAfU/W4IQIIKItWfPnmkZv7A3h4CgZs2aJSjm6/uMfTfsNHybrTMEe+dgU2B/D2EIRCK//e1vU7YY+vzRRx8pIS8yauFswJ7hzGoHQfaQURQZ4ryyw+Vy/E5bO84lrXv3HOc72RYJ6BCgfaBDiXVIgARIgARIoLgIGGAfpE0IBSHFtT45WhIgAbMI8MDXrPlKbG/ffvttGTBggMAJK0hBamZEofETg1htIpINnL7gcBSkxBGF1wRBCJggAjEiDsPxDlF1vUoY58UgzCkICUKLdYuNgGkbumKbH46XBHwI0H7mEkkjEMamCiuCiEuoYA3A7oAPp4GGDRuWmN243+l8QVgWaAcODsiyYTk5oK2bb75ZK7p4pmUcdcywgxEZHBkL7dHUYZ9DxHL44Ydn7bcIkbMh6H7wwQdlw4YNru+BgBysENFcp0CYj3WOzIPYj1likoMPPliGDh2q9mZwJJkxY4Z06tQpNH9Eq4fDhlWwp0G0eBYSAAHaz5HXAe2XkAgLURACZ8MFCxaorExuEaP9UCGDLP4EzRyxa9cu9Z1A9jB7wXdl2rRpnk6Jzv7kWhCC9+OsDQIYK4uVHyPr53DWxPcRwWncsp/k0uHSrc9vvvmm4GwWwX7sBc6xEJvWqlVLd6g5q8f1+1e54oorUrxvv/32NIG020Rka/3mbNINfpEB9gvtA4PXV6F1PZuCEGQqw94S+2R78coeke/v82uvvSY33XRT4PtWvzWBDGdjx46V888/P2Mwh1yOP1uCEJwV3X333UqYy0ICSSNA+yBpM8L+5IvAjz/+qHxacL6Mgv12ly5dPM+W586dK127do3UXa87EK9G8U3EGfuyZcvk1VdflZdffllVxbk6vqv4prZs2VIJNYMESvIKmIG2+/fvLxMnTgwcrNVtDF5BIOLMtm69N8r5WaRJjflhe3Y5iktjhsvmMhIwwD5I6z8FIVzQJEACJJBcAjzwTe7cGNczHKoiLS8i4PpdKGOThBTHiHSjm+LYAoJ094h+iwsvtyg5TnCXXHKJcng69dRTIzHNJAixO41Feonmw9ddd506zNRl9//+3/9TkYIsIxJzhXlCRMdsRR6kIERzMlmtKAmYtqEryknioEnAmwDtZ66ONAKZDu/9UAW16aIKFZz9MV0QsnfvXrnqqqvk6aefVkNr3ry5ujiqUqWKH/qMPw/D+aeffhJcFmA9PPzww7J79+7UO3SdLiJ12vEw9kzgMnLkSNm6dWvqpxBuwDEC+7AzzzzT96IK+wZczEHcAuENIolC1GJFErVHTcffYY+Ci7kgEePROVwAQvg/btw41deg0eLjZMe2kkmA9nPkeaH9EhJhlAttN2e6oM4HIbvt+xic6rdt26a+ExAx6pSo3zN8m+DoMWXKlLTXQTABm0i35EMQgr4FPY+EjYKzt6OPPtpzaLl0uHTrBL7zffv2ldmzZ6f9OKiNqjt3cdXj+g0mCMnW+o1rPgu5HQPsF9oHhbwADRtbNgUhQPHGG29Ix44d00SQ2MMuXLhQmjVrlkYr399ndCbIfavfVMNJFXv5bt26aQl6czn+uAUhp5xyigwfPlxlUvHKVOvHiz8ngWwToH2QbcJs3xQC9uylCFQA8UKlSpVcu4894OjRo9WfKEX3TAYBkhAkAe/T8UfCeTt8n0477TStYEmZ7pRwZo8sZscdd1yUoSpbwm2/j0YpCPFGi7WG+UHwEhQERME6CHrfEWny+HBREjDAPkibFwpCinKZctAkQAKGEOCBryETZVI3v/rqKxWV9m9/+5u8/vrr6oIZBYeO9evXl4svvliJEA455JBIw/JT5CPCMTZfJ598sq+jk05HTBaEoO8XXXSRa4roDh06yEMPPSQVK1bUwaBdh4IQbVSsWIQETNvQFeEUccgkkIkA7WeujzQCFISEWxC4VNm5c6eK0om9QxjHQxzOQ4CAqJ4oEBEsXbpU6tWrF65T//eUriAE9u5bb72lMpUsXry4RMRzRKJEFsWePXtqOV0E7TQYQqTxn//8RwlQ3n33XXVBhahlVrQyq83zzjtPOUOsXr069ZpzzjlHRR294IILXB0l3nvvPbnhhhtkyZIlSgACJ16wdorSIQqBcwkuyTLVyzS+PXv2qAhw69evV9XgqDJ16tSscAvKmfWTQYD2c+R5oP0SEmGhCkIsHBA04tuBbzGcMZApwnJ2wL/pCK6C7BatWrVSjg1RL8CfeuqpNKfLMJko8iUIsZhlOo9s0KCBNGnSRNq0aaMiUrtlBbEvxVw6XHr9CrjZso8++qj6Lie9cP2KCpgEUa1uiXP96r6zmOsZYL/QPijmBZqwsWdbEILzA4hSBw4cmDbyFi1aqPsxeybPJHyfrU7ifAJOoQjGt3379kCzhj0/gkEgunWQzG65HH8UQQgCD8KhFTbX2Wefrf78/ve/j2yvBoLMyiQQggDtgxDQ+EjBEfjoo4+kR48e8uSTT6ozfexBkW3Dq+AMHFlOg2btdLanIwjBdxAZOkaNGhWIO75LyH56+eWX+54F+N0pISMJzmGiFK+MoGiTgpDMZPft26fuq6z7Dqw7e2bzKPPCZ0nAi4AB9kFa1ykI4VomARIggeQS4IFvcueGPUsYAZMFIU4HKztaHCRjw+13SR10OigICUqM9YuJgGkbumKaG46VBDQI0H7WgFRMVfwO7zOxCCqC0BUq6PLPRYYQZxYPr77BCeDmm28ObJM6LzbCtmPvlx/nzz77TKVuh1OGW0FESggnIE6PKoL34oXophB2Q1STqSBbIhxe4MxbunRpJRxBJPYHH3wwldUREd9vvPFGQV2IPRABHZcdiGqG+hD2I8I5ImyWKlXK9XXIEAlnxOnTp6ufI4IWLs7sTjWZ+ul0EEZGSLyPhQQsArSfI68F2i+REbKBOAggixbOoKxCAeAvVK1zx2xl8o1j/oq9Da7fYl8BwcdvgP1C+yD4tPKJIiOQlO8zRJAffPCBygQKZ1YEhHjttddSQeAscUTdunWVMAKBMqpWrRr4jMU5vUkZf5EtOw63wAnQPijwCebwfAkgyNH48eNTwnacoyMjdabMTjij7ty5s2zcuNG3/UwV/AQhyGKNbNkIjBSmQKQ4Z84cdRafqfjdKSGIFhiVLVs2TDfUM879q70hCkL8sa5du1bdv0CMhEDEEC1Vr17d/0HWIIGQBAywD9JGRkFIyInmYyRAAiSQAwI88M0BZL6iMAhkEoQkfYQ//PCDDBs2TEVQRkGURxwIYxPTtWvXElF+4xgPBSFxUGQbhUrAtA1doc4Dx0UCIQnQfg4JrlAfsw7vgzjvWREQTRCERJ03XKIgpTbG7FVwUbJw4UKB40LQAvEChCSTJk1SjyLbxdy5c1VksbDFTxDiFlkUzhcQQSCadhwR1P36/uWXXyqHWnBzFkQmb9++vRJ4HHXUUa4OIMjqiMhW9913XyoSPBhCPIJsJ9dcc4267ICo5a677pLjjz/er0tKSILIqrfddpsSmyA7Ci6uypcvn/FZPIdLNkRrRUH0MwhWfve73/m+kxWKhwDt58hzTfslMkI2EJXA/v37pW/fvjJ79uxUUxQA/kI1jE0ZdU74vD4Brl99Vqz5CwED7BfaB1ywJOBDoNi/z8U+fv6CkEA2CNA+yAZVtmkSAfjc4AwdIg9kDZ0/f77Url074xCQDbtZs2YpISTOxe+99145+OCDYx36K6+8ovxn0Der4Nwf59zoM+4xkDkVfjBbtmyRO++8U1auXJnWh0svvVRmzpwplSpV8uybUxCCOw1kpdi6dat6BtlH582bp94Xpjj3r2eeeaY6r7eCS1EQ4k/VmTFtxIgR6p4rauZc/zezRrESMMA+SJsaCkKKdaVy3CRAAiYQ4IGvCbPEPpKAgQQoCDFw0tjlnBEwbUOXMzB8EQmYQYD2sxnzxF4miMC6deuUsAACA6vgMqNWrVoqWlbHjh3lmGOOCd3jzZs3S5s2bQTZSFCiOpf6CULwjl27dsngwYPl9NNPF4iBTj311EgRu4IOHqIUiL2RyeOkk04SZPlAX3CJVrFiRe3mcDkEx9z3339fRo0aJRUqVBBEaUPbVapUUZHXMkVnc74I/dq2bZvgUgsiD0Qk9SvOLC8QlXTv3t3vMf68yAjQfo484bRfIiNkA1EJOLNbxSHijNqnpDwPAS0ybY0bN0569+6thK5+gsqk9L1Y+sH1WywzHe84DbBfaB/EO+VsrcAIFPv3udjHX2DLmcNJEAHaBwmaDHYl5wQQpKhfv34qoBPK2LFj1RkyMltnKgsWLFB3CFZBFg9k0YizOIMWoW0IKaZNmyZ16tRxfRWegTAF2bWtuw8EZkUgptatW3t2zykIQXAmZBq/5557Us8gQ0XTpk1DDdF53o4zBjB//fXXVXsUhOhhtQuEcJ+FeUO2EBYSyAYBA+yDtGFTEJKNVcA2SYAESCAeAjzwjYcjWyEBEiABEiABbQKmbei0B8aKJFAcBGg/F8c8c5QGEXBmCbnqqqtU5gtcorAkmwAcTCZOnCiIsIXC7CDJnq989o72c2T6tF8iI2QDUQhYQsYhQ4akmoFDAhw4XH6/o7zKyGcRpROZxjZt2qSybVEYmaxp5PpN1nyY1BsD7BfaByYtKPY15wSK/ftc7OPP+YLjC4uGAO2DoplqDtSFwLJly9TeF+IJXVEC9mPIzIA/VokilvCaGKeIAgKAOXPmqIBWmQqCK40cOVKJW6zSv39/debtFWjJKQhBJvmLL75YrrjiipSwZPjw4Srrup9Yxq1v9vaRbQQBKIYNG0ZBSMDfSue9U7du3WTq1KkqqBYLCcRNwAD7IG3IFITEvQLYHgmQAAnER4AHvvGxZEskQAIkQAIkoEXAtA2d1qBYiQSKhwDt5+KZa47UIAKI2owoYTt27BBE4VqyZIk0adLEoBEUZ1eRaaVTp07KAVYnelpxUuKoQYD2c+R1QPslMkI2EIUAvs/4996KRomMVshyhWxhxV7ee+89ueGGG5TtgkiTjz76qFSvXr3YsSRq/Fy/iZoOozpjgP1C+8CoFcXO5pJAsX+fi338uVxrfFfxEaB9UHxzzhH/TGDfvn0q+AH2vigQKUBI4Sd4+Pbbb2XAgAEqeAKKrpAkKPeZM2dKr169Uo/5iTrs7dvPuHX66CYIufHGG6VHjx6yfv161XTjxo1VRoojjjgi0FC+++47FXwD40HB/7/66quVEIcZQgKhVJXt2elxf7Fw4UJp1qxZ8Ib4BAn4EDDAPkgbAQUhXNIkQAIkkFwCPPBN7tywZyRAAiRAAgVKwLQNXYFOA4dFAmEJ0H4OS47PkUAWCTgzTTBLSBZhx9S0M9o25ywmsAXaDO3nyBNL+yUyQjagQwCOB1999ZVUrlxZypQpI/v375dnnnlGOXpYjgdoB5mhEN0TdYq54FsIp5aePXuKbvTRYuaV7bFz/WabcPG1b4D9Qvug+JYlR6xBoNi/z8U+fo0lwiokEIkA7YNI+PiwwQQWL14s7du3VyOoVq2aLF26VOrVq+c7oj179kiXLl1SQokOHTqofXTFihV9n9Wt4BRR4DlkM0E2a53yww8/qAwcd999d6o6gj2g327FTRBy5513yrhx49Qfq4TJhPKPf/xDLr/88tQZDMZx4oknpv1dNkQ1yGZy2223uY7/p59+UgGh5s+fLxs2bJBt27apeqeddpqcc845ctlll8mZZ56ZyDMinGv17dtXZs+erfrMLCE6vxGsE4aAAfZB2rAoCAkzy3yGBEiABHJDgAe+ueHMt5AACZAACZBAioBpGzpOHQmQQBoB2s9cECSQUAIffvihinT17LPPMttEQufI3i375RScYBFdq27dugb0nF3MBwHaz5Gp036JjDDeBj7//HPlGLBmzZp4G/Zo7fbbb1eijGwXnXHhkv+RRx6RGjVqZLs7RrSPKKkTJkxQDhBwhnD59y6R43A6e2SzkxdeeKGKjAqhUTYL12826RZn2wbYL7QPinNpctQaBEz9PmsMTatKsY9fCxIrkUBIArQPQoLjY0YTwHfluuuuU5lCUXCGP23aNHWG71e2bt0qLVu2lL1796qqyCqCP3HunXfv3i2dO3eWjRs3qneEEUwsWLBAZTC3yvDhwwX7ZrcMKG6CEIhJXnjhhbTsE7pZVOwM7W3j/OWxxx4TCFbsIpEw4/ObJy9ByNtvvy3IfrJy5cqMTVxyySWK16mnnupZ78UXX5Szzz7bryuBfg7myNaaqTjFTBC2nHvuuYHew8ok4EfAAPsgbQgUhPjNKH9OAiRAAvkjwAPf/LHnm0mABEiABIqUgGkbuiKdJg6bBLwI0H7m2iCBBBNA1CxECfv666+lbdu2KjX6YYcdluAeF2fXDhw4oC7uxo4dqwBMnDhRBg8e7HpBVpyEOGonAdrPkdcE7ZfICONtQMfxPM435koQ4hZV0z4OOHvMmDFDOnXqFKvzRpys2JYegUIUhHD96s09a+kTMMB+oX2gP52sSQIkQAIkQAKxEKB9EAtGNmIYgXXr1qmzepzZo+BcAAIRneIUWgTJ3KHTPuo4RSdhspA422jRooUKhlGpUqUS3fAShHzyySdpwpQLLrhA5s6dqzKq6BTnnrZ///7q3P3999/PiyDk6KOPVhlRERhKp/hlTs2XIGTXrl3qHAtZTlAsruXKldMZFuuQgBYBA+yDtHFQEKI1raxEAiRAAnkhwAPfvGDnS0mABEiABIqZgGkbumKeK46dBFwI0H7msiCBBBOA0GDSpEkqRTvKAw88ID169KDTacLmDJc3iIyP6GsU7iRschLaHdrPkSeG9ktkhPE2UKiCEFDyEgoceuihct9996mImaVKlYoXKFvLOYFCFIRw/eZ8GRX8Cw2wX2gfFPwq5ABJgARIgASSRoD2QdJmhP3JNoEff/xRRo8erc4KUJAtFJmia9eurfXqcePGyYgRI9KePeWUU9S58uOPPy7PPPOMbNmyRb744guBoADZL5o3by6tWrWSI488Uusdy5cvl9atW6fq9u7dW90xlC9fXut5VHJmGalTp44gk8QJJ5xQog0vQQiyieBeA9lCUBBUY9WqVb4ZLKwX2DNy4+8WLVok7dq1U4KMXGcIQfAn3AFYIgpdkOedd54S0rjNXb4EIU6hjZV55bjjjtMdFuuRgC8BA+yDtDFQEOI7paxAAiRAAnkjwAPfvKHni0mABEiABIqVgGkbumKdJ46bBDwI0H7m0iCBhBP4+OOPVYQxRAvDBRDSotesWTPhvS6e7u3bt0/NzxNPPCG4PJk1axbnp3imP/RIaT+HRmc9SPslMsJ4GyhkQciGDRuU8AMRQOGQcdpppwkiY3bv3l2qV68eL0i2ljcChSoI4frN25IqyBcbYL/QPijIlcdBkQAJkAAJJJkA7YMkzw77lg0Ce/bsUYGB1q9fr5oPkn3j22+/lQEDBshDDz2knoXQAxlQ77//fiUqsTKOuPUbYgoIO4YMGeKbQRxZOLp27ZpqJkyWVec5D7J6rFixQiAMcRYvQchBBx0kTnEK9t4333yzVsCrxYsXS/v27dXrcC+C7ConnnhiXgQh9jGjDzfddJMS6SBYCArOizDWCRMmlMgggvnGGZKzxC0Iwd0ExCcQKfkVZKLv1atXqtqjjz6q1jULCcRFwAD7IG2oFITENfNshwRIgATiJ8AD3/iZskUSIAESIAESyEjAtA0dp5MESCCNAO1nLggSIAESIAESyDEB2s+RgdN+iYyQDZAACZAACZBAMAIG2C+0D4JNKWuTAAmQAAmQQGQCtA8iI2QDhhF46qmnpFmzZqlejxw5UvDH5XehxMg+/fRT6dy5szz99NPqZxBZoOzdu1ebQsOGDWXKlCly+umnez7jDHgwY8YMFdAoSHGKV/DsCy+84JrdI5MgZNeuXdKpU6dUZg2IYCBaqFKlSsbufP/99zJ06FA1VhT0H5lGIDLJR4YQq7PXXnutjBkzxlOU8/e//11leLdnErnyyitl2rRpKkNKHGX//v2KzfTp01PNIZvMnDlzpFGjRlqv2Lp1q7Rs2TK19ux8tRpgJRLwIWCAfZA2AgpCuKRJgARIILkEeOCb3Llhz0iABEiABAqUgGkbugKdBg6LBMISoP0clhyfIwESIAESIIGQBGg/hwT3y2O0XyIjZAMkQAIkQAIkEIyAAfYL7YNgU8raJEACJEACJBCZAO2DyAjZgEEE/ve//ykxwK233prqNbJ6I1OETnnjjTdURpGdO3fqVPesg2wZyCpSv3591zpOQUiY7A/fffedDBo0SJBJwipeY80kCHEKOyCCWbp0qdSrVy8jA6eQxD6GfAlCWrdurXhUrVrVs+9YI8gI0rNnz1SdBg0ayLx58wSijajlwIEDMmnSJBk2bFiqKQhNIPqB8EZHmIQHnZlu4uxj1DHy+cIgYIB9kAaagpDCWHccBQmQQGES4IFvYc4rR0UCJEACJJBgAqZt6BKMkl0jgXwQoP2cD+p8JwmQAAmQQFEToP0cefppv0RGyAZIgARIgARIIBgBA+wX2gfBppS1SYAESIAESCAyAdoHkRGyAYMIfP3119KnTx+V4QKlRo0asnDhQqldu7bWKJYvXy4QFTjLGWecIQMHDpSmTZtK5cqVpVSpUvLTTz/Jvn37ZPv27fLAAw/IY489lvZYixYtlPDg8MMPT/t7NyFHXIIQr3YyCULQOefPIWiA2CSTeGHx4sXSvn17NbaaNWvKE088IbVq1VL/nQ9BCEQXS5YskSZNmvjOtVP4E3SdeL0AYhAIP0aMGCFYi1YZP368DBkyRMqUKePbN6uCMwMMxrd27Vo566yztNtgRRLIRMAA+yCt+xSEcD2TAAmQQHIJ8MA3uXPDnpEACZAACRQoAdM2dAU6DRwWCYQlQPs5LDk+RwIkQAIkQAIhCdB+Dgnul8dov0RGyAZIgARIgARIIBgBA+wX2gfBppS1SYAESIAESCAyAdoHkRGyAYMI7N69Wzp37iwbN25UvW7cuLESOxxxxBFaoxg3bpxy5reXK6+8UmV8OOywwzzbgDhk1apVSoyCPlhl7NixMnToUCldunTq75IoCHEKONq2bSsPP/ywVKpUyXXMzqwi3bp1k6lTp0qFChVU/XwIQpo3b66EQFWqVPGd688//1y6dOkia9asSdV94YUXpGHDhr7PelVA5hGIgnr16pUmBundu7dMnDgxxSbIC5yZZObMmSNXXXVVkCZYlwQ8CRhgH6T1nYIQLmYSIAESSC4BHvgmd27YMxIgARIggQIlYNqGrkCngcMigbAEaD+HJcfnSIAESIAESCAkAdrPIcH98hjtl8gI2QAJkAAJkAAJBCNggP1C+yDYlLI2CZAACZAACUQmQPsgMkI2YBCBl19+WZo1a5ZyyO/QoYPK0lGxYkXfUfz3v/9VWRymT5+eqotsITNnzpSqVav6Pg9BAMQnEJBY5cwzz1QigeOOOy71d0kUhDj7VK1aNVmxYoXUqVPHddxO4Q0Yd+/ePVU3H4IQCC8g3ClfvrzvXDmzb+CBqIKQ5557Trp27ZomCNIRE2XqrDNzy8iRIwV/MmVu8R08K5DA/xEwwD5ImysKQrh0SYAESCC5BHjgm9y5Yc9IgARIgAQKlIBpG7oCnQYOiwTCEqD9HJYcnyMBEiABEiCBkARoP4cE98tjtF8iI2QDJEACJEACJBCMgAH2C+2DYFPK2iRAAiRAAiQQmQDtg8gI2YBBBJYvXy4QcVjluuuuk7vvvlsOOuggrVFAGLF9+3aVOQJZRm655ZZAWSP27dunhBFLlixJvc8plkiiIASdRUaQHj16pPo9efJkGTRokCs3O+caNWrIwoULpXbt2qm6+RCE3H777XLrrbdqzzPGBrGPVaIIQnbs2CFXX321bNq0KdVeEDGRV6eff/55adSoUej1rAWDlYqWgAH2QdrcUBBStEuVAycBEjCAAA98DZgkdpEESIAESKCwCJi2oSss+hwNCUQmQPs5MkI2QAIkQAIkQALBCNB+DsbLpTbtl8gI2QAJkAAJkAAJBCNggP1C+yDYlLI2CZAACZAACUQmQPsgMkI2YBABZ0aFICKBuIYJAcrgwYNTzUF4MH78eClbtqz6u6QKQt544w1BRpWdO3eqfnplV/nhhx9k2LBhSmiDgiwY06ZNk9/85jepMedDEJJJwOKcW7c5CCsI+fjjjwXCo2XLll4+EAsAACAASURBVKVeg8wws2bNkpo1a0ZaVi+++KKcffbZqTZatGghjzzyiFSqVClSu3yYBEDAAPsgbaIoCOG6JQESIIHkEuCBb3Lnhj0jARIgARIoUAKmbegKdBo4LBIIS4D2c1hyfI4ESIAESIAEQhKg/RwS3C+P0X6JjJANkAAJkAAJkEAwAgbYL7QPgk0pa5MACZAACZBAZAK0DyIjZAMGERg3bpyMGDEi1eN8CEKcWR3cnPj//Oc/y2233Zbq56OPPipdunQJRNpN1ABRQqtWrUq04xTKuGVO+frrr6VPnz5KcIDilvkDf797927p3LmzyqCCMmPGDCWIsJd8CEKCMIxLEPLpp5/KkCFDUszA4Nhjj5U5c+akZfYINLG2yk6OF154oWAuK1euHLZJPkcCKQIG2Adps0VBCBcvCZAACSSXAA98kzs37BkJkAAJkECBEjBtQ1eg08BhkUBYArSfw5LjcyRAAiRAAiQQkgDt55DgfnmM9ktkhGyABEiABEiABIIRMMB+oX0QbEpZmwRIgARIgAQiE6B9EBkhGzCIgFNokQ9ByNtvvy2XXXaZbN++XZFzc+J39hMCgquuuioQ6SCiBh1BCF4+c+ZM6dWrV6ofbmKP5cuXS+vWrVWdatWqyYoVK6ROnTppfS8GQcj+/ftl6NChMn369NTYkSUFzDp16uSWfSHQ/KIyBSGBkfGBAAQMsA/SRkNBSIDJZVUSIAESyDEBHvjmGDhfRwIkQAIkQAKmbeg4YyRAAmkEaD9zQZAACZAACZBAjgnQfo4MnPZLZIRsgARIgARIgASCETDAfqF9EGxKWZsESIAESIAEIhOgfRAZIRswiEASBCE6Tvxz586Vrl27psiGEa58/vnnKqvImjVrVDte4gz8TFcQsnXrVmnZsqXs3btXtXnllVfKtGnTBEIHlB9++EGGDRsmd999t/rvDh06yEMPPSQVK1ZMWyWFLgg5cOCATJo0SbGwl/Hjx6uMIWXKlInlt0ZnLcXyIjZSlAQMsA/S5oWCkKJcphw0CZCAIQR44GvIRLGbJEACJEAChUPAtA1d4ZDnSEggFgK0n2PByEZIgARIgARIQJ8A7Wd9Vh41ab9ERsgGSIAESIAESCAYAQPsF9oHwaaUtUmABEiABEggMgHaB5ERsgGDCJgiCLFn2QDeQYMGCcQEZcuW1aa9e/du6dy5s2zcuFE9gywd8+fPlxNOOKFEG7qCkC+//FJ69OghCxcuVG3UrFlTnnjiCalVq5b67z179igRyvr169V/T548WfXdWQpZEPK///1PHnvsMZVJ5euvv04NvXfv3jJx4kSpUKGC9hz6VaQgxI8Qfx6FgAH2QdrwKAiJMtt8lgRIgASyS4AHvtnly9ZJgARIgARIoAQB0zZ0nEISIIE0ArSfuSBIgARIgARIIMcEaD9HBk77JTJCNkACJEACJEACwQgYYL/QPgg2paxNAiRAAiRAApEJ0D6IjJANGERg3LhxMmLEiFSPw2TeiDrcl19+WZo1a5YSC7Ro0UIeeeQRqVSpUqppZyYOr0wbmfryxhtvqAwdO3fuVNXc3mM9rysIQX1k/xg8eHDq1cgA0r17d/XfTz31lBobSqaMJIUsCHnuuedUdhcIcqzSunVrmTlzplStWjXq8kl7noKQWHGyMQcBA+yDtB5TEMIlTAIkQALJJcAD3+TODXtGAiRAAiRQoARM29AV6DRwWCQQlgDt57Dk+BwJkAAJkAAJhCRA+zkkuF8eo/0SGSEbIAESIAESIIFgBAywX2gfBJtS1iYBEiABEiCByARoH0RGyAYMIuAUPgQRhDizdiBTxr333isHH3xwIAI62T+cmTYaNGgg8+bNk2OPPVb7XTrvsRoLIgjZvHmztGnTRvbu3asev+6665RIBNlLbr31VoHoBqVt27by8MMPpwldrPcVqiDkpZdekuuvv15ef/311DxBIDN16lSpUaOG9tzpVnzxxRfl7LPPTlXPJPrRbZP1SMAiYIB9kDZZFIRw7ZIACZBAcgnwwDe5c8OekQAJkAAJFCgB0zZ0BToNHBYJhCVA+zksOT5HAiRAAiRAAiEJ0H4OCe6Xx2i/REbIBkiABEiABEggGAED7BfaB8GmlLVJgARIgARIIDIB2geREbIBgwjYM1ig25aY4aCDDvIdhTNrRxiRxo8//pgmmsBL7Rk2rE589913MmjQIJVVwipr166Vpk2b+vYTFdzeM2PGDDVetxJEELJv3z6VEWTJkiWqqT/96U+yYMEC+c1vfiNdunSR9evXq7+fNGmSGoPLvzFSiIKQHTt2yNVXXy2bNm1KIT7zzDNl1qxZUrNmTa15C1opynoO+i7WLz4CBtgHaZNCQUjxrVGOmARIwBwCPPA1Z67YUxIgARIggQIhYNqGrkCwcxgkEBcB2s9xkWQ7JEACJEACJKBJgPazJijvarRfIiNkAyRAAiRAAiQQjIAB9gvtg2BTytokQAIkQAIkEJkA7YPICNmAQQScoo4OHTooQUbFihV9R/HZZ5/JlVdeKatXr07VXbRokbRr1873WauCUwgBocATTzwhtWrVKtEGxCC9evVK/X3//v1l4sSJUq5cOd/37dq1Szp16pQSJ1SrVk1WrFghderUcX02iCDkf//7n4wZM0YJW6wCDmCIrCBff/21EoesWrVKGjZs6Pq+QhOEfPzxx0pss2zZstR4kc1lzpw50qhRI9/5ClshSsabsO/kc8VDwAD7IG0yKAgpnrXJkZIACZhHgAe+5s0Ze0wCJEACJGA4AdM2dIbjZvdJIG4CtJ/jJsr2SIAESIAESMCHAO3nyEuE9ktkhGyABEiABEiABIIRMMB+oX0QbEpZmwRIgARIgAQiE6B9EBkhGzCIwO7du6Vz586yceNG1esgWT7chBAtWrRQgpLDDz/cl8L3338vN998s8qcYZUhQ4YocYWbyOPNN9+USy+9VJB5AgWijkcffVTOP//8jO86cOCAjB8/Pk2w4Sd8CSIIwctffPFFueiii5T4A2XgwIFSoUIFNRaU5s2byyOPPCJVqlRx7WshCUL2798vQ4cOlenTp6fGCkEMMrJAlOOWIcV3sWhUwHocPXq0+mMVrA9kaWEhgTgIGGAfpA2TgpA4Zp1tkAAJkEB2CPDANztc2SoJkAAJkAAJeBIwbUPHqSQBEkgjQPuZC4IESIAESIAEckyA9nNk4LRfIiNkAyRAAiRAAiQQjIAB9gvtg2BTytokQAIkQAIkEJkA7YPICNmAQQQgYOjTp48SK6D4Zc5wDs0p0sDPr7/+epkwYYLKiuFVvvvuO5XdY9SoUakqyA4yf/58qV27tutjEJBAaDBlypTUz0888UQlNEDWCTehAZ6599575Y477kiJNfCwn1AgqCDEmS0FHA855BCB0APlz3/+sxK/eIkhCkUQAvENBD7Dhg1Lm0MIciD2KVOmTNZ+O7799lsZMGCAEiSFWctZ6xgbLhgCBtgHaawpCCmYpceBkAAJFCABHvgW4KRySCRAAiRAAskmYNqGLtk02TsSyDkB2s85R84XkgAJkAAJFDsB2s+RVwDtl8gI2QAJkAAJkAAJBCNggP1C+yDYlLI2CZAACZAACUQmQPsgMkI2YBiBcePGyYgRI1K99hNL2If3448/yuTJk5VQw17OOOMMlSWjadOmUrlyZSlVqpT89NNP8vnnn8tLL72kskesWbMm7RmIUpDNIVMGieeff146duwoe/fuTT0L4cl1110nvXr1kmOPPVaJDiA42bJli9x5552ycuXKtPe0bdtWZs6cKYcddpjnTAUVhIADMlNA+OEs6N+qVaukYcOGnu8rBEEIxCB33323YmBlSsGAsbbwBxlTsln27Nmj1s/69evVaxo3biyYxyOOOCKbr2XbRUTAAPsgbTYoCCmixcmhkgAJGEeAB77GTRk7TAIkQAIkYDoB0zZ0pvNm/0kgZgK0n2MGyuZIgARIgARIwI8A7Wc/Qr4/p/3ii4gVSIAESIAESCBeAgbYL7QP4p1ytkYCJEACJEACvgRoH/giYoUCI/Diiy/KRRddlHLiHz58uHLqL126tNZI9+/frwQhEHmELcgUgjYOOuigjE1AdDBy5EgZO3ZsqFdBMDJnzhyVUSRTCSoIQVtPPfWUNGvWrESzF1xwgcydO1dlX/EqhSAIcY4h1AS5PASxD4QmfmvDuY4HDRokyExStmzZuLrCdoqcgAH2QdoMURBS5AuWwycBEkg0AR74Jnp62DkSIAESIIFCJGDahq4Q54BjIoEIBGg/R4DHR0mABEiABEggDAHaz2GopT1D+yUyQjZAAiRAAiRAAsEIGGC/0D4INqWsTQIkQAIkQAKRCdA+iIyQDRhGANk2rrrqKnn66adVz5s3by7I1lGlShXtkSAjxM033yz33Xef9jOoiOwZEIIMGTLE1+HfaviLL76QW2+9NbAABWIQZDNBhpBMWUjwnjCCEGeGCqu/6CtELJkENhSEeC8bXUEIRCODBw9ONbRs2TJp1apVoPXIyiSQiYAB9kFa9ykI4XomARIggeQS4IFvcueGPSMBEiABEihQAqZt6Ap0GjgsEghLgPZzWHJ8jgRIgARIgARCEqD9HBLcL4/RfomMkA2QAAmQAAmQQDACBtgvtA+CTSlrkwAJkAAJkEBkArQPIiNkA4YR+PHHH2X06NEqKwgKRBqrVq2Shg0bBhrJ999/L4sXL5Zx48bJ9u3bfZ8944wzVKaP888/X0qVKuVb314B71q0aJHcfvvtAjGFX7nkkkvU+E499VS/qurnYQQh4AjxB8ZvL2vXrpWmTZtmfC8FId54dAQhECT16dNHCZlQGjRoIPPmzROIgFhIIC4CBtgHaUOlICSumWc7JEACJBA/AR74xs+ULZIACZAACZBARgKmbeg4nSRAAmkEaD9zQZAACZAACZBAjgnQfo4MnPZLZIRsgARIgARIgASCETDAfqF9EGxKWZsESIAESIAEIhOgfRAZIRswkMDmzZulTZs2gmwhKJMmTZJBgwb5ZtJwG+p3330nmzZtkiVLlgjaffnll1U1CE0gyGjUqJHK3HDaaadJmTJlItHCuzZs2CDIBvHqq6+m3nXooYcKBCcQtSAjyMknnxxIdBJGEIKBLF++XFq3bp0aU+PGjZW45Igjjsg4TgpCvPHoCELeeOMN6dChg+zcuVM1pJOVJdLC48NFScAA+yBtXigIKcplykGTAAkYQoAHvoZMFLtJAiRAAiRQOARM29AVDnmOhARiIUD7ORaMbIQESIAESIAE9AnQftZn5VGT9ktkhGyABEiABEiABIIRMMB+oX0QbEpZmwRIgARIgAQiE6B9EBkhGzCQwP79+6Vv374ye/Zs1fvmzZurbAtVqlQxcDTscrERmDlzpvTq1UsNu1q1arJ06VKpV69esWHgeLNMwAD7II0ABSFZXhBsngRIgAQiEOCBbwR4fJQESIAESIAEwhAwbUMXZox8hgQKmADt5wKeXA6NBEiABEggmQRoP0eeF9ovkRGyARIgARIgARIIRsAA+4X2QbApZW0SIAESIAESiEyA9kFkhGzAUALIsnHllVfK119/rbJ5IMNHkyZNDB0Nu10sBPbt2yfdu3dX6xVFJ6NIsbDhOOMlYIB9kDZgCkLinX+2RgIkQAJxEuCBb5w02RYJkAAJkAAJaBAwbUOnMSRWIYFiIkD7uZhmm2MlARIgARJIBAHaz5GngfZLZIRsgARIgARIgASCETDAfqF9EGxKWZsESIAESIAEIhOgfRAZIRswlIDTsb5///4yceJEKVeunKEjYreLgcC6deukbdu2FDIVw2TneYwG2AdphCgIyfOC4etJgARIIAMBHvhyeZAACZAACZBAjgmYtqHLMR6+jgSSToD2c9JniP0jARIgARIoOAK0nyNPKe2XyAjZAAmQAAmQAAkEI2CA/UL7INiUsjYJkAAJkAAJRCZA+yAyQjZgMAF7lpCaNWvK/PnzpXbt2gaPiF0vZALfffedDBo0SGbOnKmGyewghTzb+R+bAfZBGiQKQvK/ZtgDEiABEvAiwANfrg0SIAESIAESyDEB0zZ0OcbD15FA0gnQfk76DLF/JEACJEACBUeA9nPkKaX9EhkhGyABEiABEiCBYAQMsF9oHwSbUtYmARIgARIggcgEaB9ERsgGDCbw1VdfSb9+/WTu3LlqFLfeequMHDlSSpcubfCo2PVCJbB582Zp06aN7N27V4499lhZuHCh1K1bt1CHy3HlmYAB9kEaIQpC8rxg+HoSIAESyECAB75cHiRAAiRAAiSQYwKmbehyjIevI4GkE6D9nPQZYv9IgARIgAQKjgDt58hTSvslMkI2QAIkQAIkQALBCBhgv9A+CDalrE0CJEACJEACkQnQPoiMkA0YTuD555+Xjh07Kid7ZgkxfDILuPvff/+9DB06VKZMmaJGOWLECBk9erSUKVOmgEfNoeWTgAH2QRoeCkLyuVr4bhIgARLITIAHvlwhJEACJEACJJBjAqZt6HKMh68jgaQToP2c9Bli/0iABEiABAqOAO3nyFNK+yUyQjZAAiRAAiRAAsEIGGC/0D4INqWsTQIkQAIkQAKRCdA+iIyQDRhO4MCBAyoryNixY9VIhgwZImPGjJFy5coZPjJ2v5AI2IVLDRs2lEcffVSqV69eSEPkWBJGwAD7II0YBSEJW0DsDgmQAAnYCPDAl8uBBEiABEiABHJMwLQNXY7x8HUkkHQCtJ+TPkPsHwmQAAmQQMERoP0ceUppv0RGyAZIgARIgARIIBgBA+wX2gfBppS1SYAESIAESCAyAdoHkRGygQIg8OGHH8qVV14pzz77rBx77LHy17/+VeB0z0ICSSDw1VdfSb9+/WTu3Lnym9/8Rh544AGV1YaFBLJJwAD7IG34FIRkczWwbRIgARKIRoAHvtH48WkSIAESIAESCEzAtA1d4AHyARIobAK0nwt7fjk6EiABEiCBBBKg/Rx5Umi/REbIBkiABEiABEggGAED7BfaB8GmlLVJgARIgAT+f/buPVa3qjwY/SMCcrNt8sUWROUm4HeOtn8gF7koYG1iPVoE5bqhaBubVFBucjPRQxO5KRdBm9i0yhHkpiCffNakVi7CRi7yR6vnfAIioCKk5kvacL/IPnn3frZ7rc2c7vWu+V7mGPP3JmYlrDnHeJ7fGOt9n7Ucz54EOguoDzoTGqASgVtvvTX+8i//Mh555JE45phj4tJLL43f+73fqyQ7aZQscPXVV8dHPvKReOKJJ+K4446L888/PzbffPOSUxJ7AQIF1AeLFDWEFLCphEiAwGAF/MF3sEsvcQIECBCYl0Bpv9DNy8m8BHoqoH7u6cIIiwABAgTqFVA/d15b9UtnQgMQIECAAIHxBAqoX9QH4y2pqwkQIECAQGcB9UFnQgNUIvDiiy/GBRdcEKeffvrqjC6//PI46qijouFnpJKMpVGCwMMPPxwrVqyIlStXxl/8xV/El770pfijP/qjEkIXY+ECBdQHi4Q1hBS+4YRPgEDVAv7gW/XySo4AAQIE+ihQ2i90fTQUE4E5Cqif54hvagIECBAYpoD6ufO6q1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+INvRYspFQIECBAoQ6C0X+jKUBUlgZkJqJ9nRm0iAgQIECCwRkD93HknqF86ExqAAAECBAiMJ1BA/aI+GG9JXU2AAAECBDoLqA86ExqAAAECBAhUJ1BAfbDIXENIdVtQQgQIVCTgD74VLaZUCBAgQKAMgdJ+oStDVZQEZiagfp4ZLq93kwAAIABJREFUtYkIECBAgMAaAfVz552gfulMaAACBAgQIDCeQAH1i/pgvCV1NQECBAgQ6CygPuhMaAACBAgQIFCdQAH1wSJzDSHVbUEJESBQkYA/+Fa0mFIhQIAAgTIESvuFrgxVURKYmYD6eWbUJiJAgAABAmsE1M+dd4L6pTOhAQgQIECAwHgCBdQv6oPxltTVBAgQIECgs4D6oDOhAQgQIECAQHUCBdQHi8w1hFS3BSVEgEBFAv7gW9FiSoUAAQIEyhAo7Re6MlRFSWBmAurnmVGbiAABAgQIrBFQP3feCeqXzoQGIECAAAEC4wkUUL+oD8ZbUlcTIECAAIHOAuqDzoQGIECAAAEC1QkUUB8sMtcQUt0WlBABAhUJvDT6/9XX5vPSSy81/Z/sFaUrFQIECBAgMF+BVatWxUYbbbQwiNH/+broP8w3QrMTILABAfWzLUKAAAECBGYooH6eCLb6ZSKMBiFAgAABAksTKKR+UR8sbTldRYAAAQIEJiKgPpgIo0EIECBAgEBVAoXUB4vMNYRUtQUlQ4BAZQLPRMRma3N6+umnY/PNN68sRekQIECAAIH+CDzzzDOxxRZbLAzo2Yjw4dufJRIJgQ0JqJ83JOT7BAgQIEBgggLq54lgql8mwmgQAgQIECCwNIFC6hf1wdKW01UECBAgQGAiAuqDiTAahAABAgQIVCVQSH2wyFxDSFVbUDIECFQm8B8R8Zq1OT322GOx9dZbV5aidAgQIECAQH8EHn/88dhmm20WBvTriPjD/kQoEgIENiCgfrZFCBAgQIDADAXUzxPBVr9MhNEgBAgQIEBgaQKF1C/qg6Utp6sIECBAgMBEBNQHE2E0CAECBAgQqEqgkPpgkbmGkKq2oGQIEKhM4P+NiP9jbU7/9m//Fn/8x39cWYrSIUCAAAEC/RH493//9/iTP/mThQH9fxHxf/YnQpEQILABAfWzLUKAAAECBGYooH6eCLb6ZSKMBiFAgAABAksTKKR+UR8sbTldRYAAAQIEJiKgPpgIo0EIECBAgEBVAoXUB4vMNYRUtQUlQ4BAZQL/EhHvWpvTt771rXjve99bWYrSIUCAAAEC/RG48cYb433ve9/CgL4bEX/WnwhFQoDABgTUz7YIAQIECBCYoYD6eSLY6peJMBqEAAECBAgsTaCQ+kV9sLTldBUBAgQIEJiIgPpgIowGIUCAAAECVQkUUh8sMtcQUtUWlAwBApUJfCkiPrI2pwsuuCBOOumkylKUDgECBAgQ6I/AhRdeGCeffPLCgP4hIv6mPxGKhACBDQion20RAgQIECAwQwH180Sw1S8TYTQIAQIECBBYmkAh9Yv6YGnL6SoCBAgQIDARAfXBRBgNQoAAAQIEqhIopD5YZK4hpKotKBkCBCoTOCEiLlqb07HHHhtf+cpXKktROgQIECBAoD8CH/rQh+Kyyy5bGNCJEXFxfyIUCQECGxBQP9siBAgQIEBghgLq54lgq18mwmgQAgQIECCwNIFC6hf1wdKW01UECBAgQGAiAuqDiTAahAABAgQIVCVQSH2wyFxDSFVbUDIECFQmcGBEfG9tTm9+85vjRz/6UWUpSocAAQIECPRH4C1veUv8+Mc/XhjQOyPipv5EKBICBDYgoH62RQgQIECAwAwF1M8TwVa/TITRIAQIECBAYGkChdQv6oOlLaerCBAgQIDARATUBxNhNAgBAgQIEKhKoJD6YJG5hpCqtqBkCBCoTGCriHhiYU6PPfZYbL311pWlKR0CBAgQIDB/gccffzy22Wab9QN5dUQ8Of/oRECAwBIF1M9LhHIZAQIECBDoKqB+7ir42/vVLxOjNBABAgQIEPjdAgXVL+oDm5kAAQIECMxIQH0wI2jTECBAgACBggQKqg8WqWoIKWiTCZUAgUEK3BkRe67N/PLLL48VK1YMEkLSBAgQIEBgmgJXXHFFHH300QunuCsi9prmnMYmQGAqAurnqbAalAABAgQILBZQP090R6hfJsppMAIECBAg0CxQWP2iPrCRCRAgQIDADATUBzNANgUBAgQIEChMoLD64Le6GkIK22jCJUBgcAKfiYgz12Z9+OGHx1VXXTU4BAkTIECAAIFpCxxxxBFx9dVXL5zm7Ij45LTnNT4BAhMXUD9PnNSABAgQIEDg5QLq54nuCvXLRDkNRoAAAQIEmgUKq1/UBzYyAQIECBCYgYD6YAbIpiBAgAABAoUJFFYf/FZXQ0hhG024BAgMTmCfiLh9bdabbrpp/Od//mdsvvnmg4OQMAECBAgQmJbAM888E3/wB38Qzz///MIp9o2IldOa07gECExNQP08NVoDEyBAgACBNQLq54nvBPXLxEkNSIAAAQIEFgsUWL+oD2xiAgQIECAwZQH1wZSBDU+AAAECBAoUKLA++K2yhpACN5yQCRAYnMBPI2KntVn/4z/+Y/zVX/3V4BAkTIAAAQIEpiXwT//0T/HXf/3XC4d/MCLeOK35jEuAwNQF1M9TJzYBAQIECAxZQP08ldVXv0yF1aAECBAgQGCNQKH1i/rABiZAgAABAlMUUB9MEdfQBAgQIECgUIFC64PV2hpCCt10wiZAYFACix4Lvffee8fKlf7B8kHtAMkSIECAwFQF9tlnn7jjjjsWznF2RHxyqpManACBaQqon6epa2wCBAgQGLyA+nkqW0D9MhVWgxIgQIAAgTUChdYv6gMbmAABAgQITFFAfTBFXEMTIECAAIFCBQqtD1ZrawgpdNMJmwCBQQnsGhE/WZjxv/zLv8S73vWuQSFIlgABAgQITEPgu9/9bvzZn/3Z+kO/KSLum8Z8xiRAYCYC6ueZMJuEAAECBIYooH6e2qqrX6ZGa2ACBAgQGLpAwfWL+mDom1f+BAgQIDA1AfXB1GgNTIAAAQIEihUouD5Yba4hpNitJ3ACBAYmcF1EHLw253e/+93xz//8zwMjkC4BAgQIEJi8wJ//+Z/Hd77znYUDXx8Rh0x+JiMSIDBjAfXzjMFNR4AAAQLDEFA/T3Wd1S9T5TU4AQIECAxVoPD6RX0w1I0rbwIECBCYqoD6YKq8BidAgAABAkUKFF4faAgpctcJmgCBIQocGBHfW5j4t771rXjve987RAs5EyBAgACBiQjceOON8b73vW/9sd4ZETdNZAKDECAwTwH18zz1zU2AAAECVQqon6e+rOqXqRObgAABAgSGJlBB/aI+GNqmlS8BAgQITF1AfTB1YhMQIECAAIHiBCqoDzSEFLfrBEyAwJAF/mdEvGctwG677RY//OEPh+whdwIECBAg0EngrW99a9x7770Lx/h2RPxfnQZ1MwECfRJQP/dpNcRCgAABAsULqJ9nsoTql5kwm4QAAQIEhiJQSf2iPhjKhpUnAQIECMxEQH0wE2aTECBAgACBogRqqA9eUZS4YAkQIDBsgX0i4vaFBJ/5zGfizDPPHLaK7AkQIECAwDIEzj777PjkJz+5/p37RsTKZQznFgIE+imgfu7nuoiKAAECBAoUUD/PbNHULzOjNhEBAgQI1C5QUf2iPqh9s8qPAAECBGYmoD6YGbWJCBAgQIBAMQK11AcaQorZcgIlQIDAaoEvRcRHFlrcddddsccee+AhQIAAAQIElihw9913x5577rn+1f8QEX+zxCFcRoBAOQLq53LWSqQECBAg0FMB9fPMF0b9MnNyExIgQIBAbQIV1i/qg9o2qXwIECBAYOYC6oOZk5uQAAECBAj0XqCm+kBDSO+3mwAJECCwSOC/RcT/iojXrP2vu+22W9xzzz3xild4S7dXCBAgQIDAhgRWrVoVu+++e9x7770LL/11RPz3iPjfG7rf9wkQKE5A/VzckgmYAAECBPokoH6ey2qoX+bCblICBAgQqEWg0vpFfVDLBpUHAQIECMxFQH0wF3aTEiBAgACBXgvUVh84Pdzr7SY4AgQINAqsiIjLF37n2GOPja985Su4CBAgQIAAgQ0IfOhDH4rLLrts/auOjogr4BEgUK2A+rnapZUYAQIECExbQP08beHW8dUvc6M3MQECBAiULlBx/aI+KH1zip8AAQIE5iagPpgbvYkJECBAgEBvBWqrDzSE9HarCYwAAQK/U+Blj4b+1Kc+FWeddRY2AgQIECBAoEXg05/+dPzd3/3d+t/9h4j4G2gECFQvoH6ufoklSIAAAQKTFlA/T1p07PHUL2OTuYEAAQIEhi4wgPpFfTD0TS5/AgQIEBhbQH0wNpkbCBAgQIBA9QI11gcaQqrfthIkQKBigTsjYs+F+V1wwQVx0kknVZyy1AgQIECAwPIELrzwwjj55JPXv/muiNhreSO6iwCBAgXUzwUumpAJECBAYD4C6uf5uDfMqn7pzVIIhAABAgT6LjCg+kV90PfNKD4CBAgQ6I2A+sD5od5sRoEQIECAQG8Eaq0PNIT0ZosJhAABAmML7BoRt0XEaxbeqSlkbEc3ECBAgEDlAi2/zP06IvaLiPsqT196BAisE1A/2w0ECBAgQGAJAurnJSDN7hL1y+yszUSAAAECBQsMrH5RHxS8V4VOgAABArMTUB9EOD80u/1mJgIECBAoQ6Dm+kBDSBl7UJQECBBoEzgwIv41Iha9n3/qU5+Ks846ixoBAgQIEBi8QMtjHldFxJ9GxE2DBwJAYHgC6ufhrbmMCRAgQGAMAfXzGFizu1T9MjtrMxEgQIBAgQIDrV/UBwXuVSETIECAwOwE1AfrrJ0fmt2+MxMBAgQI9Fug9vpAQ0i/95/oCBAgsBSBv4iIG9a/8Nhjj40vf/nL8YpXeKtfCqJrCBAgQKAugVWrVsWHP/zhuOyyy5oSOygi/kddGcuGAIExBNTPY2C5lAABAgSGIaB+7v06q196v0QCJECAAIFZC6hfQn0w601nPgIECBDovYD6QH3Q+00qQAIECBCYucBQ6gOnhGe+tUxIgACBqQiM/uj7zfWfFLLbbrvF3//938cee+wxlUkNSoAAAQIE+ihw9913x9/+7d/Gvffeu354oyeDvF8zSB9XTUwEZi6gfp45uQkJECBAoK8C6ue+rszL4lK/FLNUAiVAgACBaQuoX34rrD6Y9mYzPgECBAgUI6A+UB8Us1kFSoAAAQIzExhSfaAhZGbbykQECBCYusDo8dBXR8Rr1p/pM5/5TJx55plTD8AEBAgQIEBg3gJnn312fPKTn2wK49cRcXhE3DTvGM1PgEBvBNTPvVkKgRAgQIDAvATUz/OSX/a86pdl07mRAAECBGoRUL+8bCXVB7VsbnkQIECAwLIF1Afqg2VvHjcSIECAQLUCQ6sPNIRUu5UlRoDAQAV2jYj/JyL2XD//0dNCPv3pT8d73/vegdJImwABAgRqFrjxxhvjrLPOanoqyCjtuyLiLyPivpoN5EaAwLIE1M/LYnMTAQIECJQuoH4uegXVL0Uvn+AJECBAYLkC6pffKac+WO7Gch8BAgQIFC2gPlAfFL2BBU+AAAECUxEYan2gIWQq28mgBAgQmLvAlyLiI01RvPvd744TTzwx3vWud809SAEQIECAAIGuAt/97nfjoosuiu985zttQ/1DRPxN13ncT4BA9QLq5+qXWIIECBAgMBJQP1e1D9QvVS2nZAgQIECgTUD9MtbeUB+MxeViAgQIEChVQH0w1sqpD8bicjEBAgQIlCow9PpAQ0ipO1fcBAgQ2LDAioi4MCJe03Tp3nvvHR/+8IfjyCOPjM0333zDo7mCAAECBAj0ROCZZ56JK6+8Mr785S/HHXfc0RbVryPipIi4oidhC4MAgf4LqJ/7v0YiJECAAIFlCKifl4FWzi3ql3LWSqQECBAgMIaA+mUMrJdfqj7oxOdmAgQIEOirgPqg08qoDzrxuZkAAQIE+iqgPli3MhpC+rpLxUWAAIHJCPy3iDi77Wkhoyk23XTTOPjgg+M973lP/Omf/mlsvfXWk5nZKAQIECBAYIICjz/+ePzrv/5rfPvb347rr78+nn/++d81+uipIGdGxP+eYAiGIkBgGALq52GssywJECBQvYD6ufolXpig+mVQyy1ZAgQI1Cugfpno2qoPJsppMAIECBCYl4D6YKLy6oOJchqMAAECBOYloD5oltcQMq8daV4CBAjMVmCfiDgjIt6zoWnf/OY3x1vf+tZ4y1veEjvvvHNst9128Yd/+Ifx+7//+7HZZpvFK17ho2NDhr5PgAABAuMLrFq1Kp599tn4r//6r/iP//iPeOSRR+KBBx6IH/3oR/HDH/4wfvzjHy9l0G9HxDkRsXIpF7uGAAECv0NA/Wx7ECBAgECvBdTPvV6eeQWnfpmXvHkJECBAYEkC6pclMU36IvXBpEWNR4AAAQITFVAfTJRzqYOpD5Yq5ToCBAgQmIuA+mB57E71Ls/NXQQIEChV4MCI+GhEHFxqAuImQIAAAQINAtdHxBcj4iY6BAgQmLCA+nnCoIYjQIAAgV4IqJ97sQxTC0L9MjVaAxMgQIDAHAXUL93w1Qfd/NxNgAABAv0UUB90Wxf1QTc/dxMgQIBAPwUGWx9oCOnnhhQVAQIEpi2wa0QcExGHRcRO057M+AQIECBAYAoCD0bENRHx1Yi4bwrjG5IAAQILBdTP9gMBAgQIlC6gfi59BcePX/0yvpk7CBAgQKBfAuqXya+H+mDypkYkQIAAgdkKqA8m760+mLypEQkQIEBgtgLqg4jQEDLbTWc2AgQI9FFg9DjIP4+Id0bEnn0MUEwECBAgQCAF7oqI70XEP0fESioECBCYk4D6eU7wpiVAgACBsQXUz2OTVXuD+qXapZUYAQIEqhNQv8xuSdUHs7M2EwECBAh0E1AfdPMb5271wThariVAgACBeQqoD9bT1xAyz+1obgIECPRPYKuI2CMi/jgi/ntE7BAR20bEayLi1RHxKs2E/Vs0EREgQKASgVUR8VxEPBERv46IRyPioYj4XxHx7xFxd0Q8WUmu0iBAoB4B9XM9aykTAgQIlCagfi5txfoTr/qlP2shEgIECAxNQP3S3xVXH/R3bURGgACB2gXUB/1dYfVBf9dGZAQIEKhdQH2wjBXWELIMNLcQIECAAAECBCLiDRFxTkQc2aJxQ/73g1q+f2VEnBERP6dJgAABAgQIECBAgAABAgQIECBAgAABAgQIECBAgAABAgQIECBAgAABAgQIEBhXQEPIuGKuJ0CAAAECBAhEfDybQTZvwHggGz2uy+8dktfu3HDtM3nt56ESIECAAAECBAgQIECAAAECBAgQIECAAAECBAgQIECAAAECBAgQIECAAAECBMYR0BAyjpZrCRAgQIAAgaELvC2bO97RAnF+Nni8tN73N8r7Tm2579a87wdDB5Y/AQIECBAgQIAAAQIECBAgQIAAAQIECBAgQIAAAQIECBAgQIAAAQIECBAgsDQBDSFLc3IVAQIECBAgMGyBV2ZDxydaGG7Jho47N8C0V46zf8t1n81xfjNsbtkTIECAAAECBAgQIECAAAECBAgQIECAAAECBAgQIECAAAECBAgQIECAAAECGxLQELIhId8nQIAAAQIEhi7wgWzieGMDxNPZwHHJmEgfyzG3aLjvpznmN8Yc0+UECBAgQIAAAQIECBAgQIAAAQIECBAgQIAAAQIECBAgQIAAAQIECBAgQIDAgAQ0hAxosaVKgAABAgQIjCXwhmzaOLLlrq9l48Yvxhp13cWvz/GParn/yhz/58sc320ECBAgQIAAAQIECBAgQIAAAQIECBAgQIAAAQIECBAgQIAAAQIECBAgQIBAxQIaQipeXKkRIECAAAECyxb4eDZrbN4wwgPZqHHdskdffOMhOdfODeM9k3N9fkJzGYYAAQIECBAgQIAAAQIECBAgQIAAAQIECBAgQIAAAQIECBAgQIAAAQIECBCoREBDSCULKQ0CBAgQIEBgIgJvy+aMd7SMdn42aLw0kdnWDbJRzntqy7i35rw/mPC8hiNAgAABAgQIECBAgAABAgQIECBAgAABAgQIECBAgAABAgQIECBAgAABAgQKFdAQUujCCZsAAQIECBCYqMArsyHjEy2j3pINGXdOdNaXD7ZXxrF/yzyfzTh+M+U4DE+AAAECBAgQIECAAAECBAgQIECAAAECBAgQIECAAAECBAgQIECAAAECBAj0XEBDSM8XSHgECBAgQIDA1AU+kE0Yb2yY6elswLhk6lEsnuBjGdMWDfP+NGP6xoxjMh0BAgQIECBAgAABAgQIECBAgAABAgQIECBAgAABAgQIECBAgAABAgQIECDQIwENIT1aDKEQIECAAAECMxV4QzZdHNky69ey8eIXM41q3WSvz/iOapn/yozv53OKz7QECBAgQIAAAQIECBAgQIAAAQIECBAgQIAAAQIECBAgQIAAAQIECBAgQIDAHAU0hMwR39QECBAgQIDA3AQ+ns0WmzdE8EA2Wlw3t+gWT3xIxrpzQzzPZKyf70mswiBAgAABAgQIECBAgAABAgQIECBAgAABAgQIECBAgAABAgQIECBAgAABAgRmJKAhZEbQpiFAgAABAgR6IfC2bK54R0s052eDxUu9iHZdEBtl3Ke2xHVrxv2DnsUtHAIECBAgQIAAAQIECBAgQIAAAQIECBAgQIAAAQIECBAgQIAAAQIECBAgQGBKAhpCpgRrWAIECBAgQKBXAq/MhopPtER1SzZU3NmrqF8ezF6Zx/4tcX428/hNz/MQHgECBAgQIECAAAECBAgQIECAAAECBAgQIECAAAECBAgQIECAAAECBAgQINBRQENIR0C3EyBAgAABAr0X+EA2UbyxIdKns4Hikt5nsTjAj2VOWzTE/dPM6RuF5SRcAgQIECBAgAABAgQIECBAgAABAgQIECBAgAABAgQIECBAgAABAgQIECBAYAwBDSFjYLmUAAECBAgQKErgDdk0cWRL1F/LxolfFJXVumBfn/kd1RL/lZnfzwvNT9gECBAgQIAAAQIECBAgQIAAAQIECBAgQIAAAQIECBAgQIAAAQIECBAgQIDA7xDQEGJ7ECBAgAABAjUKfDybJTZvSO6BbJS4rpLED8lcd27I55nM9fOV5CoNAgQIECBAgAABAgQIECBAgAABAgQIECBAgAABAgQIECBAgAABAgQIECBAIAU0hNgKBAgQIECAQE0Cb8vmiHe0JHV+Nki8VFPSEbFR5n1qS163Zt4/qCxv6RAgQIAAAQIECBAgQIAAAQIECBAgQIAAAQIECBAgQIAAAQIECBAgQIAAgcEKaAgZ7NJLnAABAgQIVCXwymyI+ERLVrdkQ8SdVWX98mT2Sof9W/L8bDr8pnIH6REgQIAAAQIECBAgQIAAAQIECBAgQIAAAQIECBAgQIAAAQIECBAgQIAAgeoFNIRUv8QSJECAAAEC1Qt8IJsg3tiQ6dPZAHFJ9QqLE/xYmmzRkPdP0+QbAzORLgECBAgQIECAAAECBAgQIECAAAECBAgQIECAAAECBAgQIECAAAECBAgQqEpAQ0hVyykZAgQIECAwKIE3ZNPDkS1Zfy0bH34xKJV1yb4+fY5qyf/K9Pn5QH2kTYAAAQIECBAgQIAAAQIECBAgQIAAAQIECBAgQIAAAQIECBAgQIAAAQIEihbQEFL08gmeAAECBAgMVuDj2eyweYPAA9nocN1gdRYnfkha7dzg8UxafZ4VAQIECBAgQIAAAQIECBAgQIAAAQIECBAgQIAAAQIECBAgQIAAAQIECBAgUJaAhpCy1ku0BAgQIEBg6AJvy+aGd7RAnJ8NDi8NHWq9/DdKt1NbXG5Ntx9wI0CAAAECBAgQIECAAAECBAgQIECAAAECBAgQIECAAAECBAgQIECAAAECBMoQ0BBSxjqJkgABAgQIDF3gldnQ8IkWiFuyoeHOoUNtIP+90nH/lus+m46/4UiAAAECBAgQIECAAAECBAgQIECAAAECBAgQIECAAAECBAgQIECAAAECBAj0W0BDSL/XR3QECBAgQIBAxAeyieGNDRhPZwPDJaDGEvhYmm7RcNdP0/QbY43oYgIECBAgQIAAAQIECBAgQIAAAQIECBAgQIAAAQIECBAgQIAAAQIECBAgQGCmAhpCZsptMgIECBAgQGAMgTdk08KRLfd8LRsXfjHGmC5dJ/D69D2qBeXK9P05NAIECBAgQIAAAQIECBAgQIAAAQIECBAgQIAAAQIECBAgQIAAAQIECBAgQKB/AhpC+rcmIiJAgAABAgQiPp7NCps3YDyQjQrXgZqIwCFpvXPDaM+k9ecnMpNBCBAgQIAAAQIECBAgQIAAAQIECBAgQIAAAQIECBAgQIAAAQIECBAgQIAAgYkJaAiZGKWBCBAgQIAAgQkI7B0RZ0fEO1rGOj8bFF6awFyGWCewUTaFnNqCcmtEnBkRd0AjQIAAAQIECBAgQIAAAQIECBAgQIAAAQIECBAgQIAAAQIECBAgQIAAAQIE+iGgIaQf6yAKAgQIECAwdIGNsyHhlBaIW7IR5M6hQ005/71yHfZvmedzuQ4vTjkOwxMgQIAAAQIECBAgQIAAAQIECBAgQIAAAQIECBAgQIAAAQIECBAgQIAAAQIbENAQYosQIECAAAEC8xb4YD4V5I0NgTydDQiXzDvIgc3/sWwM2aIh75/m00K+PjAT6RIgQIAAAQIECBAgQIAAAQIECBAgQIAAAQIECBAgQIAAAQIECBAgQIAAgV4JaAjp1XIIhgABAgQIDEpgu2w6OKIl669lM8gvBqXSn2Rfn+tzVEtIV+X6PNKfkEVCgAABAgQIECBAgAABAgQIECBAgAABAgQIECBAgAABAgQIECBAgAABAgSGI6AhZDhrLVMCBAgQINAngROy2WCzhqAeyEaD6/oU8IBjOSTXaucGg2dzrS4esI/UCRAgQIAAAQIECBAgQIAAAQIECBAgQIAAAQIECBAgQIAAAQIECBAgQIDAXAQ0hMyF3aQECBAgQGCwAntnc8HbWwTOzwaDlwbjMefOAAAgAElEQVQr1M/EN8p1O7UlvO/nut3Rz/BFRYAAAQIECBAgQIAAAQIECBAgQIAAAQIECBAgQIAAAQIECBAgQIAAAQIE6hPQEFLfmsqIAAECBAj0UWDjbCg4pSW4W7Kh4M4+Bi+m3wrsleu4f4vJ53IdX2RGgAABAgQIECBAgAABAgQIECBAgAABAgQIECBAgAABAgQIECBAgAABAgQITFdAQ8h0fY1OgAABAgQIRHwwmwh2asB4OhsILgFVlMDHck23aIj6wVzTrxeVkWAJECBAgAABAgQIECBAgAABAgQIECBAgAABAgQIECBAgAABAgQIECBAgEBhAhpCClsw4RIgQIAAgYIEtsumgSNaYv5aNg78oqCchLpO4PW5vke1oFyV6/sINAIECBAgQIAAAQIECBAgQIAAAQIECBAgQIAAAQIECBAgQIAAAQIECBAgQGDyAhpCJm9qRAIECBAgQCDihGwW2KwB44FsFLgOVBUCh+Ra79yQzbO51hdXkakkCBAgQIAAAQIECBAgQIAAAQIECBAgQIAAAQIECBAgQIAAAQIECBAgQIBAjwQ0hPRoMYRCgAABAgQqENg7mwPe3pLL+dkg8FIFuUphncBGue6ntqB8P9f9DmgECBAgQIAAAQIECBAgQIAAAQIECBAgQIAAAQIECBAgQIAAAQIECBAgQIDAZAQ0hEzG0SgECBAgQGDoAhtnQ8ApLRC3ZEPAnUOHqjz/vXIf7N+S5+dyH7xYuYP0CBAgQIAAAQIECBAgQIAAAQIECBAgQIAAAQIECBAgQIAAAQIECBAgQIDA1AU0hEyd2AQECBAgQKB6gQ9mE8BODZk+FRFnRsQl1StIcKHAxyLi7IjYsoHlwWwK+ToyAgQIECBAgAABAgQIECBAgAABAgQIECBAgAABAgQIECBAgAABAgQIECBAYPkCGkKWb+dOAgQIECAwdIHtshHkiBaIr+XB/18MHWqg+b8+98dRLflflfvjkYH6SJsAAQIECBAgQIAAAQIECBAgQIAAAQIECBAgQIAAAQIECBAgQIAAAQIECHQS0BDSic/NBAgQIEBgsAIn5GH/zRoE7s+nglw3WB2JLxQ4JJ8WsksDy7PZFHIxMgIECBAgQIAAAQIECBAgQIAAAQIECBAgQIAAAQIECBAgQIAAAQIECBAgQGA8AQ0h43m5mgABAgQIDF1g72wEeXsLxPkRcXpErBo6lPwXCYxqznMj4tQWl+9nY8gd3AgQIECAAAECBAgQIECAAAECBAgQIECAAAECBAgQIECAAAECBAgQIECAAIGlCWgIWZqTqwgQIECAwNAFNs5GkFNaIG7Op4LcOXQo+f9Ogb3yaSEHtFz1uWwMeZEjAQIECBAgQIAAAQIECBAgQIAAAQIECBAgQIAAAQIECBAgQIAAAQIECBAg8LsFNITYIQQIECBAgMCGBD6YzSA7NVz4VDaCXLKhQXyfwAKBj2VjyJYNKg9mU8jXiREgQIAAAQIECBAgQIAAAQIECBAgQIAAAQIECBAgQIAAAQIECBAgQIAAAQLtAhpC7A4CBAgQIECgTWC7bAQ5ouWCK/Lg/i8REliGwOtyf61oufeq3F+PLGNstxAgQIAAAQIECBAgQIAAAQIECBAgQIAAAQIECBAgQIAAAQIECBAgQIAAgeoFNIRUv8QSJECAAAECyxI4IQ/rb9Zw9/35VJDrljWymwgsFjgknxaySwPMs9kUcjE0AgQIECBAgAABAgQIECBAgAABAgQIECBAgAABAgQIECBAgAABAgQIECBAYLGAhhA7ggABAgQIEFgosHc2gry9heW8PKC/ChuBCQqMatJzIuK0ljG/n/vujgnOaSgCBAgQIECAAAECBAgQIECAAAECBAgQIECAAAECBAgQIECAAAECBAgQIFC0gIaQopdP8AQIECBAYGICG+eB/FNaRrw5D+TfNbEZDUTg5QJ75j48oAXnc7kPX4RHgAABAgQIECBAgAABAgQIECBAgAABAgQIECBAgAABAgQIECBAgAABAgSGLqAhZOg7QP4ECBAgQCDig3kIf6cGjKfyAP6loAjMUOD43JNbNsz5YO7Jr88wHlMRIECAAAECBAgQIECAAAECBAgQIECAAAECBAgQIECAAAECBAgQIECAAIHeCWgI6d2SCIgAAQIECMxMYLs8dH9Ey4xX5MH7X84sIhMRWCfwutyfK1pQrsr9+Qg0AgQIECBAgAABAgQIECBAgAABAgQIECBAgAABAgQIECBAgAABAgQIECAwRAENIUNcdTkTIECAAIGIE/Kw/WYNGPfnQfvrQRHogcDBuVd3aYjl2dyrF/cgTiEQIECAAAECBAgQIECAAAECBAgQIECAAAECBAgQIECAAAECBAgQIECAAIGZCmgImSm3yQgQIECAwNwF9s7D9W9vieS8PGC/au6RCoDAOoFRzXpORJzWgvL93Ld3QCNAgAABAgQIECBAgAABAgQIECBAgAABAgQIECBAgAABAgQIECBAgAABAkMR0BAylJWWJwECBAgMXWDjPFB/SgvEzXmg/q6hQ8m/1wJ75j4+oCXKz+U+frHXWQiOAAECBAgQIECAAAECBAgQIECAAAECBAgQIECAAAECBAgQIECAAAECBAhMQEBDyAQQDUGAAAECBHou8ME8RL9TQ5xP5QH6S3ueg/AILBQ4Pvf0lg0sD+ae/joyAgQIECBAgAABAgQIECBAgAABAgQIECBAgAABAgQIECBAgAABAgQIECBQs4CGkJpXV24ECBAgMHSB7fLQ/BEtEFfkwflfDh1K/kUKvC7394qW6K/K/f1IkdkJmgABAgQIECBAgAABAgQIECBAgAABAgQIECBAgAABAgQIECBAgAABAgQIbEBAQ4gtQoAAAQIE6hQ4IQ/Lb9aQ3v15UP76OlOX1cAEDs69vktD3s/mXr94YCbSJUCAAAECBAgQIECAAAECBAgQIECAAAECBAgQIECAAAECBAgQIECAAIEBCGgIGcAiS5EAAQIEBiWwdx6Of3tL1uflAflVg1KRbO0Co5r2nIg4rSXR7+e+v6N2CPkRIECAAAECBAgQIECAAAECBAgQIECAAAECBAgQIECAAAECBAgQIECAwHAENIQMZ61lSoAAAQJ1C2ycB+JPaUnz5jwQf1fdDLIbuMCe+XNwQIvD5/Ln4MWBO0mfAAECBAgQIECAAAECBAgQIECAAAECBAgQIECAAAECBAgQIECAAAECBCoQ0BBSwSJKgQABAgQGL/DBPAS/U4PEU3kA/tLBKwEYksDx+TOxZUPSD+bPxNeHBCJXAgQIECBAgAABAgQIECBAgAABAgQIECBAgAABAgQIECBAgAABAgQIEKhPQENIfWsqIwIECBAYjsB2eej9iJaUr8iD778cDolMCfxW4HX587GixeSq/Pl4hBkBAgQIECBAgAABAgQIECBAgAABAgQIECBAgAABAgQIECBAgAABAgQIEChRQENIiasmZgIECBAgEHFCHnbfrAHj/jzofj0oAgTi4PxZ2aXB4tn8WbmYEwECBAgQIECAAAECBAgQIECAAAECBAgQIECAAAECBAgQIECAAAECBAgQKE1AQ0hpKyZeAgQIEBi6wN55uP3tLRDn5QH3VUOHkj+BBQKjmveciDitReX7+XNzBzUCBAgQIECAAAECBAgQIECAAAECBAgQIECAAAECBAgQIECAAAECBAgQIFCKgIaQUlZKnAQIECAwdIGN80D7KS0QN+eB9ruGDiV/Ar9DYM/8OTqg5ZrP5c/RixQJECBAgAABAgQIECBAgAABAgQIECBAgAABAgQIECBAgAABAgQIECBAgEDfBTSE9H2FxEeAAAECBCI+mIfYd2rAeCoPsF8KigCBJQscnz9TWzbc8WD+TH19yaO5kAABAgQIECBAgAABAgQIECBAgAABAgQIECBAgAABAgQIECBAgAABAgQIzEFAQ8gc0E1JgAABAgSWKLBdHlo/ouX6K/Lg+i+XOJ7LCBBYJ/C6/Pla0YJyVf58PQKNAAECBAgQIECAAAECBAgQIECAAAECBAgQIECAAAECBAgQIECAAAECBAj0UUBDSB9XRUwECBAgQCDihDysvlkDxv15UP16UAQIdBY4OH/WdmkY6dn8Wbu48ywGIECAAAECBAgQIECAAAECBAgQIECAAAECBAgQIECAAAECBAgQIECAAAECExbQEDJhUMMRIECAAIGOAnvn4fS3t4xzXh5QX9VxHrcTILBOYFQTnxMRp7WgfD9/7u6ARoAAAQIECBAgQIAAAQIECBAgQIAAAQIECBAgQIAAAQIECBAgQIAAAQIE+iKgIaQvKyEOAgQIEBi6wMZ5IP2UFoib80D6XUOHkj+BKQrsmT+HB7TM8bn8OXxxijEYmgABAgQIECBAgAABAgQIECBAgAABAgQIECBAgAABAgQIECBAgAABAgQILElAQ8iSmFxEgAABAgSmKvDBPIS+U8MsT+UB9EunGoHBCRBYKHB8/kxu2cDyYP5Mfh0ZAQIECBAgQIAAAQIECBAgQIAAAQIECBAgQIAAAQIECBAgQIAAAQIECBCYp4CGkHnqm5sAAQIEhi6wXR46P6IF4oo8eP7LoUPJn8AcBF6XP58rWua+Kn8+H5lDbKYkQIAAAQIECBAgQIAAAQIECBAgQIAAAQIECBAgQIAAAQIECBAgQIAAAQKhIcQmIECAAAEC8xE4MSLOjojNGqa/Pw+aXz+f0MxKgMACgYOzMWSXBpVnI+LMiLiIGAECBAgQIECAAAECBAgQIECAAAECBAgQIECAAAECBAgQIECAAAECBAgQmLWAhpBZi5uPAAECBIYusHdEnBsR+7VAnJfNIKuGDiV/Aj0SGNXM50TEaS0x3RYRp0fEHT2KWSgECBAgQIAAAQIECBAgQIAAAQIECBAgQIAAAQIECBAgQIAAAQIECBAgULmAhpDKF1h6BAgQINAbgY2zEeTklohuzkaQu3oTsUAIEFhfYM9sDDmgheaCbAx5ER0BAgQIECBAgAABAgQIECBAgAABAgQIECBAgAABAgQIECBAgAABAgQIEJi2gIaQaQsbnwABAgQIRByah8h3bMB4KhtBLgVFgEAxAsfnz/SWDRH/LH+mry0mG4ESIECAAAECBAgQIECAAAECBAgQIECAAAECBAgQIECAAAECBAgQIECAQJECGkKKXDZBEyBAgEAhAtvlU0EOb4n3ijw4/stC8hEmAQLrBF6XTSErWlCuzqeFPAKNAAECBAgQIECAAAECBAgQIECAAAECBAgQIECAAAECBAgQIECAAAECBAhMQ0BDyDRUjUmAAAECBCJOzMPir2rAuD8bQa4HRYBA8QIH58/6Lg2ZPJc/6xcVn6UECBAgQIAAAQIECBAgQIAAAQIECBAgQIAAAQIECBAgQIAAAQIECBAgQKB3AhpCerckAiJAgACBwgX2ycPh+7XkcV4+NaDwNIVPgMB6AudGxGktKrdlY8hKagQIECBAgAABAgQIECBAgAABAgQIECBAgAABAgQIECBAgAABAgQIECBAYFICGkImJWkcAgQIEBi6wMYRMToQfnILxM15IPyuoUPJn0DFAntmQ9gBLTlekA1hL1ZsIDUCBAgQIECAAAECBAgQIECAAAECBAgQIECAAAECBAgQIECAAAECBAgQmJGAhpAZQZuGAAECBKoWODQPge/YkOVT2QhyadUCkiNAYKHA8fmesGUDy8/yPeFaZAQIECBAgAABAgQIECBAgAABAgQIECBAgAABAgQIECBAgAABAgQIECBAoIuAhpAueu4lQIAAgaELbJ+Hvg9vgbginwbw6NCh5E9ggALb5lODVrTkfnU2hjw8QBspEyBAgAABAgQIECBAgAABAgQIECBAgAABAgQIECBAgAABAgQIECBAgMAEBDSETADREAQIECAwSIETsxnkVQ3Z358Hva8fpIykCRBYKHBwvlfs0sDyXL5XXISMAAECBAgQIECAAAECBAgQIECAAAECBAgQIECAAAECBAgQIECAAAECBAiMK6AhZFwx1xMgQIDA0AX2ycPd+7VAnJdPBRm6k/wJEFgscG5EnNaCcls2hqyERoAAAQIECBAgQIAAAQIECBAgQIAAAQIECBAgQIAAAQIECBAgQIAAAQIEliqgIWSpUq4jQIAAgaELbJKNICe3QNycB7rvGjqU/AkQaBXYM99HDmi54oJ8H3mBIQECBAgQIECAAAECBAgQIECAAAECBAgQIECAAAECBAgQIECAAAECBAgQ2JCAhpANCfk+AQIECBCIODQPce/YgPFUHuC+FBQBAgSWKHB8vqds2XD9z/I95doljuUyAgQIECBAgAABAgQIECBAgAABAgQIECBAgAABAgQIECBAgAABAgQIEBiogIaQgS68tAkQIEBgSQLb56Htw1uuviIiTo+IR5c0mosIECCwTmDbiDg3Ila0oFydjSEPQyNAgAABAgQIECBAgAABAgQIECBAgAABAgQIECBAgAABAgQIECBAgAABAk0CGkLsCwIECBAg0CxwYjaDvKrh2/fnQe3r4REgQKCjwMH5XrNLwzjP5XvNRR3ncDsBAgQIECBAgAABAgQIECBAgAABAgQIECBAgAABAgQIECBAgAABAgQIVCigIaTCRZUSAQIECHQS2CcPZ+/XMsp5+VSQTpO4mQABAusJjJ4WclqLym3ZGLKSGgECBAgQIECAAAECBAgQIECAAAECBAgQIECAAAECBAgQIECAAAECBAgQWCugIcReIECAAAECawQ2yUaQk1tAbs5GkLuBESBAYEoCe0TEqDHkgJbxL8jGkBemNL9hCRAgQIAAAQIECBAgQIAAAQIECBAgQIAAAQIECBAgQIAAAQIECBAgQKAgAQ0hBS2WUAkQIEBgagKHZjPIjg0zPJUHsC+d2uwGJkCAwGKB4/M9acsGmJ/le9K10AgQIECAAAECBAgQIECAAAECBAgQIECAAAECBAgQIECAAAECBAgQIEBg2AIaQoa9/rInQIDA0AW2z0PXh7dAXJFPBXl06FDyJ0Bg5gLb5tNCVrTMfHU2hjw888hMSIAAAQIECBAgQIAAAQIECBAgQIAAAQIECBAgQIAAAQIECBAgQIAAAQK9ENAQ0otlEAQBAgQIzEHgxGwGeVXD3PdnI8g35xCXKQkQILBQ4P3ZGLJLA8tz2RRyETICBAgQIECAAAECBAgQIECAAAECBAgQIECAAAECBAgQIECAAAECBAgQGJ6AhpDhrbmMCRAgMHSBfbIRZL8WiPOyGWToTvInQKBfAudGxGktId2WjSEr+xWyaAgQIECAAAECBAgQIECAAAECBAgQIECAAAECBAgQIECAAAECBAgQIEBgmgIaQqapa2wCBAgQ6JPAJtkIcnJLUDdnI8jdfQpaLAQIEFggsEc+LeSAFpULsjHkBWoECBAgQIAAAQIECBAgQIAAAQIECBAgQIAAAQIECBAgQIAAAQIECBAgUL+AhpD611iGBAgQIBBxaDaD7NiA8WQeoP4CKAIECBQicFy+p23VEO/P8j3t2kJyESYBAgQIECBAgAABAgQIECBAgAABAgQIECBAgAABAgQIECBAgAABAgQILFNAQ8gy4dxGgAABAkUIbJ+Hpg9vifaKfCrIo0VkI0gCBAisE9g2nxayogXl6mwMeRgaAQIECBAgQIAAAQIECBAgQIAAAQIECBAgQIAAAQIECBAgQIAAAQIECNQpoCGkznWVFQECBAhEnJjNIK9qwLgvD0p/ExQBAgQKF3h/vtft2pDHc/led1HhOQqfAAECBAgQIECAAAECBAgQIECAAAECBAgQIECAAAECBAgQIECAAAECBBoENITYFgQIECBQm8A+eTh6v5bEzsungtSWt3wIEBi2wLkRcVoLwW3ZGLJy2ESyJ0CAAAECBAgQIECAAAECBAgQIECAAAECBAgQIECAAAECBAgQIECAQF0CGkLqWk/ZECBAYMgCm2QjyMktCDflgei7h4wkdwIEqhbYI98HD2zJ8oJ8H3yhagXJESBAgAABAgQIECBAgAABAgQIECBAgAABAgQIECBAgAABAgQIECBAYCACGkIGstDSJECAQOUCh+Yh6B0b8nwyD0B/oXID6REgQGCtwHH5nrhVA8nP8j3xWlwECBAgQIAAAQIECBAgQIAAAQIECBAgQIAAAQIECBAgQIAAAQIECBAgULaAhpCy10/0BAgQGLrA9nno+fAWiMvz4POjQ4eSPwECgxPYNt8fj27J/Op8f3x4cDISJkCAAAECBAgQIECAAAECBAgQIECAAAECBAgQIECAAAECBAgQIECAQCUCGkIqWUhpECBAYIACJ+Zh51c15H5fHnT+5gBdpEyAAIGFAu/P98pdG1iey/fKi5ARIECAAAECBAgQIECAAAECBAgQIECAAAECBAgQIECAAAECBAgQIECAQHkCGkLKWzMREyBAYOgC++Th5v1aIM7NA85Dd5I/AQIEFgqcExGnt5Dclu+bK5ERIECAAAECBAgQIECAAAECBAgQIECAAAECBAgQIECAAAECBAgQIECAQDkCGkLKWSuREiBAYOgCm2QjyMktEDflgea7hw4lfwIECLQI7JHvowe2fP+CfB99gSABAgQIECBAgAABAgQIECBAgAABAgQIECBAgAABAgQIECBAgAABAgQI9F9AQ0j/10iEBAgQIBBxaB5i3rEB48k8wPwFUAQIECCwJIHj8j11q4arf5bvqdcuaSQXESBAgAABAgQIECBAgAABAgQIECBAgAABAgQIECBAgAABAgQIECBAgMDcBDSEzI3exAQIECCwBIHt89Dy4S3XXp4Hlx9dwlguIUCAAIF1Atvm++vRLShX5/vrw9AIECBAgAABAgQIECBAgAABAgQIECBAgAABAgQIECBAgAABAgQIECBAoJ8CGkL6uS6iIkCAAIGIE/Ow8qsaMO7Lg8rfBEWAAAECnQTen++1uzaM8ly+117UaQY3EyBAgAABAgQIECBAgAABAgQIECBAgAABAgQIECBAgAABAgQIECBAgMBUBDSETIXVoAQIECDQQWCfPJy8X8sY5+YB5Q5TuJUAAQIE1hM4JyJOb1G5Ld93V1IjQIAAAQIECBAgQIAAAQIECBAgQIAAAQIECBAgQIAAAQIECBAgQIAAgf4IaAjpz1qIhAABAkMX2CQbQU5ugbgpDyTfPXQo+RMgQGBKAnvk+/CBLeNfkO/DL0xpfsMSIECAAAECBAgQIECAAAECBAgQIECAAAECBAgQIECAAAECBAgQIECAwBgCGkLGwHIpAQIECExN4NA8hLxjwwxP5gHkL0xtdgMTIECAwEKB4/I9easGlp/le/K1yAgQIECAAAECBAgQIECAAAECBAgQIECAAAECBAgQIECAAAECBAgQIEBgvgIaQubrb3YCBAgMXWD7PHR8eAvE5Xnw+NGhQ8mfAAECMxbYNt+fj26Z9+p8f354xnGZjgABAgQIECBAgAABAgQIECBAgAABAgQIECBAgAABAgQIECBAgAABAgRSQEOIrUCAAAEC8xI4MQ8bv6ohgPvyoPE35xWceQkQIEBgtcD787161waP5/K9+iJWBAgQIECAAAECBAgQIECAAAECBAgQIECAAAECBAgQIECAAAECBAgQIDB7AQ0hszc3IwECBIYusE8eLt6vBeLcPGA8dCf5EyBAoE8C50TE6S0B3Zbv2yv7FLBYCBAgQIAAAQIECBAgQIAAAQIECBAgQIAAAQIECBAgQIAAAQIECBAgULuAhpDaV1h+BAgQ6I/AJtkIcnJLSDflgeK7+xOySAgQIEBggcAe+T5+YIvKBfk+/gI1AgQIECBAgAABAgQIECBAgAABAgQIECBAgAABAgQIECBAgAABAgQIEJi+gIaQ6RubgQABAgQiDs1DxDs2YDyZB4i/AIoAAQIEihA4Lt/Tt2qI9mf5nn5tEZkIkgABAgQIECBAgAABAgQIECBAgAABAgQIECBAgAABAgQIECBAgAABAgULaAgpePGEToAAgQIEto+IcyPisJZYL8+Dw48WkIsQCRAgQGCdwLbZFHJ0C8o1EXF6RDwMjQABAgQIECBAgAABAgQIECBAgAABAgQIECBAgAABAgQIECBAgAABAgSmI6AhZDquRiVAgACBiBOzGWTTBoz7shHkm6AIECBAoGiB92djyK4NWTyfTSEXFZ2h4AkQIECAAAECBAgQIECAAAECBAgQIECAAAECBAgQIECAAAECBAgQINBTAQ0hPV0YYREgQKBggX2yEWTflhxGTww5o+D8hE6AAAECLxc4J5s/mmxuz++tBEeAAAECBAgQIECAAAECBAgQIECAAAECBAgQIECAAAECBAgQIECAAAECkxPQEDI5SyMRIEBg6AKbZCPISS0QN2UjyN1Dh5I/AQIEKhXYI58WcmBLfhdmY8gLleYvLQIECBAgQIAAAQIECBAgQIAAAQIECBAgQIAAAQIECBAgQIAAAQIECMxUQEPITLlNRoAAgWoFDs1mkB0aMnwyG0G+UG32EiNAgACBhQLHZWPIVg0sD2VTyLXICBAgQIAAAQIECBAgQIAAAQIECBAgQIAAAQIECBAgQIAAAQIECBAgQKCbgIaQbn7uJkCAwNAFts9GkMNaIC7Pg7+/GjqU/AkQIDAwgdfm58PRLXlfk58PDw/MRboECBAgQIAAAQIECBAgQIAAAQIECBAgQIAAAQIECBAgQIAAAQIECBCYmICGkIlRGogAAQKDEzgp/wX4TRsyvy+fCvLNwalImAABAgQWCrw/Pyt2bWB5Pj8rLkRGgAABAgQIECBAgAABAgQIECBAgAABAgQIECBAgAABAgQIECBAgAABAuMLaAgZ38wdBAgQGLrAPvmvvu/bAnFuHvAdupP8CRAgQGCdwDn5RJAmk9vzeyuBESBAgAABAgQIECBAgAH8Hw0AACAASURBVAABAgQIECBAgAABAgQIECBAgAABAgQIECBAgMDSBTSELN3KlQQIEBi6wCbZCDJ6MkjT66Y80HvP0KHkT4AAAQKNArvn58iBLT6jJ4WcHhEv8CNAgAABAgQIECBAgAABAgQIECBAgAABAgQIECBAgAABAgQIECBAgACBDQtoCNmwkSsIECBAIOKwiBj96+47NGA8mU8E+QIoAgQIECCwBIHj8jNlq4ZrH8rPlGuWMI5LCBAgQIAAAQIECBAgQIAAAQIECBAgQIAAAQIECBAgQIAAAQIECBAgMGgBDSGDXn7JEyBAYIMC2+e/5j5qCGl6XZ7/mvuvNjiSCwgQIECAwDqB1+bny9EtKKOGkNHTQh6GRoAAAQIECBAgQIAAAQIECBAgQIAAAQIECBAgQIAAAQIECBAgQIAAAQLNAhpC7AwCBAgQaBM4Kf8F900bLrgvD+regI8AAQIECHQQOCgbQ3ZtGOP5fFrIhR3GdysBAgQIECBAgAABAgQIECBAgAABAgQIECBAgAABAgQIECBAgAABAgSqFdAQUu3SSowAAQLLFtg3G0FGX5te5+YB3WVP4EYCBAgQILCewDnZaNgEc3t+7oy+ehEgQIAAAQIECBAgQIAAAQIECBAgQIAAAQIECBAgQIAAAQIECBAgQIBACmgIsRUIECBAYK3AJvmvtI+eDNL0uikP696DjAABAgQITEFg9/wcOrBl7NGTQk6PiBemMLchCRAgQIAAAQIECBAgQIAAAQIECBAgQIAAAQIECBAgQIAAAQIECBAgUJyAhpDilkzABAgQmIrAYflUkB0aRn8y/2X2L0xlZoMSIECAAIHFAsflZ9JWDTAP5WfSNdAIECBAgAABAgQIECBAgAABAgQIECBAgAABAgQIECBAgAABAgQIECAwdAENIUPfAfInQGDoAqMGkHMiYtQQ0vS6PP819l8NHUr+BAgQIDBTgdfm00KObpl11BByRkSMGkS8CBAgQIAAAQIECBAgQIAAAQIECBAgQIAAAQIECBAgQIAAAQIECBAgMEgBDSGDXHZJEyBAYLXASdkMsmmDx33ZCHIDKwIECBAgMEeBg7IxZNeGGJ7PppAL5xifqQkQIECAAAECBAgQIECAAAECBAgQIECAAAECBAgQIECAAAECBAgQIDA3AQ0hc6M3MQECBOYmsG82goy+Nr3OzQO2cwvQxAQIECBAYD2B0dOsTm9RuT0/t0ZfvQgQIECAAAECBAgQIECAAAECBAgQIECAAAECBAgQIECAAAECBAgQIDAYAQ0hg1lqiRIgQCBGTwIZHagdPRmk6XVTHra9hxUBAgQIEOihwO75tJADW2IbPSnkjIgYPTnEiwABAgQIECBAgAABAgQIECBAgAABAgQIECBAgAABAgQIECBAgAABAtULaAipfoklSIAAgdUCh2UzyA4NHk9mI8gXWREgQIAAgQIEPpqNIVs1xPpQNoVcU0AeQiRAgAABAgQIECBAgAABAgQIECBAgAABAgQIECBAgAABAgQIECBAgEAnAQ0hnfjcTIAAgd4LjBpARk8FGTWENL0uz2aQX/U+EwESIECAAIF1Aq/NppCjW1BGDSGjp4WMGkS8CBAgQIAAAQIECBAgQIAAAQIECBAgQIAAAQIECBAgQIAAAQIECBAgUKWAhpAql1VSBAgQWC1wUjaDbNrgcV82gtzAigABAgQIFCxwUDaG7NqQw/PZFHJhwfkJnQABAgQIECBAgAABAgQIECBAgAABAgQIECBAgAABAgQIECBAgAABAq0CGkJsDgIECNQnsG82goy+Nr1GTww5s760ZUSAAAECAxY4O5s/mghuz++NvnoRIECAAAECBAgQIECAAAECBAgQIECAAAECBAgQIECAAAECBAgQIECgGgENIdUspUQIECAQoyeBjJo9Rk8GaXrdlE8FuYcVAQIECBCoUGD3fFrIgS25jZ4UckZEjJ4c4kWAAAECBAgQIECAAAECBAgQIECAAAECBAgQIECAAAECBAgQIECAAIHiBTSEFL+EEiBAgMBqgcOyGWSHBo8nsxHki6wIECBAgMAABD6ajSFbNeT6UDaFXDMABykSIECAAAECBAgQIECAAAECBAgQIECAAAECBAgQIECAAAECBAgQIFC5gIaQyhdYegQIVC8wagAZPRVk1BDS9PpqHnz9VfUSEiRAgAABAusEXpufj8e0oIwaQkZPCxk1iHgRIECAAAECBAgQIECAAAECBAgQIECAAAECBAgQIECAAAECBAgQIECgSAENIUUum6AJECCwWuCkPOy6aYPHfflUkBtYESBAgACBAQsclE8L2bXB4PlsCrlwwD5SJ0CAAAECBAgQIECAAAECBAgQIECAAAECBAgQIECAAAECBAgQIECgYAENIQUvntAJEBiswL7ZCDL62vQaPTHkzMHqSJwAAQIECLxc4Oxs/miyuT2/N/rqRYAAAQIECBAgQIAAAQIECBAgQIAAAQIECBAgQIAAAQIECBAgQIAAgWIENIQUs1QCJUCAQIyeBDJq9hg9GaTpdVM+FeQeVgQIECBAgMDLBHbPp4Uc2GIzelLIGRExenKIFwECBAgQIECAAAECBAgQIECAAAECBAgQIECAAAECBAgQIECAAAECBHovoCGk90skQAIECKwWOCybQXZo8HgiD7B+kRUBAgQIECCwQYGP5mfqqxuufCg/U6/Z4CguIECAAAECBAgQIECAAAECBAgQIECAAAECBAgQIECAAAECBAgQIECAwJwFNITMeQFMT4AAgQ0IjBpARk8FGTWENL2+mgdXf0WSAAECBAgQWLLAa/Pz9ZiWO0YNIaOnhYwaRLwIECBAgAABAgQIECBAgAABAgQIECBAgAABAgQIECBAgAABAgQIECDQSwENIb1cFkERIEBgtcBJeVh10waPn+RB1RtYESBAgAABAssWOCg/a9/UMMLz+Vl74bJHdyMBAgQIECBAgAABAgQIECBAgAABAgQIECBAgAABAgQIECBAgAABAgSmKKAhZIq4hiZAgMAyBfbNw6mjr02v0RNDzlzm2G4jQIAAAQIEXi5wdjZ/NNncnt8bffUiQIAAAQIECBAgQIAAAQIECBAgQIAAAQIECBAgQIAAAQIECBAgQIBAbwQ0hPRmKQRCgACBGD0JZNTsMXoySNPre3kg9R5WBAgQIECAwMQFds/P4Xe2jDx6UsgZETF6cogXAQIECBAgQIAAAQIECBAgQIAAAQIECBAgQIAAAQIECBAgQIAAAQIE5i6gIWTuSyAAAgQIrBY4LA+h7tDg8UQeQP0iKwIECBAgQGDqAh/Nz+RXN8z0UH4mXzP1KExAgAABAgQIECBAgAABAgQIECBAgAABAgQIECBAgAABAgQIECBAgACBDQhoCLFFCBAgMF+BUQPI6Kkgo4aQptdX8+Dpr+YbptkJECBAgMCgBF6bn8/HtGQ9aggZPS1k1CDiRYAAAQIECBAgQIAAAQIECBAgQIAAAQIECBAgQIAAAQIECBAgQIAAgbkIaAiZC7tJCRAgsFrgpDxsummDx0/yoOkNrAgQIECAAIG5CRyUn9Vvaojg+fysvnBu0ZmYAAECBAgQIECAAAECBAgQIECAAAECBAgQIECAAAECBAgQIECAAIFBC2gIGfTyS54AgTkJ7JuHS0dfm16jJ4acOafYTEuAAAECBAi8XODsbP5osrk9vzf66kWAAAECBAgQIECAAAECBAgQIECAAAECBAgQIECAAAECBAgQIECAAIGZCWgImRm1iQgQIBCjJ4GMmj1GTwZpen0vD5Tew4oAAQIECBDoncDu+Tn+zpbIRk8KOSMiRk8O8SJAgAABAgQIECBAgAABAgQIECBAgAABAgQIECBAgAABAgQIECBAgMDUBTSETJ3YBAQIEFgtcFgeIt2hweOJPED6RVYECBAgQIBA7wU+mp/pr26I9KH8TL+m91kIkAABAgQIECBAgAABAgQIECBAgAABAgQIECBAgAABAgQIECBAgACB4gU0hBS/hBIgQKDnAqMGkNFTQUYNIU2vr0bE6RHxWM/zEB4BAgQIECCwTmCbiDg3Io5pQRk1hIyeFjJqEPEiQIAAAQIECBAgQIAAAQIECBAgQIAAAQIECBAgQIAAAQIECBAgQIDAVAQ0hEyF1aAECBBYLXBSNoNs2uDxkzwoegMrAgQIECBAoFiBg/Kz/k0NGTyfn/UXFpudwAkQIECAAAECBAgQIECAAAECBAgQIECAAAECBAgQIECAAAECBAgQ6LWAhpBeL4/gCBAoVGDfPBw6+tr0Gj0x5MxCcxM2AQIECBAg8HKBs7P5o8nm9vze6KsXAQIECBAgQIAAAQIECBAgQIAAAQIECBAgQIAAAQIECBAgQIAAAQIEJiagIWRilAYiQIBAjJ4EMmr2GD0ZpOn1vYg4PSJ+yIoAAQIECBCoTuCtEXFuRLyzJbPRk0LOiIjRk0O8CBAgQIAAAQIECBAgQIAAAQIECBAgQIAAAQIECBAgQIAAAQIECBAg0FlAQ0hnQgMQIEBgtcBheQh0+waPJ/IA6BdZESBAgAABAtULfDQbRF/dkOnD2Rx6TfUKEiRAgAABAgQIECBAgAABAgQIECBAgAABAgQIECBAgAABAgQIECBAYOoCGkKmTmwCAgQqF9ghD32OGkKaXl/Ng5+PVe4gPQIECBAgQGCdwDbZKHpMC8qoIWT0tJCHoBEgQIAAAQIECBAgQIAAAQIECBAgQIAAAQIECBAgQIAAAQIECBAgQGC5AhpClivnPgIECESclIc9N2nA+Eke9LwBFAECBAgQIDBYgYOycfRNDQIvZNPohYPVkTgBAgQIECBAgAABAgQIECBAgAABAgQIECBAgAABAgQIECBAgAABAp0ENIR04nMzAQIDFdg3G0H2acn/nIg4c6A20iZAgAABAgReLnB2Noo22azMxpDbwREgQIAAAQIECBAgQIAAAQIECBAgQIAAAQIECBAgQIAAAQIECBAgQGAcAQ0h42i5lgCBvgj8QUQcGxEXzzigTfNf+R49GaTp9b080PnDGcdlOgIECBAgQKD/Am/NhtJ3toQ6elLIGRHx/IxT+b+zpvrPGc9rOgIECBAgQIAAAQIECBAgQIAAAQIECBAgQIAAAQIECBAgQIAAAQIEOgpoCOkI6HYCBOYiMDq4uH/+b1YBHJaHOLdvmPCJPMD5xVkFYx4CBAgQIECgWIGPZoPpqxsyeDibS6+ZYXa3RMTof6P6yosAAQIECBAgQIAAAQIECBAgQIAAAQIECBAgQIAAAQIECBAgQIAAgYIENIQUtFhCJUBgtcCoIeOhiLh1Rg0hO2QjyKEt/l/Ng5uPWR8CBAgQIECAwBIFtsn64piW66/N+mJU80z7NWoGeUdEjGqeUUOKFwECBAgQIECAAAECBAgQIECAAAECBAgQIECAAIH/n707AbarrvME/lMRDIgsEUyargZtKUCUxTCghGZfVIYAYQsgW4NAszUhSgMZiGE6gWEmAQTSspkQHPY1kVZ2cIARCKWALVigkKnGINAC0sgikKn/qXefl5f73t3OXc69n1NFafvO+S+f/wnvn+rf9/wJECBAgAABAgQIFERAIKQgC2WYBAgMCtw7EAR5LSJWa7HLSQPFmh+v0M/TA4Wat7Z4DJonQIAAAQIEeldg94G9xvoVpvjngb3G7BZP/9WIWHXglJDtWtyX5gkQIECAAAECBAgQIECAAAECBAgQIECAAAECBAgQIECAAAECBAgQyFFAICRHTE0RINBygUMjYm5ZL636d9hWA8WZ44eZ0VkRcVrLZ6sDAgQIECBAoF8EZkbEqcNM9sGBYMgDLcJYWtbunhFxS4v60SwBAgQIECBAgAABAgQIECBAgAABAgQIECBAgAABAgQIECBAgAABAjkLtKqYOudhao4AAQLZl6ufG/iCdYkj73+HLT8QBJk8jPfdAwWZi6wHAQIECBAgQCBngc0G9iE7DNPuuQP7kHdz7Dftr9IJIaUrncD22YhI/+kiQIAAAQIECBAgQIAAAQIECBAgQIAAAQIECBAgQIAAAQIECBAgQKDLBfIupu7y6RoeAQIFFjgvIv5xyPi3i4j7cprTfgNFmOtUaO+NgQLMOTn1pRkCBAgQIECAwHACxwzsSVaucMPzA3uSa3Pi2zYi7h3S1vkRcWJO7WuGAAECBAgQIECAAAECBAgQIECAAAECBAgQIECAAAECBAgQIECAAIEWCgiEtBBX0wQI5CawSUT8vEJreQRC0lewz46IfYcZ7fyBwssluc1GQwQIECBAgACBkQXGDuxPDh7mtusG9ifp9LRmrkqBkNTephHxi2Ya9iwBAgQIECBAgAABAgQIECBAgAABAgQIECBAgAABAgQIECBAgAABAq0XEAhpvbEeCBBoXiCFQVIoZOh1WETMa6L5KRFxVkR8vEIbTw8UWt7aRPseJUCAAAECBAg0I7D7QDBk/QqN/DkiTo2IWU10cGhEzK3wfDqBLQVvXQQIECBAgAABAgQIECBAgAABAgQIECBAgAABAgQIECBAgAABAgQIdLGAQEgXL46hESCQCZwYEecOYzE9Ir7bgNNWA8WV44d5dmZETG2gXY8QIECAAAECBFohMCMiThum4QcHQqwPNNBx2kdNG+a5yRFxXgNteoQAAQIECBAgQIAAAQIECBAgQIAAAQIECBAgQIAAAQIECBAgQIAAgTYJCIS0CVo3BAg0JLBqRDwXEek/K131BkKWHwiCpALHStfdAwWVixoarYcIECBAgAABAq0T2GxgH7PDMF2kAO0pEfFuHUMYKRDyWkR8NiLSf7oIECBAgAABAgQIECBAgAABAgQIECBAgAABAgQIECBAgAABAgQIEOhCAYGQLlwUQyJAYFBgXkQcMoLHrRGxR41ekyLirIhYp8L9bwwUUM6psS23ESBAgAABAgQ6JXDMQDBk5QoDeD4iTo2Ia2oc3H0Rsc0I914REYfW2JbbCBAgQIAAAQIECBAgQIAAAQIECBAgQIAAAQIECBAgQIAAAQIECBBos4BASJvBdUeAQM0C20bEvVXuvj8i0n0jXenL1mdHxL7D3DR/IAyypOaRuZEAAQIECBAg0FmBsQP7m4OHGcZ1A/ubdNLaSFe1QEh6druISPe5CBAgQIAAAQIECBAgQIAAAQIECBAgQIAAAQIECBAgQIAAAQIECBDoMgGBkC5bEMMhQGBQIBUwVjrNo5zoFxGx6QhmUwZOBfl4hXueHiiUTKeMuAgQIECAAAECRRTYfSAYsn6Fwf954LSQWSNM7OcRsUmViVfbbxXRzZgJECBAgAABAgQIECBAgAABAgQIECBAgAABAgQIECBAgAABAgQI9ISAQEhPLKNJEOg5ge9GxLQaZ1Xp32N/NxAEGT9MGzMjYmqN7buNAAECBAgQINDtAjMi4rRhBvngQDDk/1T4+dIaJzY9ItL+zEWAAAECBAgQIECAAAECBAgQIECAAAECBAgQIECAAAECBAgQIECAQBcJCIR00WIYCgECmUA6FSR9rXrVGj3K/z22/MBXsicP8+zdA6eCLKqxbbcRIECAAAECBIoisNnAPmiHYQZ87sA+6N2yn9caCHlt4FS254uCYZwECBAgQIAAAQIECBAgQIAAAQIECBAgQIAAAQIECBAgQIAAAQIE+kFAIKQfVtkcCRRL4OaI2KOOIX82IlJx4qSBU0FSoGTo9cZAAeScOtp1KwECBAgQIECgiALHDARDVq4w+LRnOjUiromITQZCuLXO8ZaI2LPWm91HgAABAgQIECBAgAABAgQIECBAgAABAgQIECBAgAABAgQIECBAgEDrBQRCWm+sBwIEahdIQZAUCKnnOmAgQLLvMA9dMVD4uKSeRt1LgAABAgQIECiwwNiBoOwhw8zhuohIAY+r6pzjdhFxX53PuJ0AAQIECBAgQIAAAQIECBAgQIAAAQIECBAgQIAAAQIECBAgQIAAgRYJCIS0CFazBAjULbDqwFeqK53wMVJj70XEchVueHrgVJBb6x6JBwgQIECAAAECvSGw+8BpIetXmM5we6iRZp5OGNk0Il7rDR6zIECAAAECBAgQIECAAAECBAgQIECAAAECBAgQIECAAAECBAgQIFBsAYGQYq+f0RPoJYHvRsS0nCY0MyKm5tSWZggQIECAAAECRReYERGn5TSJ6RGR9m0uAgQIECBAgAABAgQIECBAgAABAgQIECBAgAABAgQIECBAgAABAgQ6LCAQ0uEF0D0BAplAOhXkuRws7oqIUyNiUQ5taYIAAQIECBAg0EsCm0XEWRGxYw6T+mxEpNNCXAQIECBAgAABAgQIECBAgAABAgQIECBAgAABAgQIECBAgAABAgQIdFBAIKSD+LomQGBQ4N6I2LYJj6UR8a8R8V+baMOjBAgQIECAAIF+EPhRRHwjIpr5u+B9EbFdP2CZIwECBAgQIECAAAECBAgQIECAAAECBAgQIECAAAECBAgQIECAAIFuFmimCKib52VsBAgUR+DQiJib03DTl6oPi4hUpOgiQIAAAQIECBD4i0AK36Y9VzqZLY9rz4i4JY+GtEGAAAECBAgQIECAAAECBAgQIECAAAECBAgQIECAAAECBAgQIECAQGMCAiGNuXmKAIF8BFaNiOciIv1nnte8iJgcEa/l2ai2CBAgQIAAAQIFFEj7rHMjIoVw87zSPuuz9lt5kmqLAAECBAgQIECAAAECBAgQIECAAAECBAgQIECAAAECBAgQIECAQH0CAiH1ebmbAIF8Bc6LiH/Mt8nB1lKR4ncj4vwWta9ZAgQIECBAgEC3C6R9VtoP5R2+Lc077bNO7HYE4yNAgAABAgQIECBAgAABAgQIECBAgAABAgQIECBAgAABAgQIECDQqwICIb26suZFoPsFNomIn7dhmPcNnBbyizb0pQsCBAgQIECAQDcIpH1WOhVk2zYMZtOIsM9qA7QuCBAgQIAAAQIECBAgQIAAAQIECBAgQIAAAQIECBAgQIAAAQIECAwVEAjxThAg0CmBFAZJxYrtutJpJNMjIp0c4iJAgAABAgQI9KJAOglkWptP7Ujh2+16EdOcCBAgQIAAAQIECBAgQIAAAQIECBAgQIAAAQIECBAgQIAAAQIECHS7gEBIt6+Q8RHoTYETB75a3e7ZPT9wWsgt7e5YfwQIECBAgACBFgvsERFzIyKFQtp9TY6IFL51ESBAgAABAgQIECBAgAABAgQIECBAgAABAgQIECBAgAABAgQIECDQRgGBkDZi64oAgUwgFSk+16FixdISpC9ZHxYRKSDiIkCAAAECBAgUWWCdgSDIth2cRDqB7bNOYuvgCuiaAAECBAgQIECAAAECBAgQIECAAAECBAgQIECAAAECBAgQIECgLwUEQvpy2U2aQEcF5kXEIR0dwV86/25ETO+SsRgGAQIECBAgQKBegWkRkfYz3XBdERGHdsNAjIEAAQIECBAgQIAAAQIECBAgQIAAAQIECBAgQIAAAQIECBAgQIBAvwgIhPTLSpsnge4QSF+uvrc7hjI4inRKSDotJJ0a4iJAgAABAgQIFEEg7anmRkQ6HaSbru3sqbppOYyFAAECBAgQIECAAAECBAgQIECAAAECBAgQIECAAAECBAgQIECg1wUEQnp9hc2PQHcJ/DwiNunQkO4f6DcFQNI/6fpFRLw28E/67y4CBAgQIECAQBEE0n5q1YF/SnurFA4pBUS26dAk0n5q0w71rVsCBAgQIECAAAECBAgQIECAAAECBAgQIECAAAECBAgQIECAAAECfScgENJ3S27CBDom8N2ImJZz74vLwh2lEz5SwKMU7igFPnLuVnMECBAgQIAAgUIIpNBIKTBSCpGkgacTRtKVAiRr5zyT6RGR9n0uAgQIECBAgAABAgQIECBAgAABAgQIECBAgAABAgQIECBAgAABAgRaLCAQUhn4kxGxeURsFBEbRMRnI2KtiFgjIlaOiBUigl2LX07NEyBAoE8FlkbEOxHxRkS8HBEvRMRzEfFURDwREY9ExH/2qY1pE2ilgP1fK3W1TYAAAQIjCdj/eT8IECBAgAABAgQIECBAgAABAgQIECBAgAABAgQIECBAgACBhgSEGv7CNj4ivhERO0TEFg1peogAAQIECLRH4OGIuDsi/jUiHmxPl3oh0JMC9n89uawmRYAAgZ4UsP/ryWU1KQIECBAgQIAAAQIECBAgQIAAAQIECBAgQIAAAQIECBAg0JxAvwdC1ouIgyNiv4j42+YoPU2AAAECBDoi8JuIuDYi5kfErzsyAp0SKJaA/V+x1stoCRAgQGBZAfs/bwUBAgQIECBAgAABAgQIECBAgAABAgQIECBAgAABAgQIECCQCfRrIGT7iDg2IiZ6DwgQIECAQA8J3BQRF0XEPT00J1MhkJeA/V9ektohQIAAgW4SsP/rptUwFgIECBAgQIAAAQIECBAgQIAAAQIECBAgQIAAAQIECBAg0GaBfguEjI+IUyNi12rOX/ziF2OzzTaLL33pS7HuuuvG2muvHWuuuWasssoq8YlPfCI+8pF+o6sm5ucECBAgkIfA0qVL4+23347XX389XnrppVi8eHE888wz8eSTT8aiRYvil7/8ZS3d3BYRZ0XEg7Xc7B4CPS5g/9fjC2x6BAgQKLqA/V/RV9D4CRAgQIAAAQIECBAgQIAAAQIECBAgQIAAAQIECBAgQIBA5wT6JdUwOiJmRsSRw1Evv/zyMXHixNh1111jxx13jDFjxnRuVfRMgAABAgSGEXjxxRfjrrvuittuuy1uuummePfdd0eyuiQiTouI/wBKoA8F7P/6cNFNmQABAr0oYP/Xi6tqTgQIECBAgAABAgQIECBAgAABAgQIECBAgAABAgQIECBAIB+BfgiEfDMiZkfEGpXIttxyy/j7v//7OOCAA2LUqFH5qGqFWOTOKAAAIABJREFUAAECBAi0QeCtt96Kq666Kn7wgx/EQw89NFyPL0fESRHxwzYMSRcEukXA/q9bVsI4CBAgQCBXAfu/XDk1RoAAAQIECBAgQIAAAQIECBAgQIAAAQIECBAgQIAAAQIECi/Q64GQi4c7FeTrX/96TJ48OXbaaafCL6IJECBAgACBO++8M84999z48Y9/PBxGOi3kKFIE+kDA/q8PFtkUCRAgQCDC/s9bQIAAAQIECBAgQIAAAQIECBAgQIAAAQIECBAgQIAAAQIECPRqIGS9iLgiIrYYusTjxo2LadOmxW677Wb1CRAgQIBAzwksXLgwpk+fHo899liluT0cEYdExK97buImRCDC/s9bQIAAAQJ9KWD/15fLbtIECBAgQIAAAQIECBAgQIAAAQIECBAgQIAAAQIECBAgQCAT6MVAyPYRcU1ErDF0jWfMmBGnnXaapSdAgAABAj0vMHPmzJg6dWqleb4cEZMi4p6eRzDBfhKw/+un1TZXAgQIEKgoYP/nxSBAgAABAgQIECBAgAABAgQIECBAgAABAgQIECBAgAABAv0n0GuBkN0j4uahQZd0KsicOXNi8803778VNmMCBAgQ6FuBRx55JI455phKp4UsjYg9I+LWvsUx8V4SsP/rpdU0FwIECBBoSsD+ryk+DxMgQIAAAQIECBAgQIAAAQIECBAgQIAAAQIECBAgQIAAgcIJ9FIgJBUD3jJ0BQ499ND4wQ9+EB/5SC9NtXDvmQETIECAQIcEli5dGn//938f8+bNqzSCPYRCOrQwus1LwP4vL0ntECBAgEDPCNj/9cxSmggBAgQIECBAgAABAgQIECBAgAABAgQIECBAgAABAgQIEKgq0Cspie0j4q6hJ4OcccYZMX369KoIbiBAgAABAr0uMG3atDjzzDOHTjOdFLJjRNzT6/M3v54UsP/ryWU1KQIECBDIS8D+Ly9J7RAgQIAAAQIECBAgQIAAAQIECBAgQIAAAQIECBAgQIAAge4V6IVAyHoR8X8iYo1y5lmzZsVJJ53UvfJGRoAAAQIE2iwwe/bsmDJlytBeX46Iv4uIX7d5OLoj0IyA/V8zep4lQIAAgb4RsP/rm6U2UQIECBAgQIAAAQIECBAgQIAAAQIECBAgQIAAAQIECBDoU4FeCIT8LCK2KF8/YZA+fZtNmwABAgSqCgxTFPhwRHyl6sNuINA9AvZ/3bMWRkKAAAECXS5g/9flC2R4BAgQIECAAAECBAgQIECAAAECBAgQIECAAAECBAgQIECgCYGiB0Iujogjy+d/xhlnxPTp05sg8SgBAgQIEOhtgWnTpsWZZ545dJKXRMRRvT1zs+sRAfu/HllI0yBAgACB9gnY/7XPWk8ECBAgQIAAAQIECBAgQIAAAQIECBAgQIAAAQIECBAgQKCdAkUOhHwzIq4sxzr00ENj7ty57fTTFwECBAgQKKTAYYcdFvPmzRs69oMi4oeFnJBB94uA/V+/rLR5EiBAgEDuAvZ/uZNqkAABAgQIECBAgAABAgQIECBAgAABAgQIECBAgAABAgQIdFygqIGQ0RHxVESsURIcN25cPProo/GRjxR1Sh1/FwyAAAECBPpIYOnSpfFf/st/iccee6x81i9HxAYR8R99RGGqxRGw/yvOWhkpAQIECHShgP1fFy6KIREgQIAAAQIECBAgQIAAAQIECBAgQIAAAQIECBAgQIAAgSYFipqeuDgijiyf+8MPPxybb755kxweJ0CAAAEC/SPwyCOPxBZbbDF0wpdExFH9o2CmBRKw/yvQYhkqAQIECHSngP1fd66LUREgQIAAAQIECBAgQIAAAQIECBAgQIAAAQIECBAgQIAAgUYFihgIGR8RD5RPeMaMGXHaaac1auA5AgQIECDQtwIzZ86MqVOnDp3/VhHxYN+imHg3Ctj/deOqGBMBAgQIFFLA/q+Qy2bQBAgQIECAAAECBAgQIECAAAECBAgQIECAAAECBAgQIECgokARAyE/iohdS7MZN25cLFq0yPISIECAAAECDQpsttlm8dhjj5U/fVtE/NcGm/MYgVYI2P+1QlWbBAgQINC3AvZ/fbv0Jk6AAAECBAgQIECAAAECBAgQIECAAAECBAgQIECAAAECPSZQtEDI9hFxd/kaLFiwIHbbbbceWxbTIUCAAAEC7RNYuHBhTJgwYWiHO0TEPe0bhZ4IDCtg/+flIECAAAECOQvY/+UMqjkCBAgQIECAAAECBAgQIECAAAECBAgQIECAAAECBAgQINAhgaIFQm6MiIklq69//evxr//6rx2i0y0BAgQIEOgdgW984xvx4x//uHxCN0XEXr0zQzMpsID9X4EXz9AJECBAoHsF7P+6d22MjAABAgQIECBAgAABAgQIECBAgAABAgQIECBAgAABAgQI1CpQpEDIehHxdPnE7rjjjthpp51qnav7CBAgQIAAgWEE7rzzzth5552H/nT9iPg1NAIdFLD/6yC+rgkQIECgtwXs/3p7fc2OAAECBAgQIECAAAECBAgQIECAAAECBAgQIECAAAECBPpDoEiBkBkRcVppWbbccst48MEH+2OVzJIAAQIECLRBYPz48fHQQw+V9zQzIqa2oWtdEBhOwP7Pu0GAAAECBFooYP/XQlxNEyBAgAABAgQIECBAgAABAgQIECBAgAABAgQIECBAgACBNggUKRDybET8bcnksssui8MPP7wNRLogQIAAAQL9IXD55ZfHEUccUT7Z30TE5/tj9mbZpQL2f126MIZFgAABAr0hYP/XG+toFgQIECBAgAABAgQIECBAgAABAgQIECBAgAABAgQIECDQvwJFCYSMj4gHSsu0/PLLx2uvvRajRo3q35UzcwIECBAgkLPAW2+9Fauuumq8++675S1vFRGO5MrZWnM1Cdj/1cTkJgIECBAg0LiA/V/jdp4kQIAAAQIECBAgQIAAAQIECBAgQIAAAQIECBAgQIAAAQLdIFCUQMiMiDitBDZp0qS4+uqru8HPGAgQIECAQE8J7L///nHNNdeUz2lmREztqUmaTFEE7P+KslLGSYAAAQKFFrD/K/TyGTwBAgQIECBAgAABAgQIECBAgAABAgQIECBAgAABAgQI9LlAUQIhP4uILUprdeWVV8Y3v/nNPl860ydAgAABAvkL/PCHP4yDDjqovOGHI+Ir+fekRQJVBez/qhK5gQABAgQINC9g/9e8oRYIECBAgAABAgQIECBAgAABAgQIECBAgAABAgQIECBAgECnBIoQCPlkRLxRDrRkyZIYM2ZMp8z0S4AAAQIEelbgxRdfjLFjxw6d38oR8Z89O2kT60YB+79uXBVjIkCAAIGeFLD/68llNSkCBAgQIECAAAECBAgQIECAAAECBAgQIECAAAECBAgQ6BOBIgRCto+Iu0vr8cUvfjGefPLJPlke0yRAgAABAu0X+NKXvhS//OUvyzveISLuaf9I9NjHAvZ/fbz4pk6AAAEC7Rew/2u/uR4JECBAgAABAgQIECBAgAABAgQIECBAgAABAgQIECBAgEAeAkUIhJwYEeeWJnvooYfG3Llz85i7NggQIECAAIEKAocddljMmzev/CeTI+I8WATaKGD/10ZsXREgQIAAAfs/7wABAgQIECBAgAABAgQIECBAgAABAgQIECBAgAABAgQIECimQBECIRdHxJEl3lmzZsVJJ51UTG2jJkCAAAECBRCYPXt2TJkypXykl0TEUQUYuiH2joD9X++spZkQIECAQAEE7P8KsEiGSIAAAQIECBAgQIAAAQIECBAgQIAAAQIECBAgQIAAAQIEKggUIRByR0TsVBr7ggULYrfddrOYBAgQIECAQIsEFi5cGBMmTChv/c6I2LlF3WmWQCUB+z/vBQECBAgQaKOA/V8bsXVFgAABAgQIECBAgAABAgQIECBAgAABAgQIECBAgAABAgRyFChCIOTfIuILpTk//vjjsdFGG+VIoCkCBAgQIECgXOCJJ56IjTfeuPx/+lVEbEiJQBsF7P/aiK0rAgQIECBg/+cdIECAAAECBAgQIECAAAECBAgQIECAAAECBAgQIECAAAECxRQoQiDkpYhYo8S7ZMmSGDNmTDG1jZoAAQIECBRA4MUXX4yxY8eWj/TliFizAEM3xN4RsP/rnbU0EwIECBAogID9XwEWyRAJECBAgAABAgQIECBAgAABAgQIECBAgAABAgQIECBAgEAFgSIEQt6KiE+Uxv6nP/0pRo0aZTEJECBAgACBFgm89dZbseKKK5a3/nZE+OXbIm/NVhSw//NiECBAgACBNgrY/7URW1cECBAgQIAAAQIECBAgQIAAAQIECBAgQIAAAQIECBAgQCBHgSIEQj6IiMFxfvDBB/GRjxRh2DmukqYIECBAgEAbBZYuXRof/ehHy3tcGhEf+h/aOBxd9aeA/V9/rrtZEyBAgECHBOz/OgSvWwIECBAgQIAAAQIECBAgQIAAAQIECBAgQIAAAQIECBAg0KRAEZIVqQh18EpFCi4CBAgQIECgtQIVwpdF2DO0FkXr7RSw/2untr4IECBAgED6EseyH9+w//NmECBAgAABAgQIECBAgAABAgQIECBAgAABAgQIECBAgACBLhcowv9zX0Fgl79EhkeAAAECvSegILD31rRgM7L/K9iCGS4BAgQIFF/A/q/4a2gGBAgQIECAAAECBAgQIECAAAECBAgQIECAAAECBAgQINB/AgIh/bfmZkyAAAECBKoKKAisSuSG1goIhLTWV+sECBAgQGAZAfs/LwUBAgQIECBAgAABAgQIECBAgAABAgQIECBAgAABAgQIECiegEBI8dbMiAkQIECAQMsFFAS2nFgHIwsIhHhDCBAgQIBAmwXs/9oMrjsCBAgQIECAAAECBAgQIECAAAECBAgQIECAAAECBAgQIJCDgEBIDoiaIECAAAECvSagILDXVrRw8xEIKdySGTABAgQIFF3A/q/oK2j8BAgQIECAAAECBAgQIECAAAECBAgQIECAAAECBAgQINCPAgIh/bjq5kyAAAECBKoIKAj0inRYQCCkwwugewIECBDoPwH7v/5bczMmQIAAAQIECBAgQIAAAQIECBAgQIAAAQIECBAgQIAAgeILCIQUfw3NgAABAgQI5C6gIDB3Ug3WJyAQUp+XuwkQIECAQNMC9n9NE2qAAAECBAgQIECAAAECBAgQIECAAAECBAgQIECAAAECBAi0XUAgpO3kOiRAgAABAt0voCCw+9eox0coENLjC2x6BAgQINB9AvZ/3bcmRkSAAAECBAgQIECAAAECBAgQIECAAAECBAgQIECAAAECBKoJCIRUE/JzAgQIECDQhwIKAvtw0btrygIh3bUeRkOAAAECfSBg/9cHi2yKBAgQIECAAAECBAgQIECAAAECBAgQIECAAAECBAgQINBzAgIhPbekJkSAAAECBJoXUBDYvKEWmhIQCGmKz8MECBAgQKB+Afu/+s08QYAAAQIECBAgQIAAAQIECBAgQIAAAQIECBAgQIAAAQIEOi0gENLpFdA/AQIECBDoQgEFgV24KP01JIGQ/lpvsyVAgACBLhCw/+uCRTAEAgQIECBAgAABAgQIECBAgAABAgQIECBAgAABAgQIECBQp4BASJ1gbidAgAABAv0goCCwH1a5q+coENLVy2NwBAgQINCLAvZ/vbiq5kSAAAECBAgQIECAAAECBAgQIECAAAECBAgQIECAAAECvS4gENLrK2x+BAgQIECgAQEFgQ2geSRPAYGQPDW1RYAAAQIEahCw/6sByS0ECBAgQIAAAQIECBAgQIAAAQIECBAgQIAAAQIECBAgQKDLBARCumxBDIcAAQIECHSDgILAbliFvh6DQEhfL7/JEyBAgEAnBOz/OqGuTwIECBAgQIAAAQIECBAgQIAAAQIECBAgQIAAAQIECBAg0JyAQEhzfp4mQIAAAQI9KaAgsCeXtUiTEggp0moZKwECBAj0hID9X08so0kQIECAAAECBAgQIECAAAECBAgQIECAAAECBAgQIECAQJ8JCIT02YKbLgECBAgQqEVAQWAtSu5poYBASAtxNU2AAAECBCoJ2P95LwgQIECAAAECBAgQIECAAAECBAgQIECAAAECBAgQIECAQPEEBEKKt2ZGTIAAAQIEWi6gILDlxDoYWUAgxBtCgAABAgTaLGD/12Zw3REgQIAAAQIECBAgQIAAAQIECBAgQIAAAQIECBAgQIAAgRwEBEJyQNQEAQIECBDoNQEFgb22ooWbj0BI4ZbMgAkQIECg6AL2f0VfQeMnQIAAAQIECBAgQIAAAQIECBAgQIAAAQIECBAgQIAAgX4UEAjpx1U3ZwIECBAgUEVAQaBXpMMCAiEdXgDdEyBAgED/Cdj/9d+amzEBAgQIECBAgAABAgQIECBAgAABAgQIECBAgAABAgQIFF9AIKT4a2gGBAgQIEAgdwEFgbmTarA+AYGQ+rzcTYAAAQIEmhaw/2uaUAMECBAgQIAAAQIECBAgQIAAAQIECBAgQIAAAQIECBAgQKDtAgIhbSfXIQECBAgQ6H4BBYHdv0Y9PkKBkB5fYNMjQIAAge4TsP/rvjUxIgIECBAgQIAAAQIECBAgQIAAAQIECBAgQIAAAQIECBAgUE1AIKSakJ8TIECAAIE+FFAQ2IeL3l1TFgjprvUwGgIECBDoAwH7vz5YZFMkQIAAAQIECBAgQIAAAQIECBAgQIAAAQIECBAgQIAAgZ4TEAjpuSU1IQIECBAg0LyAgsDmDbXQlIBASFN8HiZAgAABAvUL2P/Vb+YJAgQIECBAgAABAgQIECBAgAABAgQIECBAgAABAgQIECDQaQGBkE6vgP4JECBAgEAXCigI7MJF6a8hCYT013qbLQECBAh0gYD9XxcsgiEQIECAAAECBAgQIECAAAECBAgQIECAAAECBAgQIECAAIE6BQRC6gRzOwECBAgQ6AcBBYH9sMpdPUeBkK5eHoMjQIAAgV4UsP/rxVU1JwIECBAgQIAAAQIECBAgQIAAAQIECBAgQIAAAQIECBDodQGBkF5fYfMjQIAAAQINCCgIbADNI3kKCITkqaktAgQIECBQg4D9Xw1IbiFAgAABAgQIECBAgAABAgQIECBAgAABAgQIECBAgAABAl0mIBDSZQtiOAQIECBAoBsEFAR2wyr09RgEQvp6+U2eAAECBDohYP/XCXV9EiBAgAABAgQIECBAgAABAgQIECBAgAABAgQIECBAgACB5gQEQprz8zQBAgQIEOhJAQWBPbmsRZqUQEiRVstYCRAgQKAnBOz/emIZTYIAAQIECBAgQIAAAQIECBAgQIAAAQIECBAgQIAAAQIE+kxAIKTPFtx0CRAgQIBALQIKAmtRck8LBQRCWoiraQIECBAgUEnA/s97QYAAAQIECBAgQIAAAQIECBAgQIAAAQIECBAgQIAAAQIEiicgEFK8NTNiAgQIECDQcgEFgS0n1sHIAgIh3hACBAgQINBmAfu/NoPrjgABAgQIECBAgAABAgQIECBAgAABAgQIECBAgAABAgQI5CAgEJIDoiYIECBAgECvCSgI7LUVLdx8BEIKt2QGTIAAAQJFF7D/K/oKGj8BAgQIECBAgAABAgQIECBAgAABAgQIECBAgAABAgQI9KOAQEg/rro5EyBAgACBKgIKAr0iHRYQCOnwAuieAAECBPpPwP6v/9bcjAkQIECAAAECBAgQIECAAAECBAgQIECAAAECBAgQIECg+AICIcVfQzMgQIAAAQK5CygIzJ1Ug/UJCITU5+VuAgQIECDQtID9X9OEGiBAgAABAgQIECBAgAABAgQIECBAgAABAgQIECBAgAABAm0XEAhpO7kOCRAgQIBA9wsoCOz+NerxEQqE9PgCmx4BAgQIdJ+A/V/3rYkRESBAgAABAgQIECBAgAABAgQIECBAgAABAgQIECBAgACBagICIdWE/JwAAQIECPShgILAPlz07pqyQEh3rYfRECBAgEAfCNj/9cEimyIBAgQIECBAgAABAgQIECBAgAABAgQIECBAgAABAgQI9JyAQEjPLakJESBAgACB5gUUBDZvqIWmBARCmuLzMAECBAgQqF/A/q9+M08QIECAAAECBAgQIECAAAECBAgQIECAAAECBAgQIECAAIFOCwiEdHoF9E+AAAECBLpQQEFgFy5Kfw1JIKS/1ttsCRAgQKALBOz/umARDIEAAQIECBAgQIAAAQIECBAgQIAAAQIECBAgQIAAAQIECNQpIBBSJ5jbCRAgQIBAPwgoCOyHVe7qOQqEdPXyGBwBAgQI9KKA/V8vrqo5ESBAgAABAgQIECBAgAABAgQIECBAgAABAgQIECBAgECvCwiE9PoKmx8BAgQIEGhAQEFgA2geyVNAICRPTW0RIECAAIEaBOz/akByCwECBAgQIECAAAECBAgQIECAAAECBAgQIECAAAECBAgQ6DIBgZAuWxDDIUCAAAEC3SCgILAbVqGvxyAQ0tfLb/IECBAg0AkB+79OqOuTAAECBAgQIECAAAECBAgQIECAAAECBAgQIECAAAECBAg0JyAQ0pyfpwkQIECAQE8KKAjsyWUt0qQEQoq0WsZKgAABAj0hYP/XE8toEgQIECBAgAABAgQIECBAgAABAgQIECBAgAABAgQIECDQZwICIX224KZLgAABAgRqEVAQWIuSe1ooIBDSQlxNEyBAgACBSgL2f94LAgQIECBAgAABAgQIECBAgAABAgQIECBAgAABAgQIECBQPAGBkOKtmRETIECAAIGWCygIbDmxDkYWEAjxhhAgQIAAgTYL2P+1GVx3BAgQIECAAAECBAgQIECAAAECBAgQIECAAAECBAgQIEAgBwGBkBwQNUGAAAECBHpNQEFgr61o4eYjEFK4JTNgAgQIECi6gP1f0VfQ+AkQIECAAAECBAgQIECAAAECBAgQIECAAAECBAgQIECgHwUEQvpx1c2ZAAECBAhUEVAQ6BXpsIBASIcXQPcECBAg0H8C9n/9t+ZmTIAAAQIECBAgQIAAAQIECBAgQIAAAQIECBAgQIAAAQLFFxAIKf4amgEBAgQIEMhdQEFg7qQarE9AIKQ+L3cTIECAAIGmBez/mibUAAECBAgQIECAAAECBAgQIECAAAECBAgQIECAAAECBAgQaLuAQEjbyXVIgAABAgS6X0BBYPevUY+PUCCkxxfY9AgQIECg+wTs/7pvTYyIAAECBAgQIECAAAECBAgQIECAAAECBAgQIECAAAECBAhUExAIqSbk5wQIECBAoA8FFAT24aJ315QFQrprPYyGAAECBPpAwP6vDxbZFAkQIECAAAECBAgQIECAAAECBAgQIECAAAECBAgQIECg5wQEQnpuSU2IAAECBAg0L6AgsHlDLTQlIBDSFJ+HCRAgQIBA/QL2f/WbeYIAAQIECBAgQIAAAQIECBAgQIAAAQIECBAgQIAAAQIECHRaQCCk0yugfwIECBAg0IUCCgK7cFH6a0gCIf213mZLgAABAl0gYP/XBYtgCAQIECBAgAABAgQIECBAgAABAgQIECBAgAABAgQIECBAoE4BgZA6wdxOgAABAgT6QUBBYD+sclfPUSCkq5fH4AgQIECgFwXs/3pxVc2JAAECBAgQIECAAAECBAgQIECAAAECBAgQIECAAAECBHpdQCCk11fY/AgQIECAQAMCCgIbQPNIngICIXlqaosAAQIECNQgYP9XA5JbCBAgQIAAAQIECBAgQIAAAQIECBAgQIAAAQIECBAgQIBAlwkIhHTZghgOAQIECBDoBgEFgd2wCn09BoGQvl5+kydAgACBTgjY/3VCXZ8ECBAgQIAAAQIECBAgQIAAAQIECBAgQIAAAQIECBAgQKA5AYGQ5vw8TYAAAQIEelJAQWBPLmuRJiUQUqTVMlYCBAgQ6AkB+7+eWEaTIECAAAECBAgQIECAAAECBAgQIECAAAECBAgQIECAAIE+ExAI6bMFN10CBAgQIFCLgILAWpTc00IBgZAW4mqaAAECBAhUErD/814QIECAAAECBAgQIECAAAECBAgQIECAAAECBAgQIECAAIHiCQiEFG/NjJgAAQIECLRcQEFgy4l1MLKAQIg3hAABAgQItFnA/q/N4LojQIAAAQIECBAgQIAAAQIECBAgQIAAAQIECBAgQIAAAQI5CAiE5ICoCQIECBAg0GsCCgJ7bUULNx+BkMItmQETIECAQNEF7P+KvoLGT4AAAQIECBAgQIAAAQIECBAgQIAAAQIECBAgQIAAAQL9KCAQ0o+rbs4ECBAgQKCKgIJAr0iHBQRCOrwA/dT9K6+8Ev/0T/8U2267beyyyy6x5pprNjT9K6+8Mp5//vk45JBD4m/+5m8aaqPeh5577rk466yz4qCDDoqvfvWrsdxyy9XbRGHuf+mll+L222+Pu+66K84+++wYO3ZsYcZuoASKImD/V5SVMk4CBAgQIECAAAECBAgQIECAAAECBAgQIECAAAECBAgQIPAXAYEQb0PhBS699NJIBXjbbLNNVsz3yU9+suk5XXDBBfHoo4/GfvvtF1/72tfiYx/7WNNt5t3Ae++9Fw8//HCk+R944IGx00475d1FTe39+te/zpwef/zxeOCBB2L8+PE1Peem4ggsXbo0brnllkiFmIcffnhPF5sWZ1VaP1IFga031sOIAgIhXpC2Cdx9992x5557xhtvvBE33nhjTJw4se6+X3311ex35M033xyHHnpoXHjhhbHSSivV3U49D6Tfz9/73vfixBNPjAkTJmR7wkbDLPX026l7Fy1aFHvvvXcsXrw4Lrvsssy7SNebb74ZP/3pT+NHP/pR/Md//Eecd955MWbMmCJNwVj7QMD+rw8W2RQJECBAgAABAgQIECBAgAABAgQIECBAgAABAgQIECBAoOcEBEJ6bkmbn9Bbb70FCxRHAAAgAElEQVQVkydPjosvvjjOPPPMOP3005tvtEUtvP/++9n40peRjzrqqDj33HNj1KhRTfX2+uuvxxFHHBE33HBD/Pf//t9j6tSpUaEwpqk+8ng4fYH6m9/8Zjz44INZEWNarzXWWCOPputqo1ogpPzndTXcwM3pq97/+3//7xg9enQDT7fvkVQEmEI86SvXP/zhD7P/3s1XKpRNRZd/+MMfsj9v6d8PvfwF8m5ei3aOTUFgO7X1VUFAIMRr0RaBd955J04++eQsWLHjjjvG/PnzGzp54qabboq99torVl555SwUssMOO7R8/OV7wfKARNq/nnHGGS3vP3Ww8cYbx7XXXhvrrbdey/tL+/7p06dn+/O097388stjtdVWa3m/eXZw//33ZyfIpFDLcccdF+ecc07Tf3fJc3zaImD/5x0gQIAAAQIECBAgQIAAAQIECBAgQIAAAQIECBAgQIAAAQLFExAIKd6atXzERQqEpC85H3vssdkJIXmFVx555JHYY4894j//8z/bVtDX6KLec889WShkyZIlcckll2RBlnaHVwRC6l+9ogVCUhDklFNOyb48ngpdhULqX/MiPqEgsIir1lNjFgjpqeXs3sk88cQTMWnSpHjqqaca3kulE7S+9a1vxYIFC3ILKFcTS+GIFCY47bTTYrvttsv2wmuttVb2WK8GQtLcSvv09N8XLlwY48aNq0bVVT9Pp7qk8PJBBx2U7anS/j29fy4C3SJg/9ctK2EcBAgQIECAAAECBAgQIECAAAECBAgQIECAAAECBAgQIECgdgGBkNqt+ubORgMhzRafPfDAAzF+/Pi6nH/3u99lpyvcd999ccUVV8TBBx9c1/NDb05FWjNmzMgK3pv5SnRTg6jj4ffeey+mTZsWM2fOXKYYsI5mmrpVIKR+vqIFQtIMU/jqn/7pn+Jf/uVfsgLG9M4dffTRTgqpf/kL84SCwMIsVa8OVCCkV1e2i+ZVfuJE2oOmU7vWWWedukaY9o7pdJETTzwxOy3j6quvjg022KCuNhq5uTzIUn46SGqr2T15PeOp5YSQ8r9b1NN2O+5t5O8fzY7rzTffzE6lmTNnTmyxxRZZmGfddddttlnPE8hFwP4vF0aNECBAgAABAgQIECBAgAABAgQIECBAgAABAgQIECBAgACBtgoIhLSVuxidFSkQkorh9t5773jmmWfi/vvvj6233rop5HTSRgqV3HXXXVkx3dSpU9t+4ka9EygPZAwtCKy3rUburxYIqaXN9KXkdNLJLrvskn01efTo0YOPFTE8UW3ORZ1TeQFjCoV8//vfj/3337/r/4xUWw8/ryygINCb0WEBgZAOL0A/dF8eqjjvvPPihBNOGPZ3Wvl+Jy+bRk+3S3v1FCi48MILY8KECdkJXmuuuWZew8q9nV4KhJT2rLkjNdFgCjKlgLyLQB4C9n95KGqDAAECBAgQIECAAAECBAgQIECAAAECBAgQIECAAAECBAi0V0AgpL3eheitSIGQO++8M3beeef40pe+FNddd12sv/76TRnfdNNNsddee8XYsWPjlltuic0337yp9kZ6uBWFhc0OtlIgo1qbvRAIefnll+Ooo46Km2++uS1f9y5qICS9C+WhkNVXXz0uuuii2G+//VoaCnn11Vez9bn++uuzL2nPnTu3LV9fr/bu9/rPFQT2+gp3/fwEQrp+iYo9wHpPWWvFvq3RQMg111wTRx55ZLYAN9xwQ7YX7uZLIKS1qyMQ0lrffmvd/q/fVtx8CRAgQIAAAQIECBAgQIAAAQIECBAgQIAAAQIECBAgQKAXBARCemEVc55Ds4GQVLh97rnnxqhRo6qO7MEHH4ytttoqu++BBx6I8ePHV32m/IaLL744jj766Nhxxx3jqquuijXWWGOZ59NJH2eccUZWUD7SuFKh+3HHHRfz5s2LQw89NPvq8korrTTY3gcffBB33313LFq0KL7zne/EcsstV9dYh97cisLCpgYUUfGEjmptFj0QkgpCZ82aFaeccko21WpfCK/mUcvPixwISfP7/e9/H8cff3wW0Fh77bXjiiuuiG222aaWqTd8zz333JOdIlM6xeeCCy6IT33qUw2358HqAgoCqxu5o6UCAiEt5dV42oOmUxUWL14ctRTUt2Lf1kggJJ2Kd9BBB8XDDz+c7VvPOeecmvbcjz32WKTgc9oP/83f/E3FFyAFMNOe+Wtf+1q2t15hhRVyeVEa/btFLp1XaKSZv384IaRVq6LdbhGw/+uWlTAOAgQIECBAgAABAgQIECBAgAABAgQIECBAgAABAgQIECBQu4BASO1WPXFneQFUsxMaWjxXa/CivN9mCrLef//9OP300+Oss84aMexR67geeeSR2GOPPbKC8xtvvDEmTpz4IaL081SQ/uKLL8Yll1wSkyZNaoqwFYWFTQ2ohYGQdnwZulrgZzib8qDBrrvuGpdddlmMGTOmWcoRny96ICRNLoVCkvmtt97allM73nnnnZg6dWoW3klXO4I7LX0JCtC4gsACLFJvD1EgpLfXt6Oz++Mf/5gFG+fPnx/77LNPpIDxaqut9qExPfroo9n/fthhh2W/537zm99kJ2I9/vjjDYWYS42X7wHqDYSUn9KVxnTllVfGuuuuW9WyfB82ZcqUmDFjRsWwRynssPLKK8cPfvCD2HvvvZdpe+nSpdnPXnjhhSxAPVy4pPzBRgMh1fZLjYaSm/n7R8mokVP1qi6UGwh0gYD9XxcsgiEQIECAAAECBAgQIECAAAECBAgQIECAAAECBAgQIECAAIE6BQRC6gQr+u29FAh5/fXX44gjjogbbrghRiqoKwVCJk+eHGeffXYsv/zyyyxjebF5+iJyKhAcO3bsh+5LBXDf+9734sQTT8ylAL5UxJY6ufbaa2O99dYr5OtVSzFetwZCUrgnvUO33XZbpOLHVFi5++67t3wdqhU4tnwAOXXw1FNPZYWy6SvlxxxzTPaV8vJTdXLqZrCZJ554IgtipX7TySTpz/5mm22WdzfaGxBQEOhV6LCAQEiHF6BXu0/7uVTUn07ZSHu9FHDefvvtPzTd8n1LaV+YQiSdDISUjzvtWeoJJ6fwZprv5z73uWH3nM8//3wWfE5/V/jWt76VnapX6Xd6+h28//77Z8GYtK9OAZNqp+b1ayCkmf1eLfvrXv0zal6dFbD/66y/3gkQIECAAAECBAgQIECAAAECBAgQIECAAAECBAgQIECAQCMCAiGNqBX4mV4KhCxevDgOOOCAeOihh+Kaa67JivSGXq+++mqcfPLJ2akP3/jGN2LNNdeMVVddNWbOnBmjRo0avH3RokXZV5BTm6nALoUEKhTDRPoycwqWXHrppU0XwAuE5PsHqd4TQtIJM7Nnz87ej3QdfPDBccEFF8SnPvWpEQdWXtyX7wwab+2BBx6I8ePHN95AE0/ef//9ccghh2R/dmotDG20u7RmKXRy2mmn1bVmjfbX788pCOz3N6Dj8xcI6fgS9OYAysOMKTR8yimnLBNoKD89rHQiXl4F+o2eEFL++7bSuNOe93/8j/8R++67b2y66aaD+9jyoEcKvh544IHL7HHfe++9mDZtWrY/TiePzJ07NzbYYINlXoDyfXAK0KYTVD7zmc9UfVEEQm7PgkfJvtYrr/et1v7cR6AkYP/nXSBAgAABAgQIECBAgAABAgQIECBAgAABAgQIECBAgAABAsUTEAgp3pq1fMSNFm2VTuKopzC/PKBST1H7u+++mwVBUiBkyZIl2Qkh6eSPVDD+5JNPxu9///vsy8V/+MMflvEaOr7y00G222677JSItdZaa1jn0peRf/vb38b3v//97CvJlcIj1RYqz0BI+tJ1+qrzLrvskn31evTo0dW6r/vnpT7qfTCt65e//OUsSJMKByud5jLS+Kt9XbmR9y7Nofy0ifSF8BQq2nrrratOTyDkw0SpiHTWrFlZQW06teOKK66IbbbZpqpjozeUF7bW+4X0Rvvs1+cUBPbrynfNvAVCumYpemcgKdCQgqBz5syJXXfdNQsMjxkz5kMTTMGKtFe8/vrrY5999sn2LquttlrkVaDfSCCkPMQyXBDjpptuir322ismTJiQBZdTCDrt6dN8L7zwwmFP/Ugnj1x99dVx9NFHZw7D7W3LT8pLv+/T3q3WMGqlv1vUu5+qFKgoX5Na3tJSG43+/SP1Uc+eu9oedqQx5/W+1eLiHgLlAvZ/3gcCBAgQIECAAAECBAgQIECAAAECBAgQIECAAAECBAgQIFA8AYGQ4q1Zy0fcjYGQeovGRkIaGgj56U9/GpMmTcqCJakw8PDDDx/ROBXEpWKwgw46KPuKcgqQrLvuunWvSz2BkF/+8pcxffr02H777bPixE9/+tMf6q/W4rRUAJcKG9NpKqmt8lNSqk2glwIh5SGgNO96Qkx5vovVzGv9eT1hqlrbTPfVGrb54x//GMcff3zMnz8/aglV1TOGofeWF6Smn+24445ZvynU48pXQEFgvp5aq1tAIKRuMg+MJJB+f6R93pFHHjlsgLF8j5d+r6QAQdovpave8EEtq1EpJDv0uWeeeSaOO+64uOOOO4Y9veOll17KAh8LFiyIG2+8MSZOnBjlQY/Pfe5zWeij0qkf5WGTdAJX2m8ut9xyywy/dEJJCls3E4guNVzvfirPQEgtazPcPbXuudPzAiHNSHu2UwL2f52S1y8BAgQIECBAgAABAgQIECBAgAABAgQIECBAgAABAgQIEGhcQCCkcbuefbIbAyGvv/56HHHEEXHDDTfU5T5u3Lh47rnnspNCUtHdYYcdln0xOZ0mkq7yQvbyr0BX66T8uSlTpsSMGTNihRVWqPbYh35eTyCkVHy25ZZbxlVXXZUVMpZftRanpTBI+gJ0+ip2CrKkL17XevVSIOSRRx6JPfbYIwsBpVMmbr755thhhx1qomimuK/UQR5ttOPL0bUGQtK8yk9cSc+lE0MqFZTWhFzlpvRnOp3M8/DDD2d3XnLJJdm/Hxo5qSeP8fRqGwoCe3VlCzMvgZDCLFUxBloKNCxevDjOPvvsSPu3dL3xxhvx4osvRjr5Lf1eue6667Lwx9D9XScCIR988EEWQj722GNj9dVXr3gKV3lQsnwvu2jRoth7772zPfBwAY50ol4Kxd56660x3MkjyajW0Eg9b0KvBEJeeeWVLGidTibs1FUpLNOpsei3+AL2f8VfQzMgQIAAAQIECBAgQIAAAQIECBAgQIAAAQIECBAgQIAAgf4TEAjpvzWvOuNuDISUjykVxG200UZZ0CMV9W277bbx9a9/PTbccMP41Kc+FZ/97GezIv/031MR3IEHHhi33357XHPNNVnBVuka6SvQVZEiolRo9+6772Ztb7311rU8NnhPrYGQdJrFySefHN/73vfihBNOiHPOOWeZ8EktgZA0zlSkf+6558bkyZOzYshSMKaugQ+5uTwoMlwxYbV3aqTxVwtP1BNaSEMv90z/95577hmXX355zeGYauOpxTKPNrotEFL+5fVDDjkkZs2aFaNHj66Fo+573n///ewL5mnt0+WUkLoJa3pAQWBNTG5qnYBASOts+67ldMpGOtmtFCSsBlDpBLhOBELSON97771sn5JO96i010xhjRSSTIGWFJzeeeedozzokU4XSXvHoafCvfnmm9n+cs6cOcOePJL6rzU0Us20kZ9X2y+1Yy80dNxD96wCIY2srGe6WcD+r5tXx9gIECBAgAABAgQIECBAgAABAgQIECBAgAABAgQIECBAgEBlAYEQb8YyAtWK94cjq7cwP7Xz4IMPxlZbbZU1+cADD8T48eNrWpGXX345DjjggLjrrrti9uzZWcCh0lV+39D2y792XO+JBqk474UXXogzzjgj5s+fHwcffHBccMEFWQil1qvWQEj5aQjpC84TJkxYpotaAiG/+93vsnDMfffdF3l9Sbj8XSkN6phjjskKD1daaaXBcVZ7p9oZCCkFeVKYKF3pq9np69i1XtWKE2tpJ4822lEEWe+f6fTnbd68edkpNCmU1cqr/JSX1E9e73Qrx1y0thUEFm3Fem68AiE9t6Sdm1A9p5yl31/p5KlJkyZ9aMB5/d4t3wOk0+tOP/30hmHS/iqFOi688MLBE03SHrUU9Egnwl122WUxZsyYZfpI+59/+Id/yP73q6++epn5pv+9PDSS9ugpmLLeeus1PN5eeFAgpBdW0RxGErD/834QIECAAAECBAgQIECAAAECBAgQIECAAAECBAgQIECAAIHiCQiEFG/NWj7iasX7ww2g3uLx1E6jgZAnnngi9t5770hffL7jjjtip512qjisUvHeSy+9FAsXLoxx48Zl95UXuA13qkWpweTx4osvxq9+9at49NFHs+BKKkZ/4403BvtMxYNXXnllpLZqvWoNhNx0002x1157ZSehpCK0v/qrv1qmi1oCIck6naSSigLTF6TTKSvNXsN9LTtZpPBJqaCoUnCk2b6HPp9CHen0k6FfwC6/b+jJEuuuu27dFnmEOfJoI4/C1HRqTDpp46Mf/WgWsFp//fUH1yy5NfJnerh1TX/mUoHtJptsEtttt13Ty//qq6/G4YcfHjfffHPWVr0nvTQ9gD5oQEFgHyxyd09RIKS716dQo7vzzjuzkzNSmGHttdeOj3/849nvo3SS1Re/+MX493//9/jnf/7n7JSN4U7UyOP3bkLLMxCSTqg78sgj46//+q+z0+rS3i4FQtIpXelUuHSqSOl/H7pg6RS9dM+ll1467AkhKeg5ZcqUbI+bTk2ZO3du1mazVytOW6l1TM2GcGrZc5fG0sx+L6/3rVYX9xEoCdj/eRcIECBAgAABAgQIECBAgAABAgQIECBAgAABAgQIECBAgEDxBARCirdmDY+4nq8j19pJeRF+qXi81meH3lfPCSELFizIwhcp4JEK3T7/+c9X7LYUHFlxxRXj2muvzQoBywvlUnFbKoRLhXSvvfZapFMjfvOb30Q6leMXv/hFPPvss5EKsoa7UhBknXXWiSeffLLugvRaAiGpiD4VJqZTF9IXpKdNmxYf+9jHlhlOteK08iDEoYcemn1JuvwEj0bXLH0p+ogjjhh8fOzYsbFkyZKs2DKNqXTiS7cEQtLY0mku6WSZdB100EFx0UUX1XWaRTPFfSWoPNrIo1AwhSqSwW233RannnpqFgApf7/yCoT86U9/iu985zsxZ86cyOv9W7p0acyYMWPwy+rp3bvlllti8803b/R19twQAQWBXokOCwiEdHgB+qX7oadgpBOn0t5u6JXH793UZl6BkPKT7s4777w44YQTBkOdtQaff//732enpKUT6IYLSJeHQqqFqGt9ZwRCqkvl9b5V78kdBD4sYP/njSBAgAABAgQIECBAgAABAgQIECBAgAABAgQIECBAgAABAsUTEAgp3po1POJeCYSUF4KnU0Iuu+yyWGWVVSq6lE4g2XHHHeOqq66KT3/603H11VfH0Ucf/aETPmpF3XTTTeOrX/1qFnRI/7nWWmtlhX2lkMGNN94YEydOrKm5WgIh6SSSPfbYIwtZ3HPPPcOerFAtEFIehDj55JOzQvrllluupnEOd1N5WKV0z3XXXZcFQVJhYTqx4eKLL4411lgjuiUQUvpCeGm8s2fPjsmTJ9flkEeYI4828igULG8jBav222+/D1nkFQhJjaaTfNKf13SlUz122GGHutwr3Tx0PdN4p06d+qFTTprupI8bUBDYx4vfHVMXCOmOdejpUaTAbNoLpL1RChamMMj2229fcc55/N5NDecRCEl7sLR/SaHmdFUKVb/wwgtZ6PPee+8d9tST9Gx5sOSYY46Jc845Z5nQcHlwZJ999okLLrggPvOZzzT8buRlWesA8jAv9VVtz10+pmb2e+02qtXSfb0vYP/X+2tshgQIECBAgAABAgQIECBAgAABAgQIECBAgAABAgQIECDQewICIb23psPOqFcCIW+88UYce+yxceWVV2YnZqR/KhSuZA7pVJBJkyYNngSxwgorxCmnnBLnnnvuiCv/la98JdZff/3YaKONsn/SySJrrrlmLL/88ss8lwIqKZRy5JFH1nVKSLVAyDvvvJMVt8+aNSvrM51mMnfu3Nhggw2WGUO14rSbbrop9tprr8HnZs6cGSeddFIkj0av8rBKqY1UkJiuAw88MDttJRUVpn4qnWrSaL+NPpeKPtMpK2edddZgE/fff39svfXWdTXZTHFfqaM82sijUPCnP/1pbLPNNlkR7MKFC7MTd8qvPAMhf/zjH+P444+P+fPn53ZKSHrHDjjggHjooYeyYX/ta1/L/r2Qgl+u5gUUBDZvqIWmBARCmuLzcC0CaR9wyCGHZHuWs88+O6ZMmTJsYLYVp1qceeaZgydd1TLedE/5SXfl+6/SqWzl7ZTm94c//CG+//3vx/77719xz1zucMkll2Snvw39HZCM0v47nSo2XHCk1jnksYepta90n0BIPVru7XcB+79+fwPMnwABAgQIECBAgAABAgQIECBAgAABAgQIECBAgAABAgSKKCAQUsRVa/GYy09zqKdQLc/i8ZGmWF4Enk6imDBhwrC3p+BHCiSceuqpkcaXggmpIP28886Lv/qrv4pNNtkk+88U+Ej/OWbMmOy0kY9+9KN1KT/33HNZkd2vfvWrWLBgQWy77bZVn68WCFm0aFF2okKab+nafffds1M3hn6VeaRAyKuvvhqHH354dipDKvxPp4Wk67vf/W72RexRo0ZVHevQG1K4Yvr06ZlpChT87ne/i2eeeSb7QvWWW245GJBJ4ZV08kQK1XT6euWVV7Jg0E9+8pNsKGmc6dSYtddeu66h5RHmyKONPIopS38+SifopNNcyq+8/0yXTgn55Cc/mb0X9YZxhi5UeTgs/Wy4YEtdC+zmQQEFgV6GDgsIhHR4AXq9+1pOxig36IZASAohVzrprtIJIWns5aHljTfeOHu2UrC4vN3VV189rrjiimx/N/QqN0t76RNOOKGhU7ny2MPU834KhNSj5d5+F7D/6/c3wPwJECBAgAABAgQIECBAgAABAgQIECBAgAABAgQIECBAoIgCAiFFXLUWj7nbAyGlUw3WXXfduOGGG4YNG7z77ruDp4GkryIfddRRLZNLAYlUXJ8CJttvv31NgZKRAiHla5BCDHvuuWdMnjw5C4dU+irzSIGQ0s9S8CEVAj722GNx2mmnRSqmb/SkkNLYk3EKhsyYMSMef/zxLBCSvlCdQijJ+/rrr8++tp1+3sxpJHks3BNPPJEFbFJwJV3J9aKLLoqVV165rubzCHPk0UazxZRvv/12tjZz5szJ3q30ZfShJ+DkHQgpPyUkFZGmE2SaeS9SAWt6/9I/pSsFTfbbb7+61tTNlQUUBHozOiwgENLhBejl7n//+99n+5QULC4/gS2FetO+adVVV43Zs2fHSiutNMjQDYGQ8pM80sl1ab+Y9nPDBULS4N98880sAJx+3x988MFxwQUXxKc+9allljedPJL2Auk0tV133TUL96ag9NDrnnvuiW9+85vZnmG44Ei1d6cVltX6LP28nrB7pTarncpX/kz5fq/W8VW6b6T1baZdzxKoJGD/570gQIAAAQIECBAgQIAAAQIECBAgQIAAAQIECBAgQIAAAQLFExAIKd6atXzE3R4IKZ1qkIrVrrzyylhttdUqmrz++utxxBFHZKGRdDLBTjvt1HK7ejp4+umnY999983CI9dee212SknpSgWKKbCQvtKcCs9SyKK8CDAV7KVi/uWWWy57ZLjitBdeeCFr59577x0MZnz84x/PTsZIwZJURDi0rWpzSEX4aQ1S/+mfVFyY/ikPhKQ2UnBn0qRJ8Y//+I/ZfWmOqYCwVdcPf/jDOPDAA4dtPhV5phNWSlf5qTH1jCmPMEcebTQbCEmnuiSv++67L4azyzsQkpxL73Y6JeSWW26JzTffvB7+Ze4tvfulH0ybNi3SPxWK2Zrqpx8fVhDYj6veVXMWCOmq5eidwZQHH1JYtjzUcPfdd2ch3EZ/R5XvoVPgJO2XGjmJrZJ2+ekcadzf+c534tJLL11m/1Xt2bR3Tr//K/2eLA/KpGBI+n2aTtcrv5LfrFmzstB1OmEsnbyXTuiq5ypyIOSss87KgtW77LJLtv8ePXr0sFMXCKnnrXBvtwjY/3XLShgHAQIECBAgQIAAAQIECBAgQIAAAQIECBAgQIAAAQIECBCoXUAgpHarnrszBRK+/e1vxwYbbJAV7Je+AtzNgZA//elPWcAgfbW4WkH/s88+mwUS0ikW1113Xay//vpdtYYPPvhgbLXVVrHxxht/KBDy/PPPZ8GJ9PNUcJZOP0jBjxTESCd8HH300dk80qkn+++/f1bQVykQUl7wmNY4nZyw0UYbZc9+8MEHg6GQoW1VQ3ruueeyfv/f//t/WUH/Kquskp3IMDQQ8s4772TuEydOzL6wPbRwv1o/9f68WiCkVMBXajd9+TudjFHvlUeYI482mg2E/OxnP4udd945K3pduHBhjBs3bhmKVgRC0ukxhx9+eNx8883ZV8grFZvWsyalP0elZ1II7Pzzz48VV1yxnmbcW0FAQaDXosMCAiEdXoBe7D7tjVIApPT7v3wvleZb/jsqhR7SffUEDFsVCEmnmx133HFZwDmdbJbGnX5vV9p/VVq38j3khhtumAVB//Zv/7biEqffq7fffnscf/zxscYaa1S8J534lU7aSPvsNI56jFKDze5h6n03y/ddzZ4QUtobCYTUuwruL4qA/V9RVso4CRAgQIAAAQIECBAgQIAAAQIECBAgQIAAAQIECBAgQIDAXwQEQvr4bSgVUm+55ZZZOCB9bThd3RwIWbx4cRxwwAHx0EMPZQGHVAg33JVOqNhmm22i2kkinXoFSv7p68rJPxXdvfnmm3HyySfHnDlzYrvttstOQFlrrU3q9EAAACAASURBVLUGh1j+VeYUJEkBkRT2qBQIueeee7JgyZIlS+K8886LE0444UMFe+VtDf1C9nAm77//fpxzzjlZUCW1l/57CrDUUpDYyUBICgWlL1mnL3WXrmoBkuEM8ghz5NFGs8WUF198cRYu+trXvpa9Z5/+9KeXmXIrAiGpk8svvzw7vWdoGKqRP4ulk3aefPLJ7PFaCjQb6acfn1EQ2I+r3lVzFgjpquUo/mDKQxHDnZBWfgraSL8fh9OoNRCS9qjpNI699967apiiPAyS+i2d7Pab3/ympv1Xaaxpj/m//tf/it122y023XTTqv22csWb3cPUO7a8AiHp/UhB7fRPWrsUUE/BaBeBXhKw/+ul1TQXAgQIECBAgAABAgQIECBAgAABAgQIECBAgAABAgQIEOgXAYGQflnpCvNcsGBB7L777ssUUJcXs43Ec9RRR2UF9qNGjcpua6Z4PBW7pRMb9txzz/i7v/u7wTaH9l8Keay77rpxww03DJ54UWmcaWwnnXRSxZNEygvD8ngFGilCv/POO7MTGkrPpoKy9DXqFFxIX39O80s/H3qVh0a+9a1vZWuQTupI4Y9SWy+99FIcdthh8fDDD2emqfi/0leey9saP3589sXoddZZZ1iSJ554Ivsa9GuvvZb1ufnmm7f9K8+NrFeld/qBBx6INOd6rzzCHHm00UwxZbnHSCftNPNneiTX0ikz6f1s5Avs5W2XO6T/PX2pPIXFPv/5z9e7tO4fIqAg0CvRYQGBkA4vQK91f//998chhxwSKVx8zDHHZKHWdIJZutLJIClsnMKrP/rRjyIFRtJe7Mc//nFde4VaAiFPPfVUtkd78cUXs9NKUnh5uOvPf/5zdpJWOuUsXeXjbmYf0Om1bffY8wqE1LK+nbbVP4FmBez/mhX0PAECBAgQIECAAAECBAgQIECAAAECBAgQIECAAAECBAgQaL+AQEj7zbumx/nz52eFcUODHZ0IhNRaGHbhhRfG8ccfnxmmoEP60vHnPve5ZUzL51DpJIhuCISUTswofWH4lVdeyUIdP/vZzwa//rzccstVfF9SgOaggw7Kvu6c5peeKQ+EpLDJkUceGV/4whdi7ty52Skiw13lhYlpTMOFJFJ4ZPLkyXHppZfGlClTYsaMGbHCCisUIhCSCj2T12233TbI0M+BkPKTdu64447YaaedKr4erQqEpJNm0te1U/vphJz076KxY8c29O/GoX+W8zh1pKGB9OBDCgJ7cFGLNSWBkGKtV1eP9pe//GV2MlUKIu6www5x5plnZiGQdFrbT37yk/j5z38+7O/BqVOnZmGRrbbaatg5lgK5K664YrZXSkHcofvr9HA6FST977feemtsscUWcdFFF2VBxpGuRYsWZadRpBPvykMste6du3FhhoY52znGtPann356Q12moNCxxx6bnayWwjkp1PqJT3xisK3Svqmhxmt4qJEAeg3NuoXAhwTs/7wQBAgQIECAAAECBAgQIECAAAECBAgQIECAAAECBAgQIECgeAICIcVbs9xGXCpaGnpCQCcCIenkiVTsloIOIxXqv/POO3H99dfHf/tv/y37wvN6662XfTl5n332ifLwRKnQ7E9/+lPFk0S6IRBSOsGkvGAwjfuqq66Kk08+efCr1cMteAo3pCL6L3/5y9kXrcsDIauvvno272Syxx57ZMGRka7U1sc+9rHshJFK9y5dujSuvvrqOProo+Ov//qvsxMYNtpoo6zJIhQkVlrvPAIhuf1hbLKheudSOh1oyy23zN63tddeu+IIWhUISZ098sgj2bu5ZMmSuPHGG2PixIkNKQiENMRW00MKAmticlPrBARCWmfbVy2Xgq8pDFLtSmGRFJZ++umnY+bMmdne9LLLLosUKBkpEFK6b/nllx8MhKQAyvnnnx8pJJKuF154IQsTpDBI+r1b7XSQ0ljT3nfevHnZ78ny095G2n+loMtI463mUM/PGwlYFDUQ8vLLL8cBBxwQd911VxYqGhosEQip581xb7cK2P9168oYFwECBAgQIECAAAECBAgQIECAAAECBAgQIECAAAECBAgQGF5AIKRP347y0Mfs2bOz4rXSVf6zeoq8mikeLxWurbvuuhUDHEOX6be//W18+9vfjptvvjn7UfpK73e/+93BQrlSQCKdCpG+vrzyyit/qInyIvJKJ4jU+loMDWKMHj26pkdTwCKdkJD+SYGW9E+10MZIDTc6jpoGGxFvv/12VhiZ1jj9ZwqspABJuqoFQtpZlDjcl5MFQv6y0ul0jlTAeNZZZ8UJJ5yQfW08nfRS6Wrmz3S1dyudOHPcccdlRa7VxjFSWwIh1aQb/7mCwMbtPJmLgEBILowaSad1pEBrpSsFi1MI5Bvf+EakkORqq62W3Zb2Ll//+tdjzJgx2b40nQwxUsCidFpE2t+VTghJod0UoN16662zwHP6nZdO5aonDDLS6vVKIKTeUGsjb3T5XqGev9sM7avcPAV6Dj744A/dIhDSyOp4ptsE7P+6bUWMhwABAgQIECBAgAABAgQIECBAgAABAgQIECBAgAABAgQIVBcQCKlu1JN3lH/hNn2peMKECYPz7EQg5Kc//Wlss802sfHGG8e1116bnfxR7UrjnDNnThaqSIV66dlZs2bF5ptvnhWYp0LzoWGXUpudDoSMFMipNu9KP291ICT1mQr4L7nkkth3331jrbXWGhyGQEgjK5bvM/UUU/7ud7+LAw88MO67776oFoZqNhCS/pyloNb48eOz02dKhbal2V9++eWRvqC+wQYbZCf/bLjhhnXDCITUTVbzAwoCa6ZyY2sEBEJa49p3rT722GPZqR8poLHpppvGJptsEl/4whfi85//fHzyk5+s6JFOoUu/A/faa6/YdtttY9SoUcvcVx7uLe03h56yl4LJ++23X0ydOjUef/zxbK/6L//yL/HVr3616XUQCKmdMK9ASHnIOYV7dtppp4rvRdqXp7VPgfS0d540aVLtgx1yZ+onnUCT/q4zNJTdcKMeJDCCgP2f14MAAQIECBAgQIAAAQIECBAgQIAAAQIECBAgQIAAAQIECBRPQCCkeGuWy4iffvrprLD/lVdeiYULF8a4ceMG2+1EIKQUaEhfZ77qqquyryfXcqVivP/7f/9vnHjiifHoo49mhVfbbbdd9t/TNXRupTY7HQgp778UyCkv7Ktl7nnfUy0cMFx/RQiEvPrqq1lh3m233TY4jXpCFHlb5/X+NTKuBQsWxO67715T+CqPQEgKn9x+++1R6Yvc5e/O97///TjqqKPqnpJASN1kNT+gILBmKje2RkAgpDWuWs1JIBXoH3vssXHllVdmJ3+kcMDQQEh5VzvvvHOcf/75sf766+cygmr7r3o6KQ86tGN/lOfYa5lnXoGQ+fPnZ+Giaica/vGPf4zjjz8+0v1bbLFFzJ07Nwu/1nu98MIL2f713nvvzcK1aa++zjrr1NuM+wnUJWD/VxeXmwkQIECAAAECBAgQIECAAAECBAgQIECAAAECBAgQIECAQFcICIR0xTK0fxB33nlnpMK0SgGMdgdC3nnnnTj55JPje9/7XvYF3MsuuyxWWWWVulBefPHFrI1UlFe6UgHVRRddlIVEhl55FeQ3ejJHpUBOrwZC6lrIgZubDSIM7bNSgWY7Ch6Hm3te71+9tuV/1tIpOuecc06ssMIKwzbT7DqUz7NS4KN8XRr9sz/0z00Kt11zzTXZl99dzQkoCGzOz9NNCwiENE2ogUYF0u+RdLJDOk3krLPOqvi78t/+7d9in332yU6/KoWZhwuEpD1p+p07ZsyYRoe0zHN5hioEQqovy/vvvx+nn3569j7suOOO2ZqvscYawz741FNPxWGHHRYPP/xwFsS9+OKL4zOf+Uz1jgbuSCfzpb/bpNMQ099l0t9xUjsuAq0WsP9rtbD2CRAgQIAAAQIECBAgQIAAAQIECBAgQIAAAQIECBAgQIBA/gICIfmbFqLFVMx02mmnZV+rTUVvG2200eC4Gw2EpEKno48+OvsS7uzZs2PTTTeNUaNGDeuR+klf0L3hhhvi1FNPjfSl5VSAPnXq1KhQiFLVNbU3c+bM+Od//ufs3l133TULhFQ6bSSvgvxGAyGVAjkCIX9Z4maDCENflvIivtLPGj0RpeqLWMMNeb1/NXT1oVtKxaupSPHGG2+MiRMnjthEs+vw7LPPxqRJk+Kxxx7LvmqdTgsZepX+vTF27NhhT/QZaZBPPPFEFiR75plnstt22WWXSH8uR48eXS+P+4cIKAj0SnRYQCCkwwvQa92/++67ccopp8R9990X3/rWt+If/uEf4s9//nP8z//5P7O9aAp3pP1ouh555JHYY489YtVVV43rr78+Ntxww2U4Lr/88jjiiCOiPGBZvodO7aXQZfr910ggoJp/rwRCqs0z759XOrGslj5ef/31bL3Tu3LMMcfErFmz4hOf+MSIj95///3ZiSKLFy/O3rmzzz47Vl999ardpTBI+jtN+idd6bkpU6bEcsstV/VZNxBoVsD+r1lBzxMgQIAAAQIECBAgQIAAAQIECBAgQIAAAQIECBAgQIAAgfYLCIS037zjPabgxbHHHjt4msZxxx2XfbW4FN5oNBBSCjk0OsEU3EhFVptttllDTZR/SbfUwPjx47OTR7785S9/qM28CvIbDYSce+65cdJJJ8VIp5jUg9DoOOrpY7h78yxILPXRbBCh0lhL5qWfpdDS5MmT8yCou4283r96Ol66dGkkg1RQmL5sPX/+/EghjJGuZteh/N244447YqeddlqmuxQW2W233WLJkiVZkKzeNSn/qnlq/KijjsrmOVIYrR63fr5XQWA/r35XzF0gpCuWoXcG8eqrr2b7rttuuy0LQ++3337Z5Er7g/LfH2lPmfbH8+bNywr/0++m8n8nprYOP/zwuOuuu+Lmm2+OHXbYIWurfA+d2kshgLTnTqdEpBBB2m+vtNJKuaDmuf/q5AkhuWDU0UijgZDyAGqlU88qDSHtva6++uosMJ/+/pVCQul9W2uttYYdcbovheMvuOCC7J6835s6qNzapwL2f3268KZNgAABAgQIECBAgAABAgQIECBAgAABAgQIECBAgAABAoUWEAgp9PI1NvihJ1GsvPLKkQqb9t9//6zYrdFAyMsvv5wVY6fCuHqvNIZUIJW+otvI12/LC65S3wcffHBWpJfmut5662Xz22abbQaL+fIqyG8kiFEeyElf/i19jbpes/L7GxlHM/2VP9tMQWJ6Z9IpLukr3Z/5zGcGmx0uiJDuT19JTu/quHHj6jpJZsGCBdkXuktXKu5MbS2//PJ5UdTcTl7vX80dRsQLL7yQFcLee++9cfrpp8e0adPiYx/72IhNNBsIKRWYpj/fKRDyla98ZZn+XnnllWxcP/nJTxoKSKVgS/r3RulqtNCzHst+uVdBYL+sdNfOUyCka5emmAN7+umnY9999430e2fhwoXZPiJdpf3B0BOmSnurdArVZZddFqusssrgxEs/23PPPSOdFLLaaqtlPxsaCElhkltvvXUwEJDnSQ/N7L+GrmC7AyHV3qDyk93SqRznn39+rLjiih96rDTmjTfeOK699tpsv9/Kq7Tm9Z5o9sEHH8RVV12VBTvS3wFSWP28886ruI/97W9/G9/+9rcH/y6V9kfpHVpjjTVaOTVtE/iQgP2fF4IAAQIECBAgQIAAAQIECBAgQIAAAQIECBAgQIAAAQIECBRPQCCkeGvW9IjLC5rGjBkTP//5zyOdzpG+zp8K295+++3sS8gXX3xx1FtcnQrd00kht99+e/z7v/97PPPMM7F48eJlxrz66qtHKuBKIYAtt9wyOyEgjaFCAUpN873//vuzovDUVzoBYcaMGfHss89mAZVUMFY+v9RHXgX5jQQxajk1oaZJl93UyDjq7WO4+xstSExrlb6anb7UPXHixLjkkkti9OjRWTeVggjpvTzllFOyosD0/qR3MxUJrrDCCjVNpfzLzumBSgWeNTWUw015vX+1DiUFplIx65FHHpmdCnLLLbfE5ptvXvXxZgMhpSLbkYo1U9FnKpD9+Mc/nhXq1vPvgTSv6dOnZ/+UrlR4O2HChKpz+//t3QusZWV5N/BHMMhoK7YIQT9T/ayo3CUDjDK1tdwiIqhQA8hFboL1q60O0crQMo4RVCKXVj8NVJlBiGBRUEFsuHlBCKCDMghItEHbUG5plapFiDJfntVuvj3Hfc7e+6y997r9dmJiOGut931/z4LznOT979cFwwVsCBxu5IqpCgiETJW3ew/v/U56zWteE9k3Pf/5zy8Qbrnllthvv/3ixS9+8UbBgl5/8/DDD28UIPnxj38cRx55ZGRfcdFFF20UNp0bCMmwc/5+y0392cNkQDJDmdlnLyYA3V+1xfZfgypft0DIfffdV4R/82SV+U7jWCgQ8s1vfrPoe971rnfFrrvuuui/L3pWjz/+eLz3ve8tTh187WtfW9T9uc997sj/EmW/kn8b5XyybvkeZEAk/2bJsEc+/wtf+ELR2+bP8/POd76z+Hsmr/UhMEsB/d8stY1FgAABAgQIECBAgAABAgQIECBAgAABAgQIECBAgAABAgQmIyAQMhnHxjylf0NTfutsbkp7z3veU3x7ce+UjkMOOaTYtLaYQEgVEPfcc08ce+yxxaaxPAEi5907baI/dJAhgjyN4tBDD43/+I//iCOOOKLYnHXxxRcX/38xn8UEMXobEjMIk98YnBvgy34WM4+yY/buX8yGxNtvvz3+8i//8qmwzic/+clig11vA9J8QYTchLly5cq45JJLiuFzM9373//+kb45+ac//WlxAkUGUPIzq2+UHuQ860BIhmnyNJp0TfczzzxzpCBN2UBIboRdsWJFzP3W9Um9e/2n7eQzt9122/j85z8fO++886SG6PRzbAjsdPnrsHiBkDpUoSVzyA35ubk++97sHTKgsfnmmxerm6+Pyd8xeVpDBjfyJLMdd9wxfvnLXxbBgE984hPxtre9rTjd7lnPetZTSoMCIUuWLNnovrw4e5d8Tv5ssZ/F9F/zjVWnQEh/iHW77baLyy67LHbYYYffmvp8gZB/+7d/K2pz9dVXF3/b5N852Yv016n3sAyur127tgifbL/99rHJJpsMJOoPqOS7k4GexYTY85SanM9VV11VjJOnmuTfJdkX9/5Z/r3y0Y9+NN7ylreM1Kst9v1xH4H5BPR/3g0CBAgQIECAAAECBAgQIECAAAECBAgQIECAAAECBAgQINA8AYGQ5tWs1IzvuuuuePOb3xwZoshvzj3++OOLUzV6JzXkw/PkhNwEl2GJcU8IKTW5Rdx8//33F3PPQMuyZctizZo1kZvH+j+PPPJI8Q28+W2+vZMo8udVBEL6AznjbMwfRtOUQMiTTz5ZfANybobL9y5DGRkGedWrXrXREhcKIqRhvrunnXZaEexZvnx5EQIatFmw/6H9m0F7//yaa66JfffddxjvxH8+60BILuDXv/518Y3of/AHfxB/+qd/OtKaygRCnnjiiSJYlptl8ySXPNnlmc985kjjjnpR/2bY3n+78t3YYostRn2E6xYQsCHQ61GxgEBIxQVo0/CPPvpo8bsoQ4NzT5zIPjE331933XVFPznfKVP5e7R30kf2LxlOndtzzhcIScvsrf/6r/+66Hvyk8GU/D2bAYDFfNoaCMm/UTKgcccddxRh1gzObLrppr9FtNAJIRncyZPnPvjBDxa9Yp6AmP3I3BD2unXrilMKt956641Oh5k72Kc//eni/RnnlLX5ajp3bv3XZX+WJza+4hWvWMwr4R4CExHQ/02E0UMIECBAgAABAgQIECBAgAABAgQIECBAgAABAgQIECBAgMBMBQRCZspd7WC5IT43Q2U4Yu437uZmuNy8fcEFF2w0ybe//e2xevXqYqNU3T79QZbc4HXhhRfGn/zJnwycZm7Cy2/bPeyww4q1T2pD/rhBjP5vGM5gRAZUJvEZdx6TGLP3jFE3JOY7lidTZB3yM9/mvPzZsCBCvss333xzEQbKDYP5DcvnnntucRLFQt/YfP311xfj5vvQG+fUU09d1Lc8lzGc1PtXZg6j3NurQ56skqfr5Ddtj/rJb+jO0NXXv/71YkPnKaecMuqtI1/XO22nd0Nuosxv7faZjIANgZNx9JRFCwiELJrOjXMF1q9fXwSef/GLX8SVV14ZS5cufeqSUX4nZxg1g40ZMMhPhkoytDD3v5MLBULyvuw/su/42Mc+VjwnQ63Zv+R8xj1xYtT+a5S3oS4nhGRAI3u7PPXvgAMOKALA22yzzcAlLBQI6d3wve99rwjhZAA4e5IM4/T3MqOc2pcnzGWA/oorrohjjjkmPv7xjw88bWSYc/auDz30UOSYeTrhjTfeOPCW17/+9cW7tddeexUnHo77Xgybh58TGCag/xsm5OcECBAgQIAAAQIECBAgQIAAAQIECBAgQIAAAQIECBAgQKB+AgIh9avJ1Gb0wAMPxNFHH118A/Kg0ylys1uGFPJUkNxk1v/Ze++9Y7/99otdd901XvCCFzwVENlkk02KjVVPf/rTpzbvQQ++/fbbizXkZrAMg2SQJb9Vd9RNU/2b/yYx8QwiZChjyy23XPBxvW8Yfs1rXlNc//znP38SwxfPOvLII4tAxCjzmMig//OQYRsS8xu1b7jhhuIbnjO8kZ8MH61cuXLegMGwQEhv/hkKygBAbtLLb9jO0MKhhx4673vQ/+9APuO1r31tcXLMc5/73EmSDH3WKJtPhz5kBhf06pD/jucGyPwG9VH+Xf/P//zP4huuM0yWn2mcxPKb3/wm/vZv/zY+9KEPFWPkt3bP3eQ7A6JWD2FDYKvL24TFCYQ0oUoNmWOv/8pQaP7/3/u933tq5v0hjkEn42WII4ONH/7wh4u+JX/3ZO8x6PfhsEBIDprX5EkjGZLNZ2f/8jd/8zdx4oknjhU0GNZ/jVOaqgMh2TdkXXonegwLeufaRgmE5HV5QshHPvKRIszRf6JL9hHZp2Svk2Gh+U4Yu/zyy+OQQw4pap8nzOTfQ6N8sv998MEHI/9m+da3vlUEQeb+fbXTTjsV88pTQ3L92df2f/L0wwzGZDhk++23j+c85zkj/60zyhxdQ2CQgP7Pe0GAAAECBAgQIECAAAECBAgQIECAAAECBAgQIECAAAECBJonIBDSvJotesa9zXC5oSk30GfIY9AnT3I477zzitNEchPVrD8LbR5/8skni9DKe97znmLTVJ4Mkd/SnCeDjBoGyfVUEQjpDyPkZsJVq1bFpptu+tSGtlk7DxpvMYGSYRsSc/PccccdV2x6zHrlJsj9998/Mkw032fUQEje3/9t27nRM9/drbbaauCj+0/JyQsyRPDFL34x9thjj5nyNyUQ0gsalcHZZ5994jOf+UxhPclP/wkk+dwy39o9yXm16Vk2BLapmo1ci0BII8tWv0nnZvu/+Iu/iLVr1xY9SIY5+v/7Nl8gJHuG7373u8UJV9mbDguDZADgzjvvjD//8z8vTrjI+7KfyV5v7if72QwaZBAk+6jc+L9mzZqNAgvDJAf1X5Pub4fNoffzXXbZJT73uc8Vfd6onyeeeCLyBI/PfvazRTi39zfHqEHvXiAk+4sMhmdoYrPNNhs6fNbpZz/7WfzTP/1T4Z9/T2SdBp0Y9/DDD8fb3va2IsyRofo82eXZz352MUbW8NFHH4183o9//OPIa++5556466674gc/+EHccsstA+eS71GeApJ9y6tf/epYsmRJcV2+pxlszd7rqquuGnhv+r7qVa+K3XffPTJM8tKXvrQIo48S1h0K4wIC/yOg//MqECBAgAABAgQIECBAgAABAgQIECBAgAABAgQIECBAgACB5gkIhDSvZouacW5qu+SSS+Ltb3978S23+W3/z3rWsxZ8Vn5b79VXX73gxqRFTWaBm5YuXRqXXnppvOQlL/mtq3KjWJ4G8NGPfrT42fLly4vN/zvssMPY05j0hrlRghS9QE5+O/Fll1321Lz7v5V57IVM+IZR1jF3yGGBkNwwl5v97r777mIT5nxhjf7njhMIyftyE12eDnLggQcO3UyZG/Xe/OY3F5v28jPfJsAJ0270uKYEQjIc9s53vrPY5LmYT256zMDW4YcfPlZga5Sxrr322o2+pTuDYgcffPAot7pmRAEbAkeEctm0BARCpiXbsefedttt8cY3vrFY9aAQaH8g5B3veEcRGtl8882jv3fOezMo/da3vrXYfJ8/O/3004vTQub75ElZ2fcs9Mkgwd/93d8Vp7xlDzzOpymBkLTKvymyj89eME+Lu/HGG4tAdIZ6+z8ZlMi+7BWveMVQivXr1xcne/zwhz8ceu1CF2QAJcPLu+22229d9vWvf70IbmR4Jf8++eM//uPimrknzg2bQPZDGcTPU+yy1+4/oWbuven10EMPRfY5F154YVx//fXDHl8EcfJ0lfTwIVBWQP9XVtD9BAgQIECAAAECBAgQIECAAAECBAgQIECAAAECBAgQIEBg9gICIbM3r2zE3Jj/j//4j7HtttuOveksN8vlxrN169bF7bffHj/60Y8iN4vnNydP8nPUUUcVG/tz41T/J+d+7rnnxsknn1z849yw9/73v3+kcMGg+U1qQ37vBIVhQYrf/OY3kRsD3/ve98bKlStj9erVT32bb9sDIYt5P8YNhIwzxuOPP158C3Ru+MzPtE6wWGhOk3r/xln3Yq/NsE0Gw/J/eSpHfpN2/rdgvk9urMz/xuy8885xwgknxMtf/vKJh0Gyhvnv0t///d8X0zjooIPiH/7hH2Lrrbde7DLdN0DAhkCvRcUCAiEVF6ANw2f/mD1F9ozz9ZjZ42Zvlpv+MzSdp871TvXI0x8yRJ2nMeQJFP3/XZwbTOz3yhM/8tSL/H04rU8TAiFzTNt7jwAAIABJREFUT2abzyJPyvirv/qr4uSMZzzjGSOR9Z/8MtIN81x05plnxooVKwae5JK35N89eZpI/g3Sm9uwdf3+7/9+7LnnnkUIJNeW788op5cMmmKu89vf/nZxSk3OY9DfXvqgMm+Ae+cK6P+8EwQIECBAgAABAgQIECBAgAABAgQIECBAgAABAgQIECBAoHkCAiHNq1lnZ5wb9j72sY/FC17wgmLD3qgbxgaBTWpD/qiBkJxDbirMb/rdfffdi83yPtUJ9L4tPL/hOT9Ol6iuFosZee4pL5/61Kfi+OOPX8yj3LOAgA2BXo+KBQRCKi5AW4bP/jF/z+d/04444oiJLetf/uVf4uijj45vfOMbxTMzzJwnW2SgJH8nvehFL5rYWIMeNOyEtqkOPsbD5/7O7t266667Fid7ZU+fJ1xssskmYzz1vy/913/91yLwk/XNE0hG/eR4eWJfhoQyTJGnvoz7yXUde+yxscUWW8RLX/rS4uS/DH5kEHbLLbdc1HpGmcPckP6tt95anFTzhje8YZTbXUNgqID+byiRCwgQIECAAAECBAgQIECAAAECBAgQIECAAAECBAgQIECAQO0EBEJqVxITIkBg2gJzTwnJDZ0ZNnr2s5897aE9v6RAnraT3+ad3+aeH9+KXRJ0gdttCJyerSePJCAQMhKTiwjUWyB7rlNOOSXuvvvueOUrX1mcnLF06dLIUzQG/J6p92LMjkAHBPR/HSiyJRIgQIAAAQIECBAgQIAAAQIECBAgQIAAAQIECBAgQIBA6wQEQlpXUgsiQGAUgfXr18dhhx0W99xzT/Gt3ldccUXsvffeo9zqmgoF7rvvvjj88MMjvxE763bRRRf5Vuwp1cOGwCnBeuyoAgIho0q5jgABAgQITEhA/zchSI8hQIAAAQIECBAgQIAAAQIECBAgQIAAAQIECBAgQIAAAQIzFBAImSG2oQgQqI/A3JMmnBJSn9rMN5MNGzbEOeecEyeffHJxiZpNt2Y2BE7X19OHCgiEDCVyAQECBAgQmKyA/m+ynp5GgAABAgQIECBAgAABAgQIECBAgAABAgQIECBAgAABAgRmISAQMgtlYxAgUEuB+++/P4466qj42te+5rSJWlZo40nde++9ceihh8Ydd9wRL3zhC+Pzn/987Lbbbg2YeTOnaENgM+vWolkLhLSomJZCgAABAs0Q0P81o05mSYAAAQIECBAgQIAAAQIECBAgQIAAAQIECBAgQIAAAQIE+gUEQrwPBAh0WuCaa66JP/uzP4uf//zn8aY3vSnOO++82GqrrTptUsfF//rXv45Vq1bFGWecUUzvzDPPjBUrVsSmm25ax+m2Yk42BLaijE1ehEBIk6tn7gQIECDQSAH9XyPLZtIECBAgQIAAAQIECBAgQIAAAQIECBAgQIAAAQIECBAg0HEBgZCOvwCWT6DrAhk0OOuss+J973tfQXH++efHCSecEAM2Q3WdqtL133TTTXHEEUfET37yE8GdGVXChsAZQRtmPgGBEO8GAQIECBCYsYD+b8bghiNAgAABAgQIECBAgAABAgQIECBAgAABAgQIECBAgAABAhMQEAiZAKJHECDQbIGHHnooTjrppPjSl74Uu+yyS1xyySWx3XbbNXtRLZr9T3/606I+l112WSxbtizWrFmjPjOorw2BM0A2xEICAiHeDwIECBAgMGMB/d+MwQ1HgAABAgQIECBAgAABAgQIECBAgAABAgQIECBAgAABAgQmICAQMgFEjyBAgAABAm0TsCGwbRVt3HoEQhpXMhMmQIAAgaYL6P+aXkHzJ0CAAAECBAgQIECAAAECBAgQIECAAAECBAgQIECAAIEuCgiEdLHq1kyAAAECBIYI2BDoFalYQCCk4gIYngABAgS6J6D/617NrZgAAQIECBAgQIAAAQIECBAgQIAAAQIECBAgQIAAAQIEmi8gENL8GloBAQIECBCYuIANgRMn9cDxBARCxvNyNQECBAgQKC2g/ytN6AEECBAgQIAAAQIECBAgQIAAAQIECBAgQIAAAQIECBAgQGDmAgIhMyc3IAECBAgQqL+ADYH1r1HLZygQ0vICWx4BAgQI1E9A/1e/mpgRAQIECBAgQIAAAQIECBAgQIAAAQIECBAgQIAAAQIECBAYJiAQMkzIzwkQIECAQAcFbAjsYNHrtWSBkHrVw2wIECBAoAMC+r8OFNkSCRAgQIAAAQIECBAgQIAAAQIECBAgQIAAAQIECBAgQKB1AgIhrSupBREgQIAAgfICNgSWN/SEUgICIaX43EyAAAECBMYX0P+Nb+YOAgQIECBAgAABAgQIECBAgAABAgQIECBAgAABAgQIECBQtYBASNUVMD4BAgQIEKihgA2BNSxKt6YkENKtelstAQIECNRAQP9XgyKYAgECBAgQIECAAAECBAgQIECAAAECBAgQIECAAAECBAgQGFNAIGRMMJcTIECAAIEuCNgQ2IUq13qNAiG1Lo/JESBAgEAbBfR/bayqNREgQIAAAQIECBAgQIAAAQIECBAgQIAAAQIECBAgQIBA2wUEQtpeYesjQIAAAQKLELAhcBFobpmkgEDIJDU9iwABAgQIjCCg/xsBySUECBAgQIAAAQIECBAgQIAAAQIECBAgQIAAAQIECBAgQKBmAgIhNSuI6RAgQIAAgToI2BBYhyp0eg4CIZ0uv8UTIECAQBUC+r8q1I1JgAABAgQIECBAgAABAgQIECBAgAABAgQIECBAgAABAgTKCQiElPNzNwECBAgQaKWADYGtLGuTFiUQ0qRqmSsBAgQItEJA/9eKMloEAQIECBAgQIAAAQIECBAgQIAAAQIECBAgQIAAAQIECHRMQCCkYwW3XAIECBAgMIqADYGjKLlmigICIVPE9WgCBAgQIDBIQP/nvSBAgAABAgQIECBAgAABAgQIECBAgAABAgQIECBAgAABAs0TEAhpXs3MmAABAgQITF3AhsCpExtgYQGBEG8IAQIECBCYsYD+b8bghiNAgAABAgQIECBAgAABAgQIECBAgAABAgQIECBAgAABAhMQEAiZAKJHECBAgACBtgnYENi2ijZuPQIhjSuZCRMgQIBA0wX0f02voPkTIECAAAECBAgQIECAAAECBAgQIECAAAECBAgQIECAQBcFBEK6WHVrJkCAAAECQwRsCPSKVCwgEFJxAQxPgAABAt0T0P91r+ZWTIAAAQIECBAgQIAAAQIECBAgQIAAAQIECBAgQIAAAQLNFxAIaX4NrYAAAQIECExcwIbAiZN64HgCAiHjebmaAAECBAiUFtD/lSb0AAIECBAgQIAAAQIECBAgQIAAAQIECBAgQIAAAQIECBAgMHMBgZCZkxuQAAECBAjUX8CGwPrXqOUzFAhpeYEtjwABAgTqJ6D/q19NzIgAAQIECBAgQIAAAQIECBAgQIAAAQIECBAgQIAAAQIECAwTEAgZJuTnBAgQIECggwI2BHaw6PVaskBIvephNgQIECDQAQH9XweKbIkECBAgQIAAAQIECBAgQIAAAQIECBAgQIAAAQIECBAg0DoBgZDWldSCCBAgQIBAeQEbAssbekIpAYGQUnxuJkCAAAEC4wvo/8Y3cwcBAgQIECBAgAABAgQIECBAgAABAgQIECBAgAABAgQIEKhaQCCk6goYnwABAgQI1FDAhsAaFqVbUxII6Va9rZYAAQIEaiCg/6tBEUyBAAECBAgQIECAAAECBAgQIECAAAECBAgQIECAAAECBAiMKSAQMiaYywkQIECAQBcEbAjsQpVrvUaBkFqXx+QIECBAoI0C+r82VtWaCBAgQIAAAQIECBAgQIAAAQIECBAgQIAAAQIECBAgQKDtAgIhba+w9REgQIAAgUUI2BC4CDS3TFJAIGSSmp5FgAABAgRGEND/jYDkEgIECBAgQIAAAQIECBAgQIAAAQIECBAgQIAAAQIECBAgUDMBgZCaFcR0CBAgQIBAHQRsCKxDFTo9B4GQTpff4gkQIECgCgH9XxXqxiRAgAABAgQIECBAgAABAgQIECBAgAABAgQIECBAgAABAuUEBELK+bmbAAECBAi0UsCGwFaWtUmLEghpUrXMlQABAgRaIaD/a0UZLYIAAQIECBAgQIAAAQIECBAgQIAAAQIECBAgQIAAAQIEOiYgENKxglsuAQIECBAYRcCGwFGUXDNFAYGQKeJ6NAECBAgQGCSg//NeECBAgAABAgQIECBAgAABAgQIECBAgAABAgQIECBAgACB5gkIhDSvZmZMgAABAgSmLmBD4NSJDbCwgECIN4QAAQIECMxYQP83Y3DDESBAgAABAgQIECBAgAABAgQIECBAgAABAgQIECBAgACBCQgIhEwA0SMIECBAgEDbBGwIbFtFG7cegZDGlcyECRAgQKDpAvq/plfQ/AkQIECAAAECBAgQIECAAAECBAgQIECAAAECBAgQIECgiwICIV2sujUTIECAAIEhAjYEekUqFhAIqbgAhidAgACB7gno/7pXcysmQIAAAQIECBAgQIAAAQIECBAgQIAAAQIECBAgQIAAgeYLCIQ0v4ZWQIAAAQIEJi5gQ+DEST1wPAGBkPG8XE2AAAECBEoL6P9KE3oAAQIECBAgQIAAAQIECBAgQIAAAQIECBAgQIAAAQIECBCYuYBAyMzJDUiAAAECBOovYENg/WvU8hkKhLS8wJZHgAABAvUT0P/VryZmRIAAAQIECBAgQIAAAQIECBAgQIAAAQIECBAgQIAAAQIEhgkIhAwT8nMCBAgQINBBARsCO1j0ei1ZIKRe9TAbAgQIEOiAgP6vA0W2RAIECBAgQIAAAQIECBAgQIAAAQIECBAgQIAAAQIECBBonYBASOtKakEECBAgQKC8gA2B5Q09oZSAQEgpPjcTIECAAIHxBfR/45u5gwABAgQIECBAgAABAgQIECBAgAABAgQIECBAgAABAgQIVC0gEFJ1BYxPgAABAgRqKGBDYA2L0q0pCYR0q95WS4AAAQI1END/1aAIpkCAAAECBAgQIECAAAECBAgQIECAAAECBAgQIECAAAECBMYUEAgZE8zlBAgQIECgCwI2BHahyrVeo0BIrctjcgQIECDQRgH9Xxurak0ECBAgQIAAAQIECBAgQIAAAQIECBAgQIAAAQIECBAg0HYBgZC2V9j6CBAgQIDAIgRsCFwEmlsmKSAQMklNzyJAgAABAiMI6P9GQHIJAQIECBAgQIAAAQIECBAgQIAAAQIECBAgQIAAAQIECBComYBASM0KYjoECBAgQKAOAjYE1qEKnZ6DQEiny2/xBAgQIFCFgP6vCnVjEiBAgAABAgQIECBAgAABAgQIECBAgAABAgQIECBAgACBcgICIeX83E2AAAECBFopYENgK8vapEUJhDSpWuZKgAABAq0Q0P+1oowWQYAAAQIECBAgQIAAAQIECBAgQIAAAQIECBAgQIAAAQIdExAI6VjBLZcAAQIECIwiYEPgKEqumaKAQMgUcT2aAAECBAgMEtD/eS8IECBAgAABAgQIECBAgAABAgQIECBAgAABAgQIECBAgEDzBARCmlczMyZAgAABAlMXsCFw6sQGWFhAIMQbQoAAAQIEZiyg/5sxuOEIECBAgAABAgQIECBAgAABAgQIECBAgAABAgQIECBAgMAEBARCJoDoEQQIECBAoG0CNgS2raKNW49ASONKZsIECBAg0HQB/V/TK2j+BAgQIECAAAECBAgQIECAAAECBAgQIECAAAECBAgQINBFAYGQLlbdmgkQIECAwBABGwK9IhULCIRUXADDEyBAgED3BPR/3au5FRMgQIAAAQIECBAgQIAAAQIECBAgQIAAAQIECBAgQIBA8wUEQppfQysgQIAAAQITF7AhcOKkHjiegEDIeF6uJkCAAAECpQX0f6UJPYAAAQIECBAgQIAAAQIECBAgQIAAAQIECBAgQIAAAQIECMxcQCBk5uQGJECAAAEC9RewIbD+NWr5DAVCWl5gyyNAgACB+gno/+pXEzMiQIAAAQIECBAgQIAAAQIECBAgQIAAAQIECBAgQIAAAQLDBARChgn5OQECBAgQ6KCADYEdLHq9liwQUq96mA0BAgQIdEBA/9eBIlsiAQIECBAgQIAAAQIECBAgQIAAAQIECBAgQIAAAQIECLROQCCkdSW1IAIECBAgUF7AhsDyhp5QSkAgpBSfmwkQIECAwPgC+r/xzdxBgAABAgQIECBAgAABAgQIECBAgAABAgQIECBAgAABAgSqFhAIqboCxidAgAABAjUUsCGwhkXp1pQEQrpVb6slQIAAgRoI6P9qUARTIECAAAECBAgQIECAAAECBAgQIECAAAECBAgQIECAAAECYwoIhIwJ5nICBAgQINAFARsCu1DlWq9RIKTW5TE5AgQIEGijgP6vjVW1JgIECBAgQIAAAQIECBAgQIAAAQIECBAgQIAAAQIECBBou4BASNsrbH0ECBAgQGARAjYELgLNLZMUEAiZpKZnESBAgACBEQT0fyMguYQAAQIECBAgQIAAAQIECBAgQIAAAQIECBAgQIAAAQIECNRMQCCkZgUxHQIECBAgUAcBGwLrUIVOz0EgpNPlt3gCBAgQqEJA/1eFujEJECBAgAABAgQIECBAgAABAgQIECBAgAABAgQIECBAgEA5AYGQcn7uJkCAAAECrRSwIbCVZW3SogRCmlQtcyVAgACBVgjo/1pRRosgQIAAAQIECBAgQIAAAQIECBAgQIAAAQIECBAgQIAAgY4JCIR0rOCWS4AAAQIERhGwIXAUJddMUUAgZIq4Hk2AAAECBAYJ6P+8FwQIECBAgAABAgQIECBAgAABAgQIECBAgAABAgQIECBAoHkCAiHNq5kZEyBAgACBqQvYEDh1YgMsLCAQ4g0hQIAAAQIzFtD/zRjccAQIECBAgAABAgQIECBAgAABAgQIECBAgAABAgQIECBAYAICAiETQPQIAgQIECDQNgEbAttW0catRyCkcSUzYQIECBBouoD+r+kVNH8CBAgQIECAAAECBAgQIECAAAECBAgQIECAAAECBAgQ6KKAQEgXq27NBAgQIEBgiIANgV6RigUEQiougOEJECBAoHsC+r/u1dyKCRAgQIAAAQIECBAgQIAAAQIECBAgQIAAAQIECBAgQKD5AgIhza+hFRAgQIAAgYkL2BA4cVIPHE9AIGQ8L1cTIECAAIHSAvq/0oQeQIAAAQIECBAgQIAAAQIECBAgQIAAAQIECBAgQIAAAQIEZi4gEDJzcgMSIECAAIH6C9gQWP8atXyGAiEtL7DlESBAgED9BPR/9auJGREgQIAAAQIECBAgQIAAAQIECBAgQIAAAQIECBAgQIAAgWECAiHDhPycAAECBAh0UMCGwA4WvV5LFgipVz3MhgABAgQ6IKD/60CRLZEAAQIECBAgQIAAAQIECBAgQIAAAQIECBAgQIAAAQIEWicgENK6kloQAQIECBAoL2BDYHlDTyglIBBSis/NBAgQIEBgfAH93/hm7iBAgAABAgQIECBAgAABAgQIECBAgAABAgQIECBAgAABAlULCIRUXQHjEyBAgACBGgrYEFjDonRrSgIh3aq31RIgQIBADQT0fzUogikQIECAAAECBAgQIECAAAECBAgQIECAAAECBAgQIECAAIExBQRCxgRzOQECBAgQ6IKADYFdqHKt1ygQUuvymBwBAgQItFFA/9fGqloTAQIECBAgQIAAAQIECBAgQIAAAQIECBAgQIAAAQIECLRdoAmBkCcj4ql5PvnkkzFgk0Lb62R9BAgQIEBgZgIbNmyITTbZpH+83Jy/0T+Y2WQM1FUB/V9XK2/dBAgQIFCJgP6vEnaDEiBAgAABAgQIECBAgAABAgQIECBAgAABAgQIECBAgACB0gJNCIQ8FhGb91b6X//1X7FkyZLSC/cAAgQIECBAYLDAY489Fs985jP7f/iriPDL1wszSwH93yy1jUWAAAECnRfQ/3X+FQBAgAABAgQIECBAgAABAgQIECBAgAABAgQIECBAgAABAg0VaEIg5OGI2Krn+8ADD8Q222zTUG7TJkCAAAEC9Rd48MEH43nPe17/RB+JiK3rP3MzbJGA/q9FxbQUAgQIEKi/gP6v/jUyQwIECBAgQIAAAQIECBAgQIAAAQIECBAgQIAAAQIECBAgMEigCYGQuyJi+97k77jjjth5551VkwABAgQIEJiSwPr162OXXXbpf/rdEbHDlIbzWAKDBPR/3gsCBAgQIDBDAf3fDLENRYAAAQIECBAgQIAAAQIECBAgQIAAAQIECBAgQIAAAQIEJijQhEDINRGxb2/NX/7yl+PAAw+cIIFHESBAgAABAv0CV155ZRx00EH9/+jaiNiPEoEZCuj/ZohtKAIECBAgoP/zDhAgQIAAAQIECBAgQIAAAQIECBAgQIAAAQIECBAgQIAAgWYKNCEQcl5EnNjjPeuss2LFihXN1DZrAgQIECDQAIGzzz47Tj755P6Znh8RJzVg6qbYHgH9X3tqaSUECBAg0AAB/V8DimSKBAgQIECAAAECBAgQIECAAAECBAgQIECAAAECBAgQIEBggEATAiHviohzenM/5phjYs2aNYpJgAABAgQITEng2GOPjbVr1/Y//d0Rce6UhvNYAoME9H/eCwIECBAgMEMB/d8MsQ1FgAABAgQIECBAgAABAgQIECBAgAABAgQIECBAgAABAgQmKNCEQMheEXF9b8077rhj3HnnnRMk8CgCBAgQIECgX2CnnXaK73//+/3/aO+IuIESgRkK6P9miG0oAgQIECCg//MOECBAgAABAgQIECBAgAABAgQIECBAgAABAgQIECBAgACBZgo0IRDyOxHx837eBx54ILbZZptmips1AQIECBCoscCDDz4Yz3ve8+bO8Hcj4hc1nraptU9A/9e+mloRAQIECNRUQP9X08KYFgECBAgQIECAAAECBAgQIECAAAECBAgQIECAAAECBAgQGEGgCYGQXMYtEbGst56LLroojjzyyBGW5xICBAgQIEBgHIGLL744jjrqqP5bbo2IV47zDNcSmJCA/m9CkB5DgAABAgQWEtD/eT8IECBAgAABAgQIECBAgAABAgQIECBAgAABAgQIECBAgEBzBZoSCDk9Ilb2mA877LC45JJLmqtu5gQIECBAoKYChx9+eFx66aX9szsjIk6t6XRNq90C+r9219fqCBAgQKAmAvq/mhTCNAgQIECAAAECBAgQIECAAAECBAgQIECAAAECBAgQIECAwCIEmhIIWR4R3+qtb7PNNouf/exnsWTJkkUs2S0ECBAgQIDAIIHHHnssnvOc58QTTzzR/+M/ioibiBGoQED/VwG6IQkQIECgWwL6v27V22oJECBAgAABAgQIECBAgAABAgQIECBAgAABAgQIECBAoH0CTQmEpPyPIuIPeyX41Kc+Fccff3z7KmJFBAgQIECgIoFPf/rTccIJJ/SP/s8R8ZKKpmNYAvo/7wABAgQIEJiygP5vysAeT4AAAQIECBAgQIAAAQIECBAgQIAAAQIECBAgQIAAAQIEpizQpEDI6RGxsuex5557xk03+cLyKb8fHk+AAAECHRJYvnx53Hzzzf0rPiMiTu0QgaXWT0D/V7+amBEBAgQItEhA/9eiYloKAQIECBAgQIAAAQIECBAgQIAAAQIECBAgQIAAAQIECHRSoEmBkJdFxA/6q3TNNdfEvvvu28nCWTQBAgQIEJikwLXXXhv77bff3Ee+PCLuneQ4nkVgTAH935hgLidAgAABAqMK6P9GlXIdAQIECBAgQIAAAQIECBAgQIAAAQIECBAgQIAAAQIECBCor0CTAiGp+IWIOLjHuf/++8fVV19dX10zI0CAAAECDRF43eteF1/96lf7Z3t5RBzSkOmbZrsF9H/trq/VESBAgEBFAvq/iuANS4AAAQIECBAgQIAAAQIECBAgQIAAAQIECBAgQIAAAQIEJijQtEDIXhFxff/6v/zlL8eBBx44QRKPIkCAAAEC3RK48sor46CDDpq76L0j4oZuSVhtTQX0fzUtjGkRIECAQHMF9H/NrZ2ZEyBAgAABAgQIECBAgAABAgQIECBAgAABAgQIECBAgACBfoGmBUJy7ldFxAG9RSxdujS+853vqCoBAgQIECCwSIHddtst1q1b13/3VyLi9Yt8nNsITENA/zcNVc8kQIAAgc4K6P86W3oLJ0CAAAECBAgQIECAAAECBAgQIECAAAECBAgQIECAAIGWCTQxELI8Ir7VX4fTTz89Vq5c2bLSWA4BAgQIEJi+wBlnnBGnnnrq3IH+KCJumv7oRiAwsoD+b2QqFxIgQIAAgYUF9H/eEAIECBAgQIAAAQIECBAgQIAAAQIECBAgQIAAAQIECBAg0B6BJgZCUv+8iDixvwy33npr7LHHHu2pjJUQIECAAIEpC9x2222xbNmyuaOcHxEnTXlojyewGAH932LU3EOAAAECBPoE9H9eBwIECBAgQIAAAQIECBAgQIAAAQIECBAgQIAAAQIECBAg0C6BpgZCtoyIeyJiq145li5dGt/+9rfjaU9r6pLa9WJZDQECBAjUW2DDhg2x++67x7p16/on+khEbBcR/17v2ZtdRwX0fx0tvGUTIECAwGQE9H+TcfQUAgQIECBAgAABAgQIECBAgAABAgQIECBAgAABAgQIECBQJ4EmpyeOjIiL+jGPOeaYWLNmTZ18zYUAAQIECNRS4Nhjj421a9fOndtREXFxLSdsUgT+W0D/500gQIAAAQKLFND/LRLObQQIECBAgAABAgQIECBAgAABAgQIECBAgAABAgQIECBAoMYCTQ6EJOt5EXFiv+9pp50Wq1evrjG5qREgQIAAgWoFVq1aFR/4wAfmTuL8iDip2pkZncBIAvq/kZhcRIAAAQIE/r+A/s/bQIAAAQL/Ti82AAAQWUlEQVQECBAgQIAAAQIECBAgQIAAAQIECBAgQIAAAQIE2inQ9EBIVuWWiFjWX56zzjorVqxY0c6KWRUBAgQIECghcPbZZ8fJJ5889wm3RsQrSzzWrQRmLaD/m7W48QgQIECgsQL6v8aWzsQJECBAgAABAgQIECBAgAABAgQIECBAgAABAgQIECBAgMBQgTYEQl4WETdGxFb9qxUKGVp7FxAgQIBAxwTm2Qz4SES8OiLu7RiH5TZbQP/X7PqZPQECBAjMSED/NyNowxAgQIAAAQIECBAgQIAAAQIECBAgQIAAAQIECBAgQIAAgYoE2hAISbq9IuK6iNhoPaeddlqsXr26IlrDEiBAgACB+gisWrUqPvCBD8yd0IaI2CcibqjPTM2EwMgC+r+RqVxIgAABAl0U0P91serWTIAAAQIECBAgQIAAAQIECBAgQIAAAQIECBAgQIAAAQJdE2hLICTr9oaI+OLcAh5zzDFxwQUXxNOe1qaldu01tV4CBAgQWKzAhg0b4rjjjou1a9cOesQbI+JLi322+wjUQED/V4MimAIBAgQI1EtA/1evepgNAQIECBAgQIAAAQIECBAgQIAAAQIECBAgQIAAAQIECBCYpkDbUhK5KfCKuSeFLF26ND7xiU/EHnvsMU1LzyZAgAABArUSuO222+Id73hHrFu3bu688mSQNwmD1KpcJrN4Af3f4u3cSYAAAQItE9D/tayglkOAAAECBAgQIECAAAECBAgQIECAAAECBAgQIECAAAECBIYItC0QksvdKyIujYit5q799NNPj5UrV3opCBAgQIBA6wXOOOOMOPXUUwet85GIOCwibmg9ggV2SUD/16VqWysBAgQIDBTQ/3kxCBAgQIAAAQIECBAgQIAAAQIECBAgQIAAAQIECBAgQIBA9wTaGAjJKr4sIi6MiGVzS5qnhaxatSoOPPDA7lXbigkQIECg9QJXXnllrF69etCpILn2WyPirRFxb+shLLCLAvq/LlbdmgkQIEAg9H9eAgIECBAgQIAAAQIECBAgQIAAAQIECBAgQIAAAQIECBAg0F2BtgZCehU9LyJOHFTe/fffP9797nfHvvvu293qWzkBAgQItEbg2muvjXPOOSe++tWvzrem8yPipNYs2EIIzC+g//N2ECBAgEAnBPR/nSizRRIgQIAAAQIECBAgQIAAAQIECBAgQIAAAQIECBAgQIAAgQUF2h4IycUfGRFnR8RWgyT23HPPOO644+Itb3lLLFmyxOtCgAABAgQaI/DYY4/FZz/72bjgggvi5ptvnm/ej0TEioi4uDELM1EC5QX0f+UNPYEAAQIEaiig/6thUUyJAAECBAgQIECAAAECBAgQIECAAAECBAgQIECAAAECBAhUKNCFQEjybhkRZ8x3WkhesNlmm8XBBx8cBxxwQOyzzz6xzTbbVFgWQxMgQIAAgcECDz74YFx33XXxla98JS6//PJ44oknFqLKU0FWRsS/8yTQQQH9XweLbskECBBoo4D+r41VtSYCBAgQIECAAAECBAgQIECAAAECBAgQIECAAAECBAgQIDAZga4EQnpayyPilIg4YBjfjjvuGLvttlvstNNOse2228YLX/jC2HrrrWOLLbaIzTffPJ72tK7RDRPzcwIECBCYhMCGDRviV7/6VTz66KPx8MMPx09+8pP44Q9/GHfeeWd85zvfie9///ujDPOViPhQRNw0ysWuIdByAf1fywtseQQIEGi6gP6v6RU0fwIECBAgQIAAAQIECBAgQIAAAQIECBAgQIAAAQIECBAgUJ1AV1MNe0XE/4mIg6ujNzIBAgQIEJi4wOUR8X8j4oaJP9kDCTRfQP/X/BpaAQECBAj8toD+z1tBgAABAgQIECBAgAABAgQIECBAgAABAgQIECBAgAABAgQ6LNDVQEiv5C+LiKMj4tCI+MMOvweWToAAAQLNFfjniPhcRHwmIu5t7jLMnMDMBPR/M6M2EAECBAhMSUD/NyVYjyVAgAABAgQIECBAgAABAgQIECBAgAABAgQIECBAgAABAk0T6HogpL9eyyPidRGxd0Qsa1ohzZcAAQIEOiVwa0RcHxFXR8RNnVq5xRKYrID+b7KenkaAAAEC0xPQ/03P1pMJECBAgAABAgQIECBAgAABAgQIECBAgAABAgQIECBAgEBjBQRCBpfudyJij4jYOSK2i4j/HRH/KyK2iojfjYhnRAS7xr72Jk6AAIFaC2yIiMcj4ucR8UhE3B8R90XEPRGxPiJui4hf1HoFJkegmQL6v2bWzawJECDQBgH9XxuqaA0ECBAgQIAAAQIECBAgQIAAAQIECBAgQIAAAQIECBAgQKACAaGGCtANSYAAAQIECBAgQIAAAQIECBAgQIAAAQIECBAgQIAAAQIECBAgQIAAAQIECBAgQIAAAQIECBAoIyAQUkbPvQQIECBAgAABAgQIECBAgAABAgQIECBAgAABAgQIECBAgAABAgQIECBAgAABAgQIECBAgACBCgQEQipANyQBAgQIECBAgAABAgQIECBAgAABAgQIECBAgAABAgQIECBAgAABAgQIECBAgAABAgQIECBAoIyAQEgZPfcSIECAAAECBAgQIECAAAECBAgQIECAAAECBAgQIECAAAECBAgQIECAAAECBAgQIECAAAECBCoQEAipAN2QBAgQIECAAAECBAgQIECAAAECBAgQIECAAAECBAgQIECAAAECBAgQIECAAAECBAgQIECAAIEyAgIhZfTcS4AAAQIECBAgQIAAAQIECBAgQIAAAQIECBAgQIAAAQIECBAgQIAAAQIECBAgQIAAAQIECBCoQEAgpAJ0QxIgQIAAAQIECBAgQIAAAQIECBAgQIAAAQIECBAgQIAAAQIECBAgQIAAAQIECBAgQIAAAQIEyggIhJTRcy8BAgQIECBAgAABAgQIECBAgAABAgQIECBAgAABAgQIECBAgAABAgQIECBAgAABAgQIECBAoAIBgZAK0A1JgAABAgQIECBAgAABAgQIECBAgAABAgQIECBAgAABAgQIECBAgAABAgQIECBAgAABAgQIECgjIBBSRs+9BAgQIECAAAECBAgQIECAAAECBAgQIECAAAECBAgQIECAAAECBAgQIECAAAECBAgQIECAAIEKBARCKkA3JAECBAgQIECAAAECBAgQIECAAAECBAgQIECAAAECBAgQIECAAAECBAgQIECAAAECBAgQIECgjIBASBk99xIgQIAAAQIECBAgQIAAAQIECBAgQIAAAQIECBAgQIAAAQIECBAgQIAAAQIECBAgQIAAAQIEKhAQCKkA3ZAECBAgQIAAAQIECBAgQIAAAQIECBAgQIAAAQIECBAgQIAAAQIECBAgQIAAAQIECBAgQIAAgTICAiFl9NxLgAABAgQIECBAgAABAgQIECBAgAABAgQIECBAgAABAgQIECBAgAABAgQIECBAgAABAgQIEKhAQCCkAnRDEiBAgAABAgQIECBAgAABAgQIECBAgAABAgQIECBAgAABAgQIECBAgAABAgQIECBAgAABAgTKCAiElNFzLwECBAgQIECAAAECBAgQIECAAAECBAgQIECAAAECBAgQIECAAAECBAgQIECAAAECBAgQIECgAgGBkArQDUmAAAECBAgQIECAAAECBAgQIECAAAECBAgQIECAAAECBAgQIECAAAECBAgQIECAAAECBAgQKCMgEFJGz70ECBAgQIAAAQIECBAgQIAAAQIECBAgQIAAAQIECBAgQIAAAQIECBAgQIAAAQIECBAgQIAAgQoEBEIqQDckAQIECBAgQIAAAQIECBAgQIAAAQIECBAgQIAAAQIECBAgQIAAAQIECBAgQIAAAQIECBAgQKCMgEBIGT33EiBAgAABAgQIECBAgAABAgQIECBAgAABAgQIECBAgAABAgQIECBAgAABAgQIECBAgAABAgQqEBAIqQDdkAQIECBAgAABAgQIECBAgAABAgQIECBAgAABAgQIECBAgAABAgQIECBAgAABAgQIECBAgACBMgICIWX03EuAAAECBAgQIECAAAECBAgQIECAAAECBAgQIECAAAECBAgQIECAAAECBAgQIECAAAECBAgQqEBAIKQCdEMSIECAAAECBAgQIECAAAECBAgQIECAAAECBAgQIECAAAECBAgQIECAAAECBAgQIECAAAECBMoICISU0XMvAQIECBAgQIAAAQIECBAgQIAAAQIECBAgQIAAAQIECBAgQIAAAQIECBAgQIAAAQIECBAgQKACAYGQCtANSYAAAQIECBAgQIAAAQIECBAgQIAAAQIECBAgQIAAAQIECBAgQIAAAQIECBAgQIAAAQIECBAoIyAQUkbPvQQIECBAgAABAgQIECBAgAABAgQIECBAgAABAgQIECBAgAABAgQIECBAgAABAgQIECBAgACBCgQEQipANyQBAgQIECBAgAABAgQIECBAgAABAgQIECBAgAABAgQIECBAgAABAgQIECBAgAABAgQIECBAoIyAQEgZPfcSIECAAAECBAgQIECAAAECBAgQIECAAAECBAgQIECAAAECBAgQIECAAAECBAgQIECAAAECBCoQEAipAN2QBAgQIECAAAECBAgQIECAAAECBAgQIECAAAECBAgQIECAAAECBAgQIECAAAECBAgQIECAAIEyAgIhZfTcS4AAAQIECBAgQIAAAQIECBAgQIAAAQIECBAgQIAAAQIECBAgQIAAAQIECBAgQIAAAQIECBCoQEAgpAJ0QxIgQIAAAQIECBAgQIAAAQIECBAgQIAAAQIECBAgQIAAAQIECBAgQIAAAQIECBAgQIAAAQIEyggIhJTRcy8BAgQIECBAgAABAgQIECBAgAABAgQIECBAgAABAgQIECBAgAABAgQIECBAgAABAgQIECBAoAIBgZAK0A1JgAABAgQIECBAgAABAgQIECBAgAABAgQIECBAgAABAgQIECBAgAABAgQIECBAgAABAgQIECgjIBBSRs+9BAgQIECAAAECBAgQIECAAAECBAgQIECAAAECBAgQIECAAAECBAgQIECAAAECBAgQIECAAIEKBARCKkA3JAECBAgQIECAAAECBAgQIECAAAECBAgQIECAAAECBAgQIECAAAECBAgQIECAAAECBAgQIECgjIBASBk99xIgQIAAAQIECBAgQIAAAQIECBAgQIAAAQIECBAgQIAAAQIECBAgQIAAAQIECBAgQIAAAQIEKhAQCKkA3ZAECBAgQIAAAQIECBAgQIAAAQIECBAgQIAAAQIECBAgQIAAAQIECBAgQIAAAQIECBAgQIAAgTICAiFl9NxLgAABAgQIECBAgAABAgQIECBAgAABAgQIECBAgAABAgQIECBAgAABAgQIECBAgAABAgQIEKhAQCCkAnRDEiBAgAABAgQIECBAgAABAgQIECBAgAABAgQIECBAgAABAgQIECBAgAABAgQIECBAgAABAgTKCAiElNFzLwECBAgQIECAAAECBAgQIECAAAECBAgQIECAAAECBAgQIECAAAECBAgQIECAAAECBAgQIECgAoH/B9Ywh9xpwpArAAAAAElFTkSuQmCC"/>
          <p:cNvSpPr>
            <a:spLocks noChangeAspect="1" noChangeArrowheads="1"/>
          </p:cNvSpPr>
          <p:nvPr/>
        </p:nvSpPr>
        <p:spPr bwMode="auto">
          <a:xfrm>
            <a:off x="155575" y="-1828800"/>
            <a:ext cx="76295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98" y="1554188"/>
            <a:ext cx="8917403" cy="44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(2023/1/16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662BA6-B844-46E7-9007-25587F16CE52}"/>
              </a:ext>
            </a:extLst>
          </p:cNvPr>
          <p:cNvSpPr txBox="1"/>
          <p:nvPr/>
        </p:nvSpPr>
        <p:spPr>
          <a:xfrm>
            <a:off x="2104008" y="1535837"/>
            <a:ext cx="697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VGA_RGB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pulse of 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hsync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vsync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Picture 2" descr="Picture of VGA Frame Dimensions">
            <a:extLst>
              <a:ext uri="{FF2B5EF4-FFF2-40B4-BE49-F238E27FC236}">
                <a16:creationId xmlns:a16="http://schemas.microsoft.com/office/drawing/2014/main" id="{41526093-A277-416F-A9DB-FB949F3D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65" y="2447037"/>
            <a:ext cx="4942167" cy="32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" descr="Picture of VGA Blanking Areas">
            <a:extLst>
              <a:ext uri="{FF2B5EF4-FFF2-40B4-BE49-F238E27FC236}">
                <a16:creationId xmlns:a16="http://schemas.microsoft.com/office/drawing/2014/main" id="{EC7930C4-BD26-4B2E-B2A3-318E89B11F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4" descr="Picture of VGA Blanking Areas">
            <a:extLst>
              <a:ext uri="{FF2B5EF4-FFF2-40B4-BE49-F238E27FC236}">
                <a16:creationId xmlns:a16="http://schemas.microsoft.com/office/drawing/2014/main" id="{7A5024D9-3E17-4AE9-8A06-46327282C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6" name="Picture 2" descr="video - VGA Timing - Sync &amp; Porch Positions - FPGA ...">
            <a:extLst>
              <a:ext uri="{FF2B5EF4-FFF2-40B4-BE49-F238E27FC236}">
                <a16:creationId xmlns:a16="http://schemas.microsoft.com/office/drawing/2014/main" id="{BC9DA78B-3674-4797-9B99-91BC2DFA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10" y="1837102"/>
            <a:ext cx="4876589" cy="38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9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612683" y="1862103"/>
            <a:ext cx="6974945" cy="2709485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sz="1800" dirty="0"/>
          </a:p>
          <a:p>
            <a:pPr marL="285750" lvl="1" indent="-285750"/>
            <a:r>
              <a:rPr lang="zh-TW" altLang="en-US" sz="2000" dirty="0">
                <a:latin typeface="標楷體" panose="03000509000000000000" pitchFamily="65" charset="-120"/>
              </a:rPr>
              <a:t>用繪圖軟體模擬斜線斜率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marL="285750" lvl="1" indent="-285750"/>
            <a:r>
              <a:rPr lang="zh-TW" altLang="en-US" sz="2000" dirty="0">
                <a:latin typeface="標楷體" panose="03000509000000000000" pitchFamily="65" charset="-120"/>
              </a:rPr>
              <a:t>測試單一斜率</a:t>
            </a:r>
            <a:r>
              <a:rPr lang="en-US" altLang="zh-TW" sz="2000" dirty="0">
                <a:latin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</a:rPr>
              <a:t>是否有斷點</a:t>
            </a:r>
            <a:r>
              <a:rPr lang="en-US" altLang="zh-TW" sz="2000" dirty="0">
                <a:latin typeface="標楷體" panose="03000509000000000000" pitchFamily="65" charset="-120"/>
              </a:rPr>
              <a:t>)</a:t>
            </a:r>
            <a:endParaRPr lang="en-US" altLang="zh-TW" sz="2000" dirty="0"/>
          </a:p>
          <a:p>
            <a:pPr marL="285750" lvl="1" indent="-285750"/>
            <a:r>
              <a:rPr lang="zh-TW" altLang="en-US" sz="1800" dirty="0"/>
              <a:t>撰寫</a:t>
            </a:r>
            <a:r>
              <a:rPr lang="en-US" altLang="zh-TW" sz="1800" dirty="0"/>
              <a:t> VGA_line_60.vhd</a:t>
            </a:r>
          </a:p>
          <a:p>
            <a:pPr marL="285750" lvl="1" indent="-285750"/>
            <a:r>
              <a:rPr lang="en-US" altLang="zh-TW" sz="1800" dirty="0"/>
              <a:t>VGA_</a:t>
            </a:r>
            <a:r>
              <a:rPr lang="zh-TW" altLang="en-US" sz="1800" dirty="0"/>
              <a:t>時鐘</a:t>
            </a:r>
            <a:endParaRPr lang="en-US" altLang="zh-TW" sz="1800" dirty="0"/>
          </a:p>
          <a:p>
            <a:pPr marL="285750" lvl="1" indent="-285750"/>
            <a:endParaRPr lang="en-US" altLang="zh-TW" sz="1800" dirty="0">
              <a:latin typeface="標楷體" panose="03000509000000000000" pitchFamily="65" charset="-120"/>
            </a:endParaRPr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C0586F68-B051-4C48-9971-AB906DA5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-</a:t>
            </a:r>
            <a:r>
              <a:rPr lang="zh-TW" altLang="en-US" sz="3200" dirty="0">
                <a:latin typeface="標楷體" panose="03000509000000000000" pitchFamily="65" charset="-120"/>
              </a:rPr>
              <a:t>繪圖軟體模擬斜線斜率</a:t>
            </a:r>
            <a:r>
              <a:rPr lang="zh-TW" altLang="en-US" sz="3200" dirty="0"/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B05238-465C-437D-A2DE-5FF3A5175E94}"/>
              </a:ext>
            </a:extLst>
          </p:cNvPr>
          <p:cNvSpPr txBox="1"/>
          <p:nvPr/>
        </p:nvSpPr>
        <p:spPr>
          <a:xfrm>
            <a:off x="2801469" y="5540101"/>
            <a:ext cx="2363780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6D6D7D-28D8-4936-B5B1-208C1B36C5AD}"/>
              </a:ext>
            </a:extLst>
          </p:cNvPr>
          <p:cNvSpPr txBox="1"/>
          <p:nvPr/>
        </p:nvSpPr>
        <p:spPr>
          <a:xfrm>
            <a:off x="2022446" y="151659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調變斜率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測式指針中心是否不變</a:t>
            </a:r>
            <a:endParaRPr lang="en-US" altLang="zh-TW" kern="12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EDA131C-0836-47D0-A290-D38EAEC6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60" y="2697352"/>
            <a:ext cx="4489352" cy="264405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E01E40D-49D6-4064-8F89-F60F0298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87" y="2409882"/>
            <a:ext cx="4492295" cy="264405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DE5D16-3351-4D0C-8D0C-A3AC77F8C4BE}"/>
              </a:ext>
            </a:extLst>
          </p:cNvPr>
          <p:cNvSpPr txBox="1"/>
          <p:nvPr/>
        </p:nvSpPr>
        <p:spPr>
          <a:xfrm>
            <a:off x="7648676" y="5300895"/>
            <a:ext cx="236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223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2CF18D6B-3D75-44EA-8FDE-A2F30CC7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-</a:t>
            </a:r>
            <a:r>
              <a:rPr lang="zh-TW" altLang="en-US" sz="3200" dirty="0">
                <a:latin typeface="標楷體" panose="03000509000000000000" pitchFamily="65" charset="-120"/>
              </a:rPr>
              <a:t>繪圖軟體模擬斜線斜率</a:t>
            </a:r>
            <a:r>
              <a:rPr lang="zh-TW" altLang="en-US" sz="3200" dirty="0"/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B9C7D9-6DA9-4B95-91D9-F17A451D7B19}"/>
              </a:ext>
            </a:extLst>
          </p:cNvPr>
          <p:cNvSpPr txBox="1"/>
          <p:nvPr/>
        </p:nvSpPr>
        <p:spPr>
          <a:xfrm>
            <a:off x="2801469" y="5540101"/>
            <a:ext cx="2363780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FADC6A-7AB2-4DBF-8182-13BBFFC4171B}"/>
              </a:ext>
            </a:extLst>
          </p:cNvPr>
          <p:cNvSpPr txBox="1"/>
          <p:nvPr/>
        </p:nvSpPr>
        <p:spPr>
          <a:xfrm>
            <a:off x="2022446" y="151659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調變斜率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測式指針中心是否不變</a:t>
            </a:r>
            <a:endParaRPr lang="en-US" altLang="zh-TW" kern="12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5CB951-9BD2-4315-9E93-52F923DE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60" y="2697352"/>
            <a:ext cx="4489352" cy="26440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D98F8DC-BD8C-4426-B8FB-F4326AF5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87" y="2409882"/>
            <a:ext cx="4492295" cy="264405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9BF4CAA-951F-4186-A971-3840E47AC901}"/>
              </a:ext>
            </a:extLst>
          </p:cNvPr>
          <p:cNvSpPr txBox="1"/>
          <p:nvPr/>
        </p:nvSpPr>
        <p:spPr>
          <a:xfrm>
            <a:off x="7648676" y="5300895"/>
            <a:ext cx="236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、繪圖軟體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desmos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24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- VGA_line_60.vhd</a:t>
            </a:r>
            <a:r>
              <a:rPr lang="zh-TW" altLang="en-US" sz="3200" dirty="0"/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E724B4-592C-4217-9296-A1FFC3F7CFF9}"/>
              </a:ext>
            </a:extLst>
          </p:cNvPr>
          <p:cNvSpPr txBox="1"/>
          <p:nvPr/>
        </p:nvSpPr>
        <p:spPr>
          <a:xfrm>
            <a:off x="2969441" y="5065812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51659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Component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draw_line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  <a:endParaRPr lang="en-US" altLang="zh-TW" kern="12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CC6BE6-1E22-49D8-AB9C-C449C4C8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165" y="2700927"/>
            <a:ext cx="3715268" cy="22863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5C917C-7395-4FF4-94E1-DF5672B31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2" t="9035" b="52751"/>
          <a:stretch/>
        </p:blipFill>
        <p:spPr>
          <a:xfrm>
            <a:off x="5880099" y="3372326"/>
            <a:ext cx="4886443" cy="8313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D0A014E-4098-4E13-A56A-0A15AFBEB753}"/>
              </a:ext>
            </a:extLst>
          </p:cNvPr>
          <p:cNvSpPr txBox="1"/>
          <p:nvPr/>
        </p:nvSpPr>
        <p:spPr>
          <a:xfrm>
            <a:off x="7248874" y="4617914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、模組設定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測試單一斜率</a:t>
            </a:r>
            <a:r>
              <a:rPr lang="en-US" altLang="zh-TW" sz="3200" dirty="0">
                <a:latin typeface="標楷體" panose="03000509000000000000" pitchFamily="65" charset="-120"/>
              </a:rPr>
              <a:t> 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6D3632-354E-4402-BA92-26BD2924F099}"/>
              </a:ext>
            </a:extLst>
          </p:cNvPr>
          <p:cNvSpPr txBox="1"/>
          <p:nvPr/>
        </p:nvSpPr>
        <p:spPr>
          <a:xfrm>
            <a:off x="1748902" y="1610264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檢查斜率大的線段是否</a:t>
            </a:r>
            <a:r>
              <a:rPr lang="zh-TW" altLang="en-US" kern="12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有斷點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9AA8F9-1B5B-4A20-94F8-24F5598BC4E7}"/>
              </a:ext>
            </a:extLst>
          </p:cNvPr>
          <p:cNvSpPr txBox="1"/>
          <p:nvPr/>
        </p:nvSpPr>
        <p:spPr>
          <a:xfrm>
            <a:off x="6911127" y="5793613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、斜率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 9.514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12E16E-D5ED-4823-A4B9-989F3728B2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46" y="2086132"/>
            <a:ext cx="7570273" cy="35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5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VGA</a:t>
            </a:r>
            <a:r>
              <a:rPr lang="zh-TW" altLang="en-US" sz="3200" dirty="0"/>
              <a:t>時鐘</a:t>
            </a:r>
            <a:r>
              <a:rPr lang="en-US" altLang="zh-TW" sz="3200" dirty="0"/>
              <a:t>(2023/2/16)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9AA8F9-1B5B-4A20-94F8-24F5598BC4E7}"/>
              </a:ext>
            </a:extLst>
          </p:cNvPr>
          <p:cNvSpPr txBox="1"/>
          <p:nvPr/>
        </p:nvSpPr>
        <p:spPr>
          <a:xfrm>
            <a:off x="2614335" y="5056766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73151E-C509-48D8-9CD7-D7D4DE091B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11" y="2332309"/>
            <a:ext cx="5170598" cy="24485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93FD0F7-9626-4FEA-B7F3-13EA7AAD1B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91" y="2332309"/>
            <a:ext cx="5170598" cy="24485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0B3B1-A346-4BA3-B7B8-1F63B9D6F22B}"/>
              </a:ext>
            </a:extLst>
          </p:cNvPr>
          <p:cNvSpPr txBox="1"/>
          <p:nvPr/>
        </p:nvSpPr>
        <p:spPr>
          <a:xfrm>
            <a:off x="8145124" y="5056766"/>
            <a:ext cx="21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31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1829A33B-A337-47AB-8E0A-374DB88D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二月：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2023/2/24~2023/3/3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200150" lvl="3" indent="-285750"/>
            <a:r>
              <a:rPr lang="en-US" altLang="zh-TW" sz="1800" dirty="0"/>
              <a:t>Block Ram ( waveform )</a:t>
            </a:r>
          </a:p>
          <a:p>
            <a:pPr marL="1200150" lvl="3" indent="-285750"/>
            <a:r>
              <a:rPr lang="zh-TW" altLang="en-US" sz="1800" dirty="0"/>
              <a:t>兩塊板子連接</a:t>
            </a:r>
            <a:r>
              <a:rPr lang="en-US" altLang="zh-TW" sz="1800" dirty="0"/>
              <a:t>(</a:t>
            </a:r>
            <a:r>
              <a:rPr lang="zh-TW" altLang="en-US" sz="1800" dirty="0"/>
              <a:t> </a:t>
            </a:r>
            <a:r>
              <a:rPr lang="en-US" altLang="zh-TW" sz="1800" dirty="0" err="1"/>
              <a:t>LED_pong</a:t>
            </a:r>
            <a:r>
              <a:rPr lang="en-US" altLang="zh-TW" sz="1800" dirty="0"/>
              <a:t>)</a:t>
            </a:r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18C94C31-9DEB-4CAE-9235-9C0785D0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312315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2023/2/16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D13BB1-80B2-43B6-87B1-18E54356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15" y="1405494"/>
            <a:ext cx="7867057" cy="45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運算子</a:t>
            </a:r>
            <a:r>
              <a:rPr lang="en-US" altLang="zh-TW" sz="1800" dirty="0"/>
              <a:t>“</a:t>
            </a:r>
            <a:r>
              <a:rPr lang="zh-TW" altLang="en-US" sz="1800" dirty="0"/>
              <a:t> </a:t>
            </a:r>
            <a:r>
              <a:rPr lang="en-US" altLang="zh-TW" sz="1800" dirty="0"/>
              <a:t>&lt;=</a:t>
            </a:r>
            <a:r>
              <a:rPr lang="zh-TW" altLang="en-US" sz="1800" dirty="0"/>
              <a:t> </a:t>
            </a:r>
            <a:r>
              <a:rPr lang="en-US" altLang="zh-TW" sz="1800" dirty="0"/>
              <a:t>“</a:t>
            </a:r>
            <a:r>
              <a:rPr lang="zh-TW" altLang="en-US" sz="1800" dirty="0"/>
              <a:t> 的左右無法放</a:t>
            </a:r>
            <a:r>
              <a:rPr lang="en-US" altLang="zh-TW" sz="1800" dirty="0"/>
              <a:t>real()</a:t>
            </a:r>
            <a:r>
              <a:rPr lang="zh-TW" altLang="en-US" sz="1800" dirty="0"/>
              <a:t>，</a:t>
            </a:r>
            <a:r>
              <a:rPr lang="en-US" altLang="zh-TW" sz="1800" dirty="0"/>
              <a:t>real() </a:t>
            </a:r>
            <a:r>
              <a:rPr lang="zh-TW" altLang="en-US" sz="1800" dirty="0"/>
              <a:t>無法實現</a:t>
            </a:r>
            <a:r>
              <a:rPr lang="en-US" altLang="zh-TW" sz="1800" dirty="0"/>
              <a:t>/</a:t>
            </a:r>
            <a:r>
              <a:rPr lang="zh-TW" altLang="en-US" sz="1800" dirty="0"/>
              <a:t>綜合</a:t>
            </a:r>
            <a:r>
              <a:rPr lang="en-US" altLang="zh-TW" sz="1800" dirty="0"/>
              <a:t>RTL</a:t>
            </a:r>
            <a:r>
              <a:rPr lang="zh-TW" altLang="en-US" sz="1800" dirty="0"/>
              <a:t>語言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</a:t>
            </a:r>
            <a:r>
              <a:rPr lang="zh-TW" altLang="en-US" sz="1800" dirty="0"/>
              <a:t> 以</a:t>
            </a:r>
            <a:r>
              <a:rPr lang="en-US" altLang="zh-TW" sz="1800" dirty="0"/>
              <a:t>constant name : int </a:t>
            </a:r>
            <a:r>
              <a:rPr lang="zh-TW" altLang="en-US" sz="1800" dirty="0"/>
              <a:t>宣告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Q2:</a:t>
            </a:r>
            <a:r>
              <a:rPr lang="zh-TW" altLang="en-US" sz="1800" dirty="0"/>
              <a:t> 斜率過大時有斷線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將線徑加寬，線徑</a:t>
            </a:r>
            <a:r>
              <a:rPr lang="en-US" altLang="zh-TW" sz="1800" dirty="0"/>
              <a:t>(</a:t>
            </a:r>
            <a:r>
              <a:rPr lang="zh-TW" altLang="en-US" sz="1800" dirty="0"/>
              <a:t>水平、垂直</a:t>
            </a:r>
            <a:r>
              <a:rPr lang="en-US" altLang="zh-TW" sz="1800" dirty="0"/>
              <a:t>)</a:t>
            </a:r>
            <a:r>
              <a:rPr lang="zh-TW" altLang="en-US" sz="1800" dirty="0"/>
              <a:t>都加寬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548DA5-CEF6-4069-9854-700D153F7D51}"/>
              </a:ext>
            </a:extLst>
          </p:cNvPr>
          <p:cNvSpPr txBox="1"/>
          <p:nvPr/>
        </p:nvSpPr>
        <p:spPr>
          <a:xfrm>
            <a:off x="7516404" y="5696533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斷線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98" y="2507630"/>
            <a:ext cx="4657434" cy="307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1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VHDL VGA: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2"/>
              </a:rPr>
              <a:t>https://www.youtube.com/watch?v=7wjTJivsNMM&amp;list=PLnAoag7Ew-vr1M98Q5K2kLHxFQ5l0DU3B&amp;index=12&amp;ab_channel=nandland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232629"/>
                </a:solidFill>
                <a:cs typeface="Times New Roman" panose="02020603050405020304" pitchFamily="18" charset="0"/>
              </a:rPr>
              <a:t>square root of number</a:t>
            </a:r>
            <a:r>
              <a:rPr lang="en-US" altLang="zh-TW" dirty="0">
                <a:solidFill>
                  <a:srgbClr val="232629"/>
                </a:solidFill>
                <a:latin typeface="var(--theme-post-title-font-family)"/>
              </a:rPr>
              <a:t>:</a:t>
            </a:r>
            <a:r>
              <a:rPr lang="zh-TW" altLang="en-US" dirty="0">
                <a:solidFill>
                  <a:srgbClr val="232629"/>
                </a:solidFill>
                <a:latin typeface="var(--theme-post-title-font-family)"/>
              </a:rPr>
              <a:t> </a:t>
            </a:r>
            <a:r>
              <a:rPr lang="en-US" altLang="zh-TW" dirty="0">
                <a:solidFill>
                  <a:srgbClr val="232629"/>
                </a:solidFill>
                <a:latin typeface="var(--theme-post-title-font-family)"/>
                <a:hlinkClick r:id="rId3"/>
              </a:rPr>
              <a:t>https://stackoverflow.com/questions/29118272/vhdl-code-to-find-square-root-of-number</a:t>
            </a:r>
            <a:endParaRPr lang="en-US" altLang="zh-TW" b="1" i="0" dirty="0">
              <a:solidFill>
                <a:srgbClr val="232629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tan(6): </a:t>
            </a:r>
            <a:r>
              <a:rPr lang="en-US" altLang="zh-TW" dirty="0">
                <a:hlinkClick r:id="rId4"/>
              </a:rPr>
              <a:t>The Exact Value for Tangent of 6 Degrees, tan(6) – YouTube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array of :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5"/>
              </a:rPr>
              <a:t>https://nandland.com/arrays/#:~:text=0%20to%2015)%3B-,Initializing%20An%20Array%3A,-1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02/15:</a:t>
            </a:r>
          </a:p>
          <a:p>
            <a:pPr lvl="1"/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垂直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水平描邊觀念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(CNN) : 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6"/>
              </a:rPr>
              <a:t>https://youtu.be/D641Ucd_xuw?t=1380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645" y="3769568"/>
            <a:ext cx="3374705" cy="15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2023/2/16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A1E6DC-06ED-4170-8BF7-2D344BF8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83" y="1458760"/>
            <a:ext cx="7846065" cy="45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3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2023/2/16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1186F1-40F9-4BAB-B0D5-A937AFF2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83" y="1338000"/>
            <a:ext cx="7830320" cy="47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0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2023/2/16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D09E14-9188-4655-865D-051A4E07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237" y="1335524"/>
            <a:ext cx="4469526" cy="468410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EA552B5-AE68-4EE7-841F-B79C0BC01B09}"/>
              </a:ext>
            </a:extLst>
          </p:cNvPr>
          <p:cNvSpPr txBox="1"/>
          <p:nvPr/>
        </p:nvSpPr>
        <p:spPr>
          <a:xfrm>
            <a:off x="446103" y="133552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6606622" y="1676541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</a:rPr>
              <a:t>十二月：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2022/12/3~2022/12/12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>
                <a:latin typeface="標楷體" panose="03000509000000000000" pitchFamily="65" charset="-120"/>
              </a:rPr>
              <a:t>分析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例題原理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程式撰寫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>
                <a:latin typeface="標楷體" panose="03000509000000000000" pitchFamily="65" charset="-120"/>
              </a:rPr>
              <a:t>燒錄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程式</a:t>
            </a:r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09FE1D-4514-453F-AD16-D0060FED848A}"/>
              </a:ext>
            </a:extLst>
          </p:cNvPr>
          <p:cNvSpPr txBox="1"/>
          <p:nvPr/>
        </p:nvSpPr>
        <p:spPr>
          <a:xfrm>
            <a:off x="1413763" y="1658785"/>
            <a:ext cx="5952238" cy="494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十一月：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2022/11/13~2022/11/18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計數器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0~9, 9~0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波形模擬 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Vivado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燒錄計數器程式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segment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程式設計、波形模擬</a:t>
            </a:r>
            <a:endParaRPr lang="en-US" altLang="zh-TW" sz="1600" b="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</a:pP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十一月：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2022/11/19~2022/12/2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將上週計數器的結果顯示於七段顯示器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乒乓球遊戲程式設計、波形模擬  </a:t>
            </a:r>
            <a:endParaRPr lang="en-US" altLang="zh-TW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雙方計分顯示於七段顯示器</a:t>
            </a:r>
            <a:endParaRPr lang="zh-TW" altLang="en-US" sz="1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變速球 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CRC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5 )</a:t>
            </a:r>
            <a:endParaRPr lang="zh-TW" altLang="en-US" sz="1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E98CE7B3-56FD-412B-BEA7-A3A86E7ADE76}"/>
              </a:ext>
            </a:extLst>
          </p:cNvPr>
          <p:cNvSpPr txBox="1">
            <a:spLocks/>
          </p:cNvSpPr>
          <p:nvPr/>
        </p:nvSpPr>
        <p:spPr>
          <a:xfrm>
            <a:off x="6606622" y="3349099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</a:rPr>
              <a:t>一月：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2023/1/14~2023/2/22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dirty="0">
                <a:latin typeface="標楷體" panose="03000509000000000000" pitchFamily="65" charset="-120"/>
              </a:rPr>
              <a:t>VGA_</a:t>
            </a:r>
            <a:r>
              <a:rPr lang="zh-TW" altLang="en-US">
                <a:latin typeface="標楷體" panose="03000509000000000000" pitchFamily="65" charset="-120"/>
              </a:rPr>
              <a:t>時鐘</a:t>
            </a: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(2023/1/16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4F343B67-A29C-44B9-8B75-BF55D555F4B8}"/>
              </a:ext>
            </a:extLst>
          </p:cNvPr>
          <p:cNvSpPr txBox="1">
            <a:spLocks/>
          </p:cNvSpPr>
          <p:nvPr/>
        </p:nvSpPr>
        <p:spPr>
          <a:xfrm>
            <a:off x="1795426" y="1745053"/>
            <a:ext cx="8032155" cy="299562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指針不得斷裂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分針、秒針以異色區隔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(2023/1/16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(2023/2/16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28483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/>
              <a:t>使用到之模組條列，可能包括開源</a:t>
            </a:r>
            <a:r>
              <a:rPr lang="en-US" altLang="zh-TW" dirty="0"/>
              <a:t>library</a:t>
            </a:r>
            <a:r>
              <a:rPr lang="zh-TW" altLang="en-US" dirty="0"/>
              <a:t>、自己寫的</a:t>
            </a:r>
            <a:r>
              <a:rPr lang="en-US" altLang="zh-TW" dirty="0"/>
              <a:t>library</a:t>
            </a:r>
            <a:r>
              <a:rPr lang="zh-TW" altLang="en-US" dirty="0"/>
              <a:t>等等</a:t>
            </a:r>
            <a:endParaRPr lang="en-US" altLang="zh-TW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86458</TotalTime>
  <Words>736</Words>
  <Application>Microsoft Office PowerPoint</Application>
  <PresentationFormat>寬螢幕</PresentationFormat>
  <Paragraphs>140</Paragraphs>
  <Slides>22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-apple-system</vt:lpstr>
      <vt:lpstr>var(--theme-post-title-font-family)</vt:lpstr>
      <vt:lpstr>標楷體</vt:lpstr>
      <vt:lpstr>Arial</vt:lpstr>
      <vt:lpstr>Calibri</vt:lpstr>
      <vt:lpstr>Times New Roman</vt:lpstr>
      <vt:lpstr>Office 佈景主題</vt:lpstr>
      <vt:lpstr>專案進度報告 VGA_時鐘</vt:lpstr>
      <vt:lpstr>控管記錄 – NAS (2023/2/16)</vt:lpstr>
      <vt:lpstr>控管記錄 – NAS (2023/2/16)</vt:lpstr>
      <vt:lpstr>控管記錄 – NAS (2023/2/16)</vt:lpstr>
      <vt:lpstr>控管記錄 - Git (2023/2/16)</vt:lpstr>
      <vt:lpstr>進度統整</vt:lpstr>
      <vt:lpstr>需求列表 – 軟體需求 (2023/1/16更新)</vt:lpstr>
      <vt:lpstr>需求列表 – 硬體與環境需求 (2023/1/16更新)</vt:lpstr>
      <vt:lpstr>模組列表 (2023/2/16更新)</vt:lpstr>
      <vt:lpstr>系統分析 (2023/1/16更新)</vt:lpstr>
      <vt:lpstr>系統分析 – Break down (2023/1/6更新)</vt:lpstr>
      <vt:lpstr>專案架構圖 (2023/1/16更新)</vt:lpstr>
      <vt:lpstr>當週進度</vt:lpstr>
      <vt:lpstr>成果展示 -繪圖軟體模擬斜線斜率 (2023/2/16)</vt:lpstr>
      <vt:lpstr>成果展示 -繪圖軟體模擬斜線斜率 (2023/2/16)</vt:lpstr>
      <vt:lpstr>成果展示 - VGA_line_60.vhd (2023/2/16)</vt:lpstr>
      <vt:lpstr>成果展示 –測試單一斜率 (2023/2/16)</vt:lpstr>
      <vt:lpstr>成果展示 – VGA時鐘(2023/2/16)</vt:lpstr>
      <vt:lpstr>預期進度</vt:lpstr>
      <vt:lpstr>問題記錄 (軟體問題)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4039</cp:revision>
  <dcterms:created xsi:type="dcterms:W3CDTF">2019-03-11T13:47:46Z</dcterms:created>
  <dcterms:modified xsi:type="dcterms:W3CDTF">2023-05-24T11:26:20Z</dcterms:modified>
</cp:coreProperties>
</file>