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1257" r:id="rId3"/>
    <p:sldId id="1326" r:id="rId4"/>
    <p:sldId id="1280" r:id="rId5"/>
    <p:sldId id="1267" r:id="rId6"/>
    <p:sldId id="1142" r:id="rId7"/>
    <p:sldId id="269" r:id="rId8"/>
    <p:sldId id="614" r:id="rId9"/>
    <p:sldId id="1250" r:id="rId10"/>
    <p:sldId id="1329" r:id="rId11"/>
    <p:sldId id="1309" r:id="rId12"/>
    <p:sldId id="1293" r:id="rId13"/>
    <p:sldId id="1296" r:id="rId14"/>
    <p:sldId id="1294" r:id="rId15"/>
    <p:sldId id="1312" r:id="rId16"/>
    <p:sldId id="261" r:id="rId17"/>
    <p:sldId id="1305" r:id="rId18"/>
    <p:sldId id="1307" r:id="rId19"/>
    <p:sldId id="1322" r:id="rId20"/>
    <p:sldId id="1328" r:id="rId21"/>
    <p:sldId id="1327" r:id="rId22"/>
    <p:sldId id="1319" r:id="rId23"/>
    <p:sldId id="1321" r:id="rId24"/>
    <p:sldId id="1258" r:id="rId25"/>
    <p:sldId id="1282" r:id="rId26"/>
    <p:sldId id="1302" r:id="rId27"/>
    <p:sldId id="1313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26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29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12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</p14:sldIdLst>
        </p14:section>
        <p14:section name="GaussianFilter" id="{7F01304F-5B61-4EF8-B59D-80978D2C5655}">
          <p14:sldIdLst>
            <p14:sldId id="1307"/>
          </p14:sldIdLst>
        </p14:section>
        <p14:section name="波形轉圖片" id="{AAC2B831-151C-4000-90D8-FE010905DD21}">
          <p14:sldIdLst>
            <p14:sldId id="1322"/>
            <p14:sldId id="1328"/>
          </p14:sldIdLst>
        </p14:section>
        <p14:section name="Sobel" id="{EC4CFE80-13D9-41FF-B85C-0027FA1F0371}">
          <p14:sldIdLst>
            <p14:sldId id="1327"/>
          </p14:sldIdLst>
        </p14:section>
        <p14:section name="BRAM+Harris_warpper 燒錄驗證功能" id="{AACFFD94-4AEA-47C7-B01A-FA31C06436CC}">
          <p14:sldIdLst>
            <p14:sldId id="1319"/>
            <p14:sldId id="1321"/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81" d="100"/>
          <a:sy n="81" d="100"/>
        </p:scale>
        <p:origin x="72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8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17824/copying-isim-results-as-strings-text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upport.xilinx.com/s/question/0D52E00006hpgWwSAI/vhdl-package-in-vivado?language=en_US" TargetMode="External"/><Relationship Id="rId4" Type="http://schemas.openxmlformats.org/officeDocument/2006/relationships/hyperlink" Target="https://www.google.com/url?sa=t&amp;rct=j&amp;q=&amp;esrc=s&amp;source=web&amp;cd=&amp;ved=2ahUKEwj_tr72zcD_AhXPCIgKHbDuDHMQFnoECCcQAQ&amp;url=https%3A%2F%2Fgroups.google.com%2Fg%2Fcomp.lang.vhdl%2Fc%2F7pH70uBwNvY&amp;usg=AOvVaw1eUfX8afbQc0KHwz_w0ut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Harris(</a:t>
            </a:r>
            <a:r>
              <a:rPr lang="zh-TW" altLang="en-US" sz="5600" b="0" dirty="0"/>
              <a:t>角點檢測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</a:t>
            </a:r>
          </a:p>
          <a:p>
            <a:r>
              <a:rPr lang="zh-TW" altLang="en-US" dirty="0"/>
              <a:t>開始日期</a:t>
            </a:r>
            <a:r>
              <a:rPr lang="zh-TW" altLang="en-US"/>
              <a:t>：</a:t>
            </a:r>
            <a:r>
              <a:rPr lang="en-US" altLang="zh-TW"/>
              <a:t>2023/6/21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分界圖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597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特徵向量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將計分結果以閥值區分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二值化區分角點、非角點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一個固定視窗在圖像上進行任意方向上的滑動，比較滑動前后，視窗中的灰度變化程度，如果滑動有著較大灰度變化，可以認為該視窗中存在角點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8794933" y="5655903"/>
            <a:ext cx="93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區分圖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95E149-8756-4EB8-B2D8-45269B8E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2" y="2121346"/>
            <a:ext cx="3635184" cy="35005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F08CAA-B209-4091-A817-B3564ED9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39" y="4024041"/>
            <a:ext cx="2999829" cy="14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55E25D-2FDC-4EBE-B112-9B2AA58D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782489"/>
            <a:ext cx="118776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/>
              <a:t>(2023/6/21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0F79A7-7D34-4520-9F0E-974CEF1118C3}"/>
              </a:ext>
            </a:extLst>
          </p:cNvPr>
          <p:cNvSpPr txBox="1"/>
          <p:nvPr/>
        </p:nvSpPr>
        <p:spPr>
          <a:xfrm>
            <a:off x="9086123" y="1318854"/>
            <a:ext cx="226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綠底色為新模組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8AB131-7086-450E-A70D-EDE68987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2" y="1199425"/>
            <a:ext cx="11240116" cy="51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ea typeface="標楷體" panose="03000509000000000000" pitchFamily="65" charset="-120"/>
              </a:rPr>
              <a:t>BRAM</a:t>
            </a:r>
            <a:r>
              <a:rPr lang="en-US" altLang="zh-TW" sz="4000"/>
              <a:t>(2023/6/21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/>
              <a:t>(2023/6/23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[8],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[8],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[8],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>
                  <a:ea typeface="標楷體" panose="03000509000000000000" pitchFamily="65" charset="-120"/>
                </a:rPr>
                <a:t>line buffer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34091" y="4419447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ts val="300"/>
                </a:spcBef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灰階梯度捲積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ts val="300"/>
                </a:spcBef>
              </a:pP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角點描繪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line_buffer_block</a:t>
              </a:r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/>
              <a:t>(2023/6/22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addr_controller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blk_mem_road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4328975" y="1642385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Harris_warpper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padding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corner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C06AFF-575B-47E6-B91B-4800B957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0" y="2915960"/>
            <a:ext cx="11671900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/6/21~6/28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</a:t>
            </a:r>
            <a:r>
              <a:rPr lang="en-US" altLang="zh-TW" sz="1800" dirty="0" err="1"/>
              <a:t>line_buffer_block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en-US" altLang="zh-TW" sz="1800" dirty="0"/>
              <a:t>padding</a:t>
            </a:r>
          </a:p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en-US" altLang="zh-TW" sz="1800" dirty="0"/>
              <a:t>filter + Harris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Harris_warpper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/>
              <a:t>(2023/6/22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line buffer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filter2D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以圖形輸入波形模擬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152036"/>
            <a:ext cx="9089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檔將圖片滾動打印成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readline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read()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讓數值隨著週期時脈輸入訊號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0B24A-3CFC-4556-8D2D-0195419FE8DC}"/>
              </a:ext>
            </a:extLst>
          </p:cNvPr>
          <p:cNvSpPr txBox="1"/>
          <p:nvPr/>
        </p:nvSpPr>
        <p:spPr>
          <a:xfrm>
            <a:off x="1646163" y="5829740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82610-EE97-421B-BB15-05C940BF4AD3}"/>
              </a:ext>
            </a:extLst>
          </p:cNvPr>
          <p:cNvSpPr/>
          <p:nvPr/>
        </p:nvSpPr>
        <p:spPr>
          <a:xfrm>
            <a:off x="4747582" y="1669363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波形模擬以圖形輸出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298340"/>
            <a:ext cx="8657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檔將波形訊號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重組成圖片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5A5E92-659A-436D-A26E-02FCA809CF84}"/>
              </a:ext>
            </a:extLst>
          </p:cNvPr>
          <p:cNvSpPr txBox="1"/>
          <p:nvPr/>
        </p:nvSpPr>
        <p:spPr>
          <a:xfrm>
            <a:off x="1180034" y="5791239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70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波形模擬轉圖片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622950" y="1413749"/>
            <a:ext cx="687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波形模擬結果轉圖片輸出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單元測試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BED391-0C65-4522-8C3A-B907468F915C}"/>
              </a:ext>
            </a:extLst>
          </p:cNvPr>
          <p:cNvSpPr txBox="1"/>
          <p:nvPr/>
        </p:nvSpPr>
        <p:spPr>
          <a:xfrm>
            <a:off x="2616513" y="5760259"/>
            <a:ext cx="347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Sobel.png</a:t>
            </a:r>
          </a:p>
        </p:txBody>
      </p:sp>
    </p:spTree>
    <p:extLst>
      <p:ext uri="{BB962C8B-B14F-4D97-AF65-F5344CB8AC3E}">
        <p14:creationId xmlns:p14="http://schemas.microsoft.com/office/powerpoint/2010/main" val="251580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844893" y="144038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11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Sobel(angle)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3574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2023/6/28~2023/7/3:</a:t>
            </a:r>
          </a:p>
          <a:p>
            <a:pPr lvl="2" fontAlgn="base"/>
            <a:r>
              <a:rPr lang="en-US" altLang="zh-TW" sz="1800" dirty="0"/>
              <a:t>Harris</a:t>
            </a:r>
          </a:p>
          <a:p>
            <a:pPr lvl="3" fontAlgn="base"/>
            <a:r>
              <a:rPr lang="zh-TW" altLang="en-US" sz="1800" dirty="0">
                <a:latin typeface="標楷體" panose="03000509000000000000" pitchFamily="65" charset="-120"/>
              </a:rPr>
              <a:t>加上手繪矩形，以</a:t>
            </a:r>
            <a:r>
              <a:rPr lang="en-US" altLang="zh-TW" sz="1800" dirty="0" err="1"/>
              <a:t>SW_img</a:t>
            </a:r>
            <a:r>
              <a:rPr lang="zh-TW" altLang="en-US" sz="1800" dirty="0">
                <a:latin typeface="標楷體" panose="03000509000000000000" pitchFamily="65" charset="-120"/>
              </a:rPr>
              <a:t>切換圖案、矩形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lvl="3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無法讀到</a:t>
            </a:r>
            <a:r>
              <a:rPr lang="en-US" altLang="zh-TW" sz="1800" dirty="0"/>
              <a:t>package?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勾選</a:t>
            </a:r>
            <a:r>
              <a:rPr lang="en-US" altLang="zh-TW" sz="2000" dirty="0"/>
              <a:t>“IS_GLOBAL_INCLUDE”</a:t>
            </a:r>
            <a:r>
              <a:rPr lang="zh-TW" altLang="en-US" sz="1800" dirty="0"/>
              <a:t>，並在宣告上方加</a:t>
            </a:r>
            <a:r>
              <a:rPr lang="en-US" altLang="zh-TW" sz="1800" dirty="0"/>
              <a:t>library work;</a:t>
            </a:r>
          </a:p>
          <a:p>
            <a:pPr lvl="1"/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1685540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Sources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8C607D-4949-4CD8-8754-B6DFCC44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2569"/>
            <a:ext cx="4146081" cy="10863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0DC7D4-FF84-49A0-B8FC-424483E3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73" y="2423405"/>
            <a:ext cx="7842653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可加上</a:t>
            </a:r>
            <a:r>
              <a:rPr lang="en-US" altLang="zh-TW" sz="1800" dirty="0" err="1"/>
              <a:t>IP_enable</a:t>
            </a:r>
            <a:r>
              <a:rPr lang="zh-TW" altLang="en-US" sz="1800" dirty="0"/>
              <a:t> 模組，讓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  <a:r>
              <a:rPr lang="zh-TW" altLang="en-US" sz="1800" dirty="0"/>
              <a:t>等完</a:t>
            </a:r>
            <a:r>
              <a:rPr lang="en-US" altLang="zh-TW" sz="1800" dirty="0"/>
              <a:t>”FIFO</a:t>
            </a:r>
            <a:r>
              <a:rPr lang="zh-TW" altLang="en-US" sz="1800" dirty="0"/>
              <a:t> </a:t>
            </a:r>
            <a:r>
              <a:rPr lang="en-US" altLang="zh-TW" sz="1800" dirty="0"/>
              <a:t>RTL”</a:t>
            </a:r>
            <a:r>
              <a:rPr lang="zh-TW" altLang="en-US" sz="1800" dirty="0"/>
              <a:t>接資料的延遲時間才致能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021259" y="5812004"/>
            <a:ext cx="265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輸出畫面向右平移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修改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先前的</a:t>
            </a:r>
            <a:r>
              <a:rPr lang="en-US" altLang="zh-TW" sz="1800" dirty="0" err="1"/>
              <a:t>i_enable</a:t>
            </a:r>
            <a:r>
              <a:rPr lang="en-US" altLang="zh-TW" sz="1800" dirty="0"/>
              <a:t> &lt;=</a:t>
            </a:r>
            <a:r>
              <a:rPr lang="zh-TW" altLang="en-US" sz="1800" dirty="0"/>
              <a:t> </a:t>
            </a:r>
            <a:r>
              <a:rPr lang="en-US" altLang="zh-TW" sz="1800" dirty="0"/>
              <a:t>‘1’</a:t>
            </a:r>
            <a:r>
              <a:rPr lang="zh-TW" altLang="en-US" sz="1800" dirty="0"/>
              <a:t>改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>
                <a:solidFill>
                  <a:srgbClr val="FF0000"/>
                </a:solidFill>
              </a:rPr>
              <a:t> &lt;=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/>
              <a:t>			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0F91A2-0AB7-4CB2-97FC-D39CBD92F530}"/>
              </a:ext>
            </a:extLst>
          </p:cNvPr>
          <p:cNvSpPr txBox="1"/>
          <p:nvPr/>
        </p:nvSpPr>
        <p:spPr>
          <a:xfrm>
            <a:off x="0" y="577558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ea typeface="標楷體" panose="03000509000000000000" pitchFamily="65" charset="-120"/>
              </a:rPr>
              <a:t>在多個檔案中尋找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波形模擬輸出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>
                <a:hlinkClick r:id="rId3"/>
              </a:rPr>
              <a:t>vhdl</a:t>
            </a:r>
            <a:r>
              <a:rPr lang="en-US" altLang="zh-TW" dirty="0">
                <a:hlinkClick r:id="rId3"/>
              </a:rPr>
              <a:t> - Copying </a:t>
            </a:r>
            <a:r>
              <a:rPr lang="en-US" altLang="zh-TW" dirty="0" err="1">
                <a:hlinkClick r:id="rId3"/>
              </a:rPr>
              <a:t>ISim</a:t>
            </a:r>
            <a:r>
              <a:rPr lang="en-US" altLang="zh-TW" dirty="0">
                <a:hlinkClick r:id="rId3"/>
              </a:rPr>
              <a:t> results as strings/text - Stack Overflow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多輸入邏輯閘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b="1" dirty="0">
                <a:hlinkClick r:id="rId4"/>
              </a:rPr>
              <a:t>and bitwise operation on </a:t>
            </a:r>
            <a:r>
              <a:rPr lang="en-US" altLang="zh-TW" b="1" dirty="0" err="1">
                <a:hlinkClick r:id="rId4"/>
              </a:rPr>
              <a:t>std_logic_vector</a:t>
            </a:r>
            <a:r>
              <a:rPr lang="en-US" altLang="zh-TW" b="1" dirty="0">
                <a:hlinkClick r:id="rId4"/>
              </a:rPr>
              <a:t> bits - Google Groups</a:t>
            </a:r>
          </a:p>
          <a:p>
            <a:pPr marL="914400" lvl="2" indent="0">
              <a:buNone/>
            </a:pPr>
            <a:r>
              <a:rPr lang="en-US" altLang="zh-TW" dirty="0" err="1">
                <a:hlinkClick r:id="rId4"/>
              </a:rPr>
              <a:t>google.com</a:t>
            </a:r>
            <a:r>
              <a:rPr lang="en-US" altLang="zh-TW" i="1" dirty="0" err="1">
                <a:hlinkClick r:id="rId4"/>
              </a:rPr>
              <a:t>https</a:t>
            </a:r>
            <a:r>
              <a:rPr lang="en-US" altLang="zh-TW" i="1" dirty="0">
                <a:hlinkClick r:id="rId4"/>
              </a:rPr>
              <a:t>://groups.google.com › </a:t>
            </a:r>
            <a:r>
              <a:rPr lang="en-US" altLang="zh-TW" i="1" dirty="0" err="1">
                <a:hlinkClick r:id="rId4"/>
              </a:rPr>
              <a:t>comp.lang</a:t>
            </a:r>
            <a:r>
              <a:rPr lang="en-US" altLang="zh-TW" i="1" dirty="0">
                <a:hlinkClick r:id="rId4"/>
              </a:rPr>
              <a:t>....</a:t>
            </a:r>
          </a:p>
          <a:p>
            <a:pPr marL="914400" lvl="2" indent="0">
              <a:buNone/>
            </a:pP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package: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5"/>
              </a:rPr>
              <a:t>https://support.xilinx.com/s/question/0D52E00006hpgWwSAI/vhdl-package-in-vivado?language=en_US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D84B1A-F67C-40BD-A571-37BB31815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890" y="4695134"/>
            <a:ext cx="5016758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3243E-91E0-4755-A5F2-8D9062E6FE20}"/>
              </a:ext>
            </a:extLst>
          </p:cNvPr>
          <p:cNvSpPr/>
          <p:nvPr/>
        </p:nvSpPr>
        <p:spPr>
          <a:xfrm>
            <a:off x="4771198" y="1509565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45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2023/6/21~2023/6/27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/>
              <a:t>(2023/6/21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uint8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檢測記憶體儲存圖形的角點</a:t>
            </a:r>
            <a:r>
              <a:rPr lang="en-US" altLang="zh-TW" dirty="0"/>
              <a:t>(img2corner)</a:t>
            </a:r>
          </a:p>
          <a:p>
            <a:pPr marL="742950" lvl="2" indent="-285750"/>
            <a:r>
              <a:rPr lang="zh-TW" altLang="en-US" dirty="0"/>
              <a:t>指撥開關切換輸入影像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600)</a:t>
            </a:r>
          </a:p>
          <a:p>
            <a:pPr marL="914400" lvl="3" indent="0">
              <a:buNone/>
            </a:pPr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/>
              <a:t>800x600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/>
              <a:t>(2023/6/21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  </a:t>
            </a:r>
            <a:r>
              <a:rPr lang="en-US" altLang="zh-TW" dirty="0"/>
              <a:t>MATLAB 2013.1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/>
              <a:t>(2023/6/21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2363415" y="2484398"/>
            <a:ext cx="8555098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IEEE.STD_LOGIC_1164.ALL;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 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cs typeface="Times New Roman" panose="02020603050405020304" pitchFamily="18" charset="0"/>
              </a:rPr>
              <a:t>work.HDL_Corner_Algorithm_pkg.ALL</a:t>
            </a:r>
            <a:r>
              <a:rPr lang="en-US" altLang="zh-TW" dirty="0">
                <a:cs typeface="Times New Roman" panose="02020603050405020304" pitchFamily="18" charset="0"/>
              </a:rPr>
              <a:t>;</a:t>
            </a:r>
          </a:p>
          <a:p>
            <a:pPr marL="285750" lvl="1" indent="-285750"/>
            <a:r>
              <a:rPr lang="en-US" altLang="zh-TW" dirty="0">
                <a:cs typeface="Times New Roman" panose="02020603050405020304" pitchFamily="18" charset="0"/>
              </a:rPr>
              <a:t>	--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參數打包</a:t>
            </a:r>
            <a:endParaRPr lang="en-US" altLang="zh-TW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05AAB6-48F1-40FC-9C88-5E2B4B25E239}"/>
              </a:ext>
            </a:extLst>
          </p:cNvPr>
          <p:cNvSpPr/>
          <p:nvPr/>
        </p:nvSpPr>
        <p:spPr>
          <a:xfrm>
            <a:off x="6487924" y="2484398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STD;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std.textio.all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打印波形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42D0805-4BF5-475D-A127-14FAF863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4936451"/>
            <a:ext cx="3906015" cy="104450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/>
              <a:t>(2023/6/21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 kernel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矩陣的兩個特徵值較大，則為角點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6BE830-F60C-4030-9E16-FF485216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84" y="2716009"/>
            <a:ext cx="5613705" cy="19584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6BD754-7B71-41AF-A797-ECCCD3D1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59" y="2876344"/>
            <a:ext cx="2934670" cy="31882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C1CD8C-5096-41E2-AC5E-1202FE195053}"/>
              </a:ext>
            </a:extLst>
          </p:cNvPr>
          <p:cNvSpPr txBox="1"/>
          <p:nvPr/>
        </p:nvSpPr>
        <p:spPr>
          <a:xfrm>
            <a:off x="7928971" y="1999460"/>
            <a:ext cx="268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對可能的角點評分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004C7E-C895-44D3-A019-1D9838E5FA65}"/>
              </a:ext>
            </a:extLst>
          </p:cNvPr>
          <p:cNvSpPr txBox="1"/>
          <p:nvPr/>
        </p:nvSpPr>
        <p:spPr>
          <a:xfrm>
            <a:off x="7387959" y="3702724"/>
            <a:ext cx="4049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權重係數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0.04 = 5/128 = *”101”,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7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89798</TotalTime>
  <Words>1226</Words>
  <Application>Microsoft Office PowerPoint</Application>
  <PresentationFormat>寬螢幕</PresentationFormat>
  <Paragraphs>214</Paragraphs>
  <Slides>28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標楷體</vt:lpstr>
      <vt:lpstr>Arial</vt:lpstr>
      <vt:lpstr>Calibri</vt:lpstr>
      <vt:lpstr>Times New Roman</vt:lpstr>
      <vt:lpstr>Office 佈景主題</vt:lpstr>
      <vt:lpstr>專案進度報告 Block RAM, Harris(角點檢測)</vt:lpstr>
      <vt:lpstr>控管記錄 – NAS (2023/6/24)</vt:lpstr>
      <vt:lpstr>控管記錄 – NAS (2023/6/24)</vt:lpstr>
      <vt:lpstr>控管記錄 - Git (2023/6/24)</vt:lpstr>
      <vt:lpstr>PowerPoint 簡報</vt:lpstr>
      <vt:lpstr>需求列表 – 軟體需求 (2023/6/21更新)</vt:lpstr>
      <vt:lpstr>需求列表 – 硬體與環境需求 (2023/6/21更新)</vt:lpstr>
      <vt:lpstr>模組列表 (2023/6/21更新)</vt:lpstr>
      <vt:lpstr>系統分析 – Harris (2023/6/21更新)</vt:lpstr>
      <vt:lpstr>系統分析 – Harris分界圖 (2023/6/21更新)</vt:lpstr>
      <vt:lpstr>系統分析 –影像前處理 (2023/6/20更新)</vt:lpstr>
      <vt:lpstr>系統分析 – Break down (2023/6/21更新)</vt:lpstr>
      <vt:lpstr>專案架構圖 – BRAM(2023/6/21更新)</vt:lpstr>
      <vt:lpstr>專案架構圖 – 硬體流程圖(2023/6/23更新)</vt:lpstr>
      <vt:lpstr>專案架構圖 – 方塊圖(2023/6/22更新)</vt:lpstr>
      <vt:lpstr>成果展示 – 週進度項目 (2023/6/22)</vt:lpstr>
      <vt:lpstr>成果展示 – 單元測試: line buffer波形模擬(1/2)</vt:lpstr>
      <vt:lpstr>成果展示 – filter2D波形模擬</vt:lpstr>
      <vt:lpstr>成果展示 –以圖形輸入波形模擬</vt:lpstr>
      <vt:lpstr>成果展示 –波形模擬以圖形輸出</vt:lpstr>
      <vt:lpstr>成果展示 – Sobel波形模擬轉圖片</vt:lpstr>
      <vt:lpstr>成果展示 – Gaussian filter</vt:lpstr>
      <vt:lpstr>成果展示 – Sobel(angle)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4734</cp:revision>
  <dcterms:created xsi:type="dcterms:W3CDTF">2019-03-11T13:47:46Z</dcterms:created>
  <dcterms:modified xsi:type="dcterms:W3CDTF">2023-06-22T15:21:45Z</dcterms:modified>
</cp:coreProperties>
</file>