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311" r:id="rId10"/>
    <p:sldId id="1315" r:id="rId11"/>
    <p:sldId id="1316" r:id="rId12"/>
    <p:sldId id="1317" r:id="rId13"/>
    <p:sldId id="1309" r:id="rId14"/>
    <p:sldId id="1293" r:id="rId15"/>
    <p:sldId id="1296" r:id="rId16"/>
    <p:sldId id="1294" r:id="rId17"/>
    <p:sldId id="1301" r:id="rId18"/>
    <p:sldId id="1312" r:id="rId19"/>
    <p:sldId id="1318" r:id="rId20"/>
    <p:sldId id="261" r:id="rId21"/>
    <p:sldId id="1305" r:id="rId22"/>
    <p:sldId id="1306" r:id="rId23"/>
    <p:sldId id="1307" r:id="rId24"/>
    <p:sldId id="1300" r:id="rId25"/>
    <p:sldId id="1308" r:id="rId26"/>
    <p:sldId id="1258" r:id="rId27"/>
    <p:sldId id="1282" r:id="rId28"/>
    <p:sldId id="1302" r:id="rId29"/>
    <p:sldId id="1310" r:id="rId30"/>
    <p:sldId id="1313" r:id="rId31"/>
    <p:sldId id="1314" r:id="rId32"/>
    <p:sldId id="27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11"/>
            <p14:sldId id="1315"/>
            <p14:sldId id="1316"/>
            <p14:sldId id="1317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  <p14:sldId id="1312"/>
            <p14:sldId id="1318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305"/>
            <p14:sldId id="1306"/>
          </p14:sldIdLst>
        </p14:section>
        <p14:section name="GaussianFilter" id="{7F01304F-5B61-4EF8-B59D-80978D2C5655}">
          <p14:sldIdLst>
            <p14:sldId id="1307"/>
          </p14:sldIdLst>
        </p14:section>
        <p14:section name="NonMaxSuppression" id="{91AB8E4F-5EB5-44E0-83F4-FED74068AA60}">
          <p14:sldIdLst>
            <p14:sldId id="1300"/>
          </p14:sldIdLst>
        </p14:section>
        <p14:section name="HysteresisThresholding" id="{677DD8BF-8F72-4BB6-8F71-78E12EA4D74F}">
          <p14:sldIdLst>
            <p14:sldId id="1308"/>
          </p14:sldIdLst>
        </p14:section>
        <p14:section name="Bram+Canny_warpper" id="{523078B2-3363-4370-BE08-DE5D3D2ADE91}">
          <p14:sldIdLst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0"/>
            <p14:sldId id="1313"/>
            <p14:sldId id="1314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71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3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2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41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hdlguru.blogspot.com/2020/12/generic-vhdl-code-for-binary-to-gray.html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Canny(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2023/6/14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2023/6/7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AEB51-4D94-4607-8BE2-41BD0A0F5B04}"/>
              </a:ext>
            </a:extLst>
          </p:cNvPr>
          <p:cNvSpPr txBox="1"/>
          <p:nvPr/>
        </p:nvSpPr>
        <p:spPr>
          <a:xfrm>
            <a:off x="1247784" y="1399296"/>
            <a:ext cx="697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找梯度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Gx+Gy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 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cordic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Gx,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arctan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角度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需迭帶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DB9BBF-D60A-434A-98BC-09D7C56B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31" y="2359798"/>
            <a:ext cx="9907938" cy="311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0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79D0A2-0601-43F5-8FB8-F5CCFC08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71" y="1933138"/>
            <a:ext cx="9249255" cy="2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E90AF5-F96E-423F-B50E-6619A241B4B6}"/>
              </a:ext>
            </a:extLst>
          </p:cNvPr>
          <p:cNvSpPr txBox="1"/>
          <p:nvPr/>
        </p:nvSpPr>
        <p:spPr>
          <a:xfrm>
            <a:off x="1471371" y="1471473"/>
            <a:ext cx="878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NMS(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找極大值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依角度值劃分成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個區域，判斷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中心點在角度區域中是否為最大值，若是則保留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BBCEA9-B5CF-4083-9BB9-6FAA5AF8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09" y="3429000"/>
            <a:ext cx="5009965" cy="31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4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cs typeface="Times New Roman" panose="02020603050405020304" pitchFamily="18" charset="0"/>
              </a:rPr>
              <a:t>HysteresisThresholding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2DECF-7E76-4732-A5A4-2B64853D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6" y="3429000"/>
            <a:ext cx="11691787" cy="129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CFFFB15-4013-4478-9F05-E8F3CDEEB115}"/>
              </a:ext>
            </a:extLst>
          </p:cNvPr>
          <p:cNvSpPr txBox="1"/>
          <p:nvPr/>
        </p:nvSpPr>
        <p:spPr>
          <a:xfrm>
            <a:off x="1292173" y="1724025"/>
            <a:ext cx="855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Hysterizethreshold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過濾掉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含噪點之邊緣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磁滯閥值分類強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非邊緣，將中間區段的弱邊緣與強邊緣連線</a:t>
            </a:r>
          </a:p>
        </p:txBody>
      </p:sp>
    </p:spTree>
    <p:extLst>
      <p:ext uri="{BB962C8B-B14F-4D97-AF65-F5344CB8AC3E}">
        <p14:creationId xmlns:p14="http://schemas.microsoft.com/office/powerpoint/2010/main" val="9461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22F95E-07EC-43F4-954F-A3028FF1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52" y="998999"/>
            <a:ext cx="5419478" cy="59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7E05DE-F0A1-4720-860E-6CE1002AC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164501"/>
            <a:ext cx="92297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46829"/>
            <a:chOff x="682751" y="1329662"/>
            <a:chExt cx="11031394" cy="514682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[2],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527087" y="4421656"/>
              <a:ext cx="1745013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非極大值抑制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雙邊濾波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5900"/>
              <a:ext cx="2929520" cy="1010591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0329736-B7EA-4236-9954-8111364C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" y="3654326"/>
            <a:ext cx="11976716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55244-B0C9-4780-86AC-CC47A062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4" y="3212045"/>
            <a:ext cx="11716352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(2023/6/1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BF6CA1-A96C-47A9-BD86-C678D91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22" y="3212045"/>
            <a:ext cx="8788355" cy="29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/6/7~6/14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r>
              <a:rPr lang="en-US" altLang="zh-TW" sz="1800" dirty="0" err="1"/>
              <a:t>GaussianFilter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285750" lvl="1" indent="-285750"/>
            <a:r>
              <a:rPr lang="en-US" altLang="zh-TW" sz="1800" dirty="0" err="1">
                <a:ea typeface="Tahoma" panose="020B0604030504040204" pitchFamily="34" charset="0"/>
              </a:rPr>
              <a:t>NonMaxSuppression</a:t>
            </a:r>
            <a:r>
              <a:rPr lang="zh-TW" altLang="en-US" sz="1800" dirty="0">
                <a:ea typeface="Tahoma" panose="020B0604030504040204" pitchFamily="34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sz="1800" dirty="0"/>
          </a:p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2023/6/15~6/21:</a:t>
            </a: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HysteresisThresholding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BA0883-DD0C-4637-B835-49F728E7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814650"/>
            <a:ext cx="7302875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200,200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6232549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FF50E-0141-4B4A-9846-E7F4B526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44" y="2212792"/>
            <a:ext cx="898571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NonMaxSuppression</a:t>
            </a:r>
            <a:r>
              <a:rPr lang="en-US" altLang="zh-TW" sz="3200" dirty="0"/>
              <a:t> </a:t>
            </a:r>
            <a:r>
              <a:rPr lang="zh-TW" altLang="en-US" sz="3200" dirty="0"/>
              <a:t>波形模擬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06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2023/6/4~2023/6/21:</a:t>
            </a:r>
          </a:p>
          <a:p>
            <a:pPr lvl="2" fontAlgn="base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建立新專案，新增</a:t>
            </a:r>
            <a:r>
              <a:rPr lang="en-US" altLang="zh-TW" sz="1800" dirty="0"/>
              <a:t>=&gt;</a:t>
            </a:r>
            <a:r>
              <a:rPr lang="zh-TW" altLang="en-US" sz="1800" dirty="0"/>
              <a:t>引用</a:t>
            </a:r>
            <a:r>
              <a:rPr lang="en-US" altLang="zh-TW" sz="1800" dirty="0"/>
              <a:t>import</a:t>
            </a:r>
            <a:r>
              <a:rPr lang="zh-TW" altLang="en-US" sz="1800" dirty="0"/>
              <a:t> 原專案的</a:t>
            </a:r>
            <a:r>
              <a:rPr lang="en-US" altLang="zh-TW" sz="1800" dirty="0"/>
              <a:t>.</a:t>
            </a:r>
            <a:r>
              <a:rPr lang="en-US" altLang="zh-TW" sz="1800" dirty="0" err="1"/>
              <a:t>vhd</a:t>
            </a:r>
            <a:r>
              <a:rPr lang="zh-TW" altLang="en-US" sz="1800" dirty="0"/>
              <a:t>檔案，新增</a:t>
            </a:r>
            <a:r>
              <a:rPr lang="en-US" altLang="zh-TW" sz="1800" dirty="0" err="1"/>
              <a:t>testbench.vhd</a:t>
            </a:r>
            <a:r>
              <a:rPr lang="zh-TW" altLang="en-US" sz="1800" dirty="0"/>
              <a:t>並修正</a:t>
            </a:r>
            <a:r>
              <a:rPr lang="en-US" altLang="zh-TW" sz="1800" dirty="0"/>
              <a:t>component</a:t>
            </a:r>
            <a:r>
              <a:rPr lang="zh-TW" altLang="en-US" sz="1800" dirty="0"/>
              <a:t>的</a:t>
            </a:r>
            <a:r>
              <a:rPr lang="en-US" altLang="zh-TW" sz="1800" dirty="0" err="1"/>
              <a:t>BRAM_Canny_Top</a:t>
            </a:r>
            <a:r>
              <a:rPr lang="en-US" altLang="zh-TW" sz="1800" dirty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374688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80" y="2890457"/>
            <a:ext cx="9468337" cy="20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1441880" y="422679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518410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04D9F2-25B9-4444-853C-8C9A01BB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701" y="2033870"/>
            <a:ext cx="507391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會在下一個畫面補上</a:t>
            </a:r>
            <a:r>
              <a:rPr lang="en-US" altLang="zh-TW" sz="1800" dirty="0"/>
              <a:t>FIFO</a:t>
            </a:r>
            <a:r>
              <a:rPr lang="zh-TW" altLang="en-US" sz="1800" dirty="0"/>
              <a:t>輸出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518410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299694-65A9-4266-AD0B-DB409B34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36" y="2160888"/>
            <a:ext cx="735483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4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</a:t>
            </a:r>
            <a:r>
              <a:rPr lang="en-US" altLang="zh-TW" sz="1800" dirty="0" err="1"/>
              <a:t>BRAM_out</a:t>
            </a:r>
            <a:r>
              <a:rPr lang="en-US" altLang="zh-TW" sz="1800" dirty="0"/>
              <a:t> 0</a:t>
            </a:r>
          </a:p>
          <a:p>
            <a:pPr lvl="2"/>
            <a:r>
              <a:rPr lang="en-US" altLang="zh-TW" sz="1800" dirty="0"/>
              <a:t>fifo_generator_0</a:t>
            </a:r>
          </a:p>
          <a:p>
            <a:pPr lvl="2"/>
            <a:r>
              <a:rPr lang="en-US" altLang="zh-TW" sz="1800" dirty="0"/>
              <a:t>enable </a:t>
            </a:r>
            <a:r>
              <a:rPr lang="en-US" altLang="zh-TW" sz="1800" dirty="0" err="1"/>
              <a:t>constain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518410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IP_enable.vhd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BA981A-3940-4922-9BB1-9131B30E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67" y="2859412"/>
            <a:ext cx="8947610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</a:t>
            </a:r>
            <a:r>
              <a:rPr lang="en-US" altLang="zh-TW" sz="1800" dirty="0" err="1"/>
              <a:t>BRAM_out</a:t>
            </a:r>
            <a:r>
              <a:rPr lang="en-US" altLang="zh-TW" sz="1800" dirty="0"/>
              <a:t> 0</a:t>
            </a:r>
          </a:p>
          <a:p>
            <a:pPr lvl="2"/>
            <a:r>
              <a:rPr lang="en-US" altLang="zh-TW" sz="1800" dirty="0"/>
              <a:t>fifo_generator_0</a:t>
            </a:r>
          </a:p>
          <a:p>
            <a:pPr lvl="2"/>
            <a:r>
              <a:rPr lang="en-US" altLang="zh-TW" sz="1800" dirty="0"/>
              <a:t>enable </a:t>
            </a:r>
            <a:r>
              <a:rPr lang="en-US" altLang="zh-TW" sz="1800" dirty="0" err="1"/>
              <a:t>constain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97C0D6-0B3E-425B-9DFC-AD48E09A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41" y="1186406"/>
            <a:ext cx="4502381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04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img2gray:</a:t>
            </a:r>
          </a:p>
          <a:p>
            <a:pPr lvl="2"/>
            <a:r>
              <a:rPr lang="en-US" altLang="zh-TW" dirty="0">
                <a:hlinkClick r:id="rId3"/>
              </a:rPr>
              <a:t>VHDL coding tips and tricks: Generic VHDL Code for Binary to Gray and Gray to Binary converter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579960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Cachesystem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Guassian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非極大值抑制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2023/6/14~2023/6/20: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雙邊濾波波型模擬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VGA_out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燒錄驗證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45973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指撥開關</a:t>
            </a:r>
            <a:r>
              <a:rPr lang="zh-TW" altLang="en-US"/>
              <a:t>切換</a:t>
            </a:r>
            <a:r>
              <a:rPr lang="en-US" altLang="zh-TW"/>
              <a:t>Canny</a:t>
            </a:r>
            <a:r>
              <a:rPr lang="zh-TW" altLang="en-US"/>
              <a:t>過程、結果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39268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4F5FC1-D5A6-409D-A7B7-9CC56D0E4C7D}"/>
              </a:ext>
            </a:extLst>
          </p:cNvPr>
          <p:cNvSpPr txBox="1"/>
          <p:nvPr/>
        </p:nvSpPr>
        <p:spPr>
          <a:xfrm>
            <a:off x="4301701" y="5279880"/>
            <a:ext cx="1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img_kernel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Gaussian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79879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605B4F-C6D6-440D-948B-08BD1A4D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14" y="2831910"/>
            <a:ext cx="7478772" cy="247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CF59709-CBBE-4E9D-821B-C49663AC617F}"/>
              </a:ext>
            </a:extLst>
          </p:cNvPr>
          <p:cNvSpPr txBox="1"/>
          <p:nvPr/>
        </p:nvSpPr>
        <p:spPr>
          <a:xfrm>
            <a:off x="6768484" y="1623468"/>
            <a:ext cx="5012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雙邊濾波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且比較周圍像素灰階差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值域，每個像素點對周圍的灰階差都不同，事後歸一化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06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87686</TotalTime>
  <Words>1262</Words>
  <Application>Microsoft Office PowerPoint</Application>
  <PresentationFormat>寬螢幕</PresentationFormat>
  <Paragraphs>263</Paragraphs>
  <Slides>32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標楷體</vt:lpstr>
      <vt:lpstr>Arial</vt:lpstr>
      <vt:lpstr>Calibri</vt:lpstr>
      <vt:lpstr>Times New Roman</vt:lpstr>
      <vt:lpstr>Office 佈景主題</vt:lpstr>
      <vt:lpstr>專案進度報告 Block Ram, Canny(邊緣檢測)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Cachesystem (2023/5/27更新)</vt:lpstr>
      <vt:lpstr>系統分析 – Gaussian filter (2023/6/1更新)</vt:lpstr>
      <vt:lpstr>系統分析 – Sobel (2023/6/1更新)</vt:lpstr>
      <vt:lpstr>系統分析 – NMS (2023/6/1更新)</vt:lpstr>
      <vt:lpstr>系統分析 – HysteresisThresholding (2023/6/1更新)</vt:lpstr>
      <vt:lpstr>系統分析 –影像前處理 (2023/6/2更新)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專案架構圖 – 方塊圖(2023/5/31更新)</vt:lpstr>
      <vt:lpstr>專案架構圖 – 方塊圖(2023/6/1更新)</vt:lpstr>
      <vt:lpstr>成果展示 – 週進度項目 (2023/5/31)</vt:lpstr>
      <vt:lpstr>成果展示 – 單元測試: Cache system(1/2)</vt:lpstr>
      <vt:lpstr>成果展示 – 單元測試: Cache system(2/2)</vt:lpstr>
      <vt:lpstr>成果展示 – Gaussian filter波形模擬</vt:lpstr>
      <vt:lpstr>成果展示 – NonMaxSuppression 波形模擬</vt:lpstr>
      <vt:lpstr>成果展示 –Bram_VGA + Sobel 波形模擬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4547</cp:revision>
  <dcterms:created xsi:type="dcterms:W3CDTF">2019-03-11T13:47:46Z</dcterms:created>
  <dcterms:modified xsi:type="dcterms:W3CDTF">2023-06-03T16:19:01Z</dcterms:modified>
</cp:coreProperties>
</file>