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" initials="i" lastIdx="1" clrIdx="0">
    <p:extLst>
      <p:ext uri="{19B8F6BF-5375-455C-9EA6-DF929625EA0E}">
        <p15:presenceInfo xmlns:p15="http://schemas.microsoft.com/office/powerpoint/2012/main" userId="9f1f0f4db3b5e7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f1f0f4db3b5e718" providerId="LiveId" clId="{D306A172-B435-47E1-9804-70757CE5E0F0}"/>
    <pc:docChg chg="modSld">
      <pc:chgData name="" userId="9f1f0f4db3b5e718" providerId="LiveId" clId="{D306A172-B435-47E1-9804-70757CE5E0F0}" dt="2021-05-21T01:43:26.195" v="38" actId="20577"/>
      <pc:docMkLst>
        <pc:docMk/>
      </pc:docMkLst>
      <pc:sldChg chg="modSp">
        <pc:chgData name="" userId="9f1f0f4db3b5e718" providerId="LiveId" clId="{D306A172-B435-47E1-9804-70757CE5E0F0}" dt="2021-05-21T01:43:26.195" v="38" actId="20577"/>
        <pc:sldMkLst>
          <pc:docMk/>
          <pc:sldMk cId="3996436919" sldId="256"/>
        </pc:sldMkLst>
        <pc:spChg chg="mod">
          <ac:chgData name="" userId="9f1f0f4db3b5e718" providerId="LiveId" clId="{D306A172-B435-47E1-9804-70757CE5E0F0}" dt="2021-05-21T01:43:26.195" v="38" actId="20577"/>
          <ac:spMkLst>
            <pc:docMk/>
            <pc:sldMk cId="3996436919" sldId="256"/>
            <ac:spMk id="11" creationId="{D5FA6485-B5AC-437F-9A23-853E37E221FB}"/>
          </ac:spMkLst>
        </pc:spChg>
      </pc:sldChg>
    </pc:docChg>
  </pc:docChgLst>
  <pc:docChgLst>
    <pc:chgData userId="9f1f0f4db3b5e718" providerId="LiveId" clId="{6E24A63C-458E-4AA1-9844-052CBFB49BF4}"/>
    <pc:docChg chg="undo custSel addSld delSld modSld sldOrd">
      <pc:chgData name="" userId="9f1f0f4db3b5e718" providerId="LiveId" clId="{6E24A63C-458E-4AA1-9844-052CBFB49BF4}" dt="2021-05-20T09:22:11.365" v="1794" actId="1076"/>
      <pc:docMkLst>
        <pc:docMk/>
      </pc:docMkLst>
      <pc:sldChg chg="addSp modSp delCm">
        <pc:chgData name="" userId="9f1f0f4db3b5e718" providerId="LiveId" clId="{6E24A63C-458E-4AA1-9844-052CBFB49BF4}" dt="2021-05-20T08:57:24.880" v="947" actId="20577"/>
        <pc:sldMkLst>
          <pc:docMk/>
          <pc:sldMk cId="3996436919" sldId="256"/>
        </pc:sldMkLst>
        <pc:spChg chg="mod">
          <ac:chgData name="" userId="9f1f0f4db3b5e718" providerId="LiveId" clId="{6E24A63C-458E-4AA1-9844-052CBFB49BF4}" dt="2021-05-20T08:57:24.880" v="947" actId="20577"/>
          <ac:spMkLst>
            <pc:docMk/>
            <pc:sldMk cId="3996436919" sldId="256"/>
            <ac:spMk id="18" creationId="{9D45B7AA-F6E5-4022-8B3C-D659E75DBE0E}"/>
          </ac:spMkLst>
        </pc:spChg>
        <pc:spChg chg="mod">
          <ac:chgData name="" userId="9f1f0f4db3b5e718" providerId="LiveId" clId="{6E24A63C-458E-4AA1-9844-052CBFB49BF4}" dt="2021-05-20T08:57:14.129" v="917" actId="20577"/>
          <ac:spMkLst>
            <pc:docMk/>
            <pc:sldMk cId="3996436919" sldId="256"/>
            <ac:spMk id="19" creationId="{67609EDF-DCF5-462B-B1FC-CB29986251B8}"/>
          </ac:spMkLst>
        </pc:spChg>
        <pc:spChg chg="add mod">
          <ac:chgData name="" userId="9f1f0f4db3b5e718" providerId="LiveId" clId="{6E24A63C-458E-4AA1-9844-052CBFB49BF4}" dt="2021-05-20T08:24:39.522" v="69" actId="1076"/>
          <ac:spMkLst>
            <pc:docMk/>
            <pc:sldMk cId="3996436919" sldId="256"/>
            <ac:spMk id="20" creationId="{1341B9BC-D8C4-47FC-BCEE-029CF3F50D13}"/>
          </ac:spMkLst>
        </pc:spChg>
        <pc:spChg chg="add mod">
          <ac:chgData name="" userId="9f1f0f4db3b5e718" providerId="LiveId" clId="{6E24A63C-458E-4AA1-9844-052CBFB49BF4}" dt="2021-05-20T08:25:30.907" v="94" actId="1076"/>
          <ac:spMkLst>
            <pc:docMk/>
            <pc:sldMk cId="3996436919" sldId="256"/>
            <ac:spMk id="21" creationId="{5D9368B9-8BEE-455C-B926-940D58344534}"/>
          </ac:spMkLst>
        </pc:spChg>
        <pc:spChg chg="add mod">
          <ac:chgData name="" userId="9f1f0f4db3b5e718" providerId="LiveId" clId="{6E24A63C-458E-4AA1-9844-052CBFB49BF4}" dt="2021-05-20T08:37:22.980" v="291" actId="20577"/>
          <ac:spMkLst>
            <pc:docMk/>
            <pc:sldMk cId="3996436919" sldId="256"/>
            <ac:spMk id="22" creationId="{534E165F-E089-4C2F-8AB6-6C61854CB83A}"/>
          </ac:spMkLst>
        </pc:spChg>
        <pc:spChg chg="add mod">
          <ac:chgData name="" userId="9f1f0f4db3b5e718" providerId="LiveId" clId="{6E24A63C-458E-4AA1-9844-052CBFB49BF4}" dt="2021-05-20T08:49:14.014" v="612" actId="20577"/>
          <ac:spMkLst>
            <pc:docMk/>
            <pc:sldMk cId="3996436919" sldId="256"/>
            <ac:spMk id="23" creationId="{5B359584-64D6-4681-A641-005455E14CD7}"/>
          </ac:spMkLst>
        </pc:spChg>
        <pc:spChg chg="add mod">
          <ac:chgData name="" userId="9f1f0f4db3b5e718" providerId="LiveId" clId="{6E24A63C-458E-4AA1-9844-052CBFB49BF4}" dt="2021-05-20T08:54:08.667" v="722" actId="20577"/>
          <ac:spMkLst>
            <pc:docMk/>
            <pc:sldMk cId="3996436919" sldId="256"/>
            <ac:spMk id="24" creationId="{76AD342C-2FFF-4222-8D48-AFEC667814B4}"/>
          </ac:spMkLst>
        </pc:spChg>
        <pc:spChg chg="add mod">
          <ac:chgData name="" userId="9f1f0f4db3b5e718" providerId="LiveId" clId="{6E24A63C-458E-4AA1-9844-052CBFB49BF4}" dt="2021-05-20T08:54:40.129" v="768" actId="14100"/>
          <ac:spMkLst>
            <pc:docMk/>
            <pc:sldMk cId="3996436919" sldId="256"/>
            <ac:spMk id="25" creationId="{6FB3293D-2A49-416F-B99C-E961DC877E75}"/>
          </ac:spMkLst>
        </pc:spChg>
      </pc:sldChg>
      <pc:sldChg chg="addSp delSp add del">
        <pc:chgData name="" userId="9f1f0f4db3b5e718" providerId="LiveId" clId="{6E24A63C-458E-4AA1-9844-052CBFB49BF4}" dt="2021-05-20T08:24:45.613" v="70" actId="2696"/>
        <pc:sldMkLst>
          <pc:docMk/>
          <pc:sldMk cId="241585857" sldId="257"/>
        </pc:sldMkLst>
        <pc:spChg chg="del">
          <ac:chgData name="" userId="9f1f0f4db3b5e718" providerId="LiveId" clId="{6E24A63C-458E-4AA1-9844-052CBFB49BF4}" dt="2021-05-20T08:23:33.829" v="3"/>
          <ac:spMkLst>
            <pc:docMk/>
            <pc:sldMk cId="241585857" sldId="257"/>
            <ac:spMk id="2" creationId="{C49BD52F-811A-42E0-854A-0CF6B3BF3666}"/>
          </ac:spMkLst>
        </pc:spChg>
        <pc:spChg chg="del">
          <ac:chgData name="" userId="9f1f0f4db3b5e718" providerId="LiveId" clId="{6E24A63C-458E-4AA1-9844-052CBFB49BF4}" dt="2021-05-20T08:23:36.501" v="4"/>
          <ac:spMkLst>
            <pc:docMk/>
            <pc:sldMk cId="241585857" sldId="257"/>
            <ac:spMk id="3" creationId="{BE23ED65-22B7-4E7B-B106-520F01C74D2F}"/>
          </ac:spMkLst>
        </pc:spChg>
        <pc:spChg chg="add">
          <ac:chgData name="" userId="9f1f0f4db3b5e718" providerId="LiveId" clId="{6E24A63C-458E-4AA1-9844-052CBFB49BF4}" dt="2021-05-20T08:23:28.425" v="2"/>
          <ac:spMkLst>
            <pc:docMk/>
            <pc:sldMk cId="241585857" sldId="257"/>
            <ac:spMk id="9" creationId="{29B64B86-7BBD-4785-BCE0-D09237CC28EA}"/>
          </ac:spMkLst>
        </pc:spChg>
        <pc:spChg chg="add">
          <ac:chgData name="" userId="9f1f0f4db3b5e718" providerId="LiveId" clId="{6E24A63C-458E-4AA1-9844-052CBFB49BF4}" dt="2021-05-20T08:23:28.425" v="2"/>
          <ac:spMkLst>
            <pc:docMk/>
            <pc:sldMk cId="241585857" sldId="257"/>
            <ac:spMk id="10" creationId="{7AD7F27B-94DB-458E-9F75-F943E288E663}"/>
          </ac:spMkLst>
        </pc:spChg>
        <pc:spChg chg="add">
          <ac:chgData name="" userId="9f1f0f4db3b5e718" providerId="LiveId" clId="{6E24A63C-458E-4AA1-9844-052CBFB49BF4}" dt="2021-05-20T08:23:28.425" v="2"/>
          <ac:spMkLst>
            <pc:docMk/>
            <pc:sldMk cId="241585857" sldId="257"/>
            <ac:spMk id="11" creationId="{3E7C6CAA-19D6-4D40-8115-40D06B250BA7}"/>
          </ac:spMkLst>
        </pc:spChg>
        <pc:grpChg chg="add">
          <ac:chgData name="" userId="9f1f0f4db3b5e718" providerId="LiveId" clId="{6E24A63C-458E-4AA1-9844-052CBFB49BF4}" dt="2021-05-20T08:23:28.425" v="2"/>
          <ac:grpSpMkLst>
            <pc:docMk/>
            <pc:sldMk cId="241585857" sldId="257"/>
            <ac:grpSpMk id="4" creationId="{435903A5-13EC-4016-A0F9-A96F8973F997}"/>
          </ac:grpSpMkLst>
        </pc:grpChg>
      </pc:sldChg>
      <pc:sldChg chg="add del">
        <pc:chgData name="" userId="9f1f0f4db3b5e718" providerId="LiveId" clId="{6E24A63C-458E-4AA1-9844-052CBFB49BF4}" dt="2021-05-20T08:24:54.325" v="72" actId="2696"/>
        <pc:sldMkLst>
          <pc:docMk/>
          <pc:sldMk cId="1185935300" sldId="257"/>
        </pc:sldMkLst>
      </pc:sldChg>
      <pc:sldChg chg="addSp delSp modSp add ord">
        <pc:chgData name="" userId="9f1f0f4db3b5e718" providerId="LiveId" clId="{6E24A63C-458E-4AA1-9844-052CBFB49BF4}" dt="2021-05-20T08:53:09.550" v="702" actId="1076"/>
        <pc:sldMkLst>
          <pc:docMk/>
          <pc:sldMk cId="1826616826" sldId="257"/>
        </pc:sldMkLst>
        <pc:spChg chg="del">
          <ac:chgData name="" userId="9f1f0f4db3b5e718" providerId="LiveId" clId="{6E24A63C-458E-4AA1-9844-052CBFB49BF4}" dt="2021-05-20T08:34:17.376" v="115"/>
          <ac:spMkLst>
            <pc:docMk/>
            <pc:sldMk cId="1826616826" sldId="257"/>
            <ac:spMk id="2" creationId="{D584ADBC-E46D-4F0C-B26D-B5FEC0F622A3}"/>
          </ac:spMkLst>
        </pc:spChg>
        <pc:spChg chg="del">
          <ac:chgData name="" userId="9f1f0f4db3b5e718" providerId="LiveId" clId="{6E24A63C-458E-4AA1-9844-052CBFB49BF4}" dt="2021-05-20T08:34:11.094" v="113"/>
          <ac:spMkLst>
            <pc:docMk/>
            <pc:sldMk cId="1826616826" sldId="257"/>
            <ac:spMk id="3" creationId="{FB06504B-9692-49F6-B00A-CEC3FBDE015D}"/>
          </ac:spMkLst>
        </pc:spChg>
        <pc:spChg chg="add del mod">
          <ac:chgData name="" userId="9f1f0f4db3b5e718" providerId="LiveId" clId="{6E24A63C-458E-4AA1-9844-052CBFB49BF4}" dt="2021-05-20T08:34:54.809" v="121"/>
          <ac:spMkLst>
            <pc:docMk/>
            <pc:sldMk cId="1826616826" sldId="257"/>
            <ac:spMk id="6" creationId="{7D0F46D0-AD88-46B2-80C2-3A7FFE864C0D}"/>
          </ac:spMkLst>
        </pc:spChg>
        <pc:spChg chg="add mod">
          <ac:chgData name="" userId="9f1f0f4db3b5e718" providerId="LiveId" clId="{6E24A63C-458E-4AA1-9844-052CBFB49BF4}" dt="2021-05-20T08:35:45.934" v="223" actId="20577"/>
          <ac:spMkLst>
            <pc:docMk/>
            <pc:sldMk cId="1826616826" sldId="257"/>
            <ac:spMk id="7" creationId="{23E9FE81-A12C-4048-97D3-C79E9454858D}"/>
          </ac:spMkLst>
        </pc:spChg>
        <pc:spChg chg="add mod">
          <ac:chgData name="" userId="9f1f0f4db3b5e718" providerId="LiveId" clId="{6E24A63C-458E-4AA1-9844-052CBFB49BF4}" dt="2021-05-20T08:37:01.472" v="287" actId="1076"/>
          <ac:spMkLst>
            <pc:docMk/>
            <pc:sldMk cId="1826616826" sldId="257"/>
            <ac:spMk id="8" creationId="{261E4C54-1414-408D-BE2B-5547CDA152FE}"/>
          </ac:spMkLst>
        </pc:spChg>
        <pc:spChg chg="add mod">
          <ac:chgData name="" userId="9f1f0f4db3b5e718" providerId="LiveId" clId="{6E24A63C-458E-4AA1-9844-052CBFB49BF4}" dt="2021-05-20T08:52:38.666" v="697" actId="1076"/>
          <ac:spMkLst>
            <pc:docMk/>
            <pc:sldMk cId="1826616826" sldId="257"/>
            <ac:spMk id="9" creationId="{6512D16C-3584-4223-A5BD-A6ACC1140C00}"/>
          </ac:spMkLst>
        </pc:spChg>
        <pc:spChg chg="add mod">
          <ac:chgData name="" userId="9f1f0f4db3b5e718" providerId="LiveId" clId="{6E24A63C-458E-4AA1-9844-052CBFB49BF4}" dt="2021-05-20T08:52:50.134" v="700" actId="1076"/>
          <ac:spMkLst>
            <pc:docMk/>
            <pc:sldMk cId="1826616826" sldId="257"/>
            <ac:spMk id="10" creationId="{AAF0B4F5-1CE8-4F33-AB1E-32337BDDF961}"/>
          </ac:spMkLst>
        </pc:spChg>
        <pc:spChg chg="add mod">
          <ac:chgData name="" userId="9f1f0f4db3b5e718" providerId="LiveId" clId="{6E24A63C-458E-4AA1-9844-052CBFB49BF4}" dt="2021-05-20T08:53:09.550" v="702" actId="1076"/>
          <ac:spMkLst>
            <pc:docMk/>
            <pc:sldMk cId="1826616826" sldId="257"/>
            <ac:spMk id="11" creationId="{DFCCBE58-24BD-440E-B295-E10FCE95B965}"/>
          </ac:spMkLst>
        </pc:spChg>
        <pc:picChg chg="add mod modCrop">
          <ac:chgData name="" userId="9f1f0f4db3b5e718" providerId="LiveId" clId="{6E24A63C-458E-4AA1-9844-052CBFB49BF4}" dt="2021-05-20T08:36:18.327" v="227" actId="1076"/>
          <ac:picMkLst>
            <pc:docMk/>
            <pc:sldMk cId="1826616826" sldId="257"/>
            <ac:picMk id="5" creationId="{2111E3D2-CB31-4701-A51D-1A0A274777E9}"/>
          </ac:picMkLst>
        </pc:picChg>
      </pc:sldChg>
      <pc:sldChg chg="addSp delSp modSp add">
        <pc:chgData name="" userId="9f1f0f4db3b5e718" providerId="LiveId" clId="{6E24A63C-458E-4AA1-9844-052CBFB49BF4}" dt="2021-05-20T09:10:48.870" v="1378" actId="1076"/>
        <pc:sldMkLst>
          <pc:docMk/>
          <pc:sldMk cId="2696776889" sldId="258"/>
        </pc:sldMkLst>
        <pc:spChg chg="del">
          <ac:chgData name="" userId="9f1f0f4db3b5e718" providerId="LiveId" clId="{6E24A63C-458E-4AA1-9844-052CBFB49BF4}" dt="2021-05-20T08:38:34.596" v="294"/>
          <ac:spMkLst>
            <pc:docMk/>
            <pc:sldMk cId="2696776889" sldId="258"/>
            <ac:spMk id="2" creationId="{BE95EAE0-E23E-4C7F-A06A-EBBEACEB9292}"/>
          </ac:spMkLst>
        </pc:spChg>
        <pc:spChg chg="del">
          <ac:chgData name="" userId="9f1f0f4db3b5e718" providerId="LiveId" clId="{6E24A63C-458E-4AA1-9844-052CBFB49BF4}" dt="2021-05-20T08:38:36.464" v="295"/>
          <ac:spMkLst>
            <pc:docMk/>
            <pc:sldMk cId="2696776889" sldId="258"/>
            <ac:spMk id="3" creationId="{A365904A-2497-4D56-9840-C344C680E2FC}"/>
          </ac:spMkLst>
        </pc:spChg>
        <pc:spChg chg="add mod">
          <ac:chgData name="" userId="9f1f0f4db3b5e718" providerId="LiveId" clId="{6E24A63C-458E-4AA1-9844-052CBFB49BF4}" dt="2021-05-20T09:10:48.870" v="1378" actId="1076"/>
          <ac:spMkLst>
            <pc:docMk/>
            <pc:sldMk cId="2696776889" sldId="258"/>
            <ac:spMk id="4" creationId="{4EBC7479-1EF2-43B8-9880-4094AFB93F0A}"/>
          </ac:spMkLst>
        </pc:spChg>
        <pc:spChg chg="add mod">
          <ac:chgData name="" userId="9f1f0f4db3b5e718" providerId="LiveId" clId="{6E24A63C-458E-4AA1-9844-052CBFB49BF4}" dt="2021-05-20T08:48:51.690" v="597" actId="20577"/>
          <ac:spMkLst>
            <pc:docMk/>
            <pc:sldMk cId="2696776889" sldId="258"/>
            <ac:spMk id="5" creationId="{7332115E-7B41-4098-8C74-71F689B93E2C}"/>
          </ac:spMkLst>
        </pc:spChg>
        <pc:spChg chg="add mod">
          <ac:chgData name="" userId="9f1f0f4db3b5e718" providerId="LiveId" clId="{6E24A63C-458E-4AA1-9844-052CBFB49BF4}" dt="2021-05-20T08:49:35.782" v="616" actId="20577"/>
          <ac:spMkLst>
            <pc:docMk/>
            <pc:sldMk cId="2696776889" sldId="258"/>
            <ac:spMk id="6" creationId="{A828073A-4CD1-4BD8-B2B7-A02FE94F401E}"/>
          </ac:spMkLst>
        </pc:spChg>
        <pc:spChg chg="add mod">
          <ac:chgData name="" userId="9f1f0f4db3b5e718" providerId="LiveId" clId="{6E24A63C-458E-4AA1-9844-052CBFB49BF4}" dt="2021-05-20T08:52:11.691" v="684" actId="1076"/>
          <ac:spMkLst>
            <pc:docMk/>
            <pc:sldMk cId="2696776889" sldId="258"/>
            <ac:spMk id="7" creationId="{C000B909-3C7F-4D01-91FA-EBE8927024EF}"/>
          </ac:spMkLst>
        </pc:spChg>
        <pc:spChg chg="add mod">
          <ac:chgData name="" userId="9f1f0f4db3b5e718" providerId="LiveId" clId="{6E24A63C-458E-4AA1-9844-052CBFB49BF4}" dt="2021-05-20T08:52:28.028" v="695" actId="20577"/>
          <ac:spMkLst>
            <pc:docMk/>
            <pc:sldMk cId="2696776889" sldId="258"/>
            <ac:spMk id="8" creationId="{EBE092E7-CAE5-4005-B159-1D7708B7B54D}"/>
          </ac:spMkLst>
        </pc:spChg>
        <pc:spChg chg="add mod">
          <ac:chgData name="" userId="9f1f0f4db3b5e718" providerId="LiveId" clId="{6E24A63C-458E-4AA1-9844-052CBFB49BF4}" dt="2021-05-20T08:58:58.206" v="964" actId="20577"/>
          <ac:spMkLst>
            <pc:docMk/>
            <pc:sldMk cId="2696776889" sldId="258"/>
            <ac:spMk id="9" creationId="{CD6622A1-4768-4727-964F-76711F438CA1}"/>
          </ac:spMkLst>
        </pc:spChg>
        <pc:spChg chg="add mod">
          <ac:chgData name="" userId="9f1f0f4db3b5e718" providerId="LiveId" clId="{6E24A63C-458E-4AA1-9844-052CBFB49BF4}" dt="2021-05-20T08:59:14.207" v="967" actId="1076"/>
          <ac:spMkLst>
            <pc:docMk/>
            <pc:sldMk cId="2696776889" sldId="258"/>
            <ac:spMk id="10" creationId="{6AEF0B1C-8B61-4348-8A67-750B31E2F428}"/>
          </ac:spMkLst>
        </pc:spChg>
      </pc:sldChg>
      <pc:sldChg chg="addSp delSp modSp add">
        <pc:chgData name="" userId="9f1f0f4db3b5e718" providerId="LiveId" clId="{6E24A63C-458E-4AA1-9844-052CBFB49BF4}" dt="2021-05-20T09:00:20.679" v="1044" actId="20577"/>
        <pc:sldMkLst>
          <pc:docMk/>
          <pc:sldMk cId="3776234619" sldId="259"/>
        </pc:sldMkLst>
        <pc:spChg chg="del">
          <ac:chgData name="" userId="9f1f0f4db3b5e718" providerId="LiveId" clId="{6E24A63C-458E-4AA1-9844-052CBFB49BF4}" dt="2021-05-20T08:50:43.582" v="620"/>
          <ac:spMkLst>
            <pc:docMk/>
            <pc:sldMk cId="3776234619" sldId="259"/>
            <ac:spMk id="2" creationId="{9489F39E-A831-4247-8420-7AE5CCF1CD64}"/>
          </ac:spMkLst>
        </pc:spChg>
        <pc:spChg chg="del">
          <ac:chgData name="" userId="9f1f0f4db3b5e718" providerId="LiveId" clId="{6E24A63C-458E-4AA1-9844-052CBFB49BF4}" dt="2021-05-20T08:50:45.745" v="621"/>
          <ac:spMkLst>
            <pc:docMk/>
            <pc:sldMk cId="3776234619" sldId="259"/>
            <ac:spMk id="3" creationId="{EDD89AEA-A0EA-4346-A99E-53AEC38D6C30}"/>
          </ac:spMkLst>
        </pc:spChg>
        <pc:spChg chg="add mod">
          <ac:chgData name="" userId="9f1f0f4db3b5e718" providerId="LiveId" clId="{6E24A63C-458E-4AA1-9844-052CBFB49BF4}" dt="2021-05-20T09:00:20.679" v="1044" actId="20577"/>
          <ac:spMkLst>
            <pc:docMk/>
            <pc:sldMk cId="3776234619" sldId="259"/>
            <ac:spMk id="4" creationId="{740487EF-94F6-471C-934F-AE487DDCA945}"/>
          </ac:spMkLst>
        </pc:spChg>
        <pc:spChg chg="add mod">
          <ac:chgData name="" userId="9f1f0f4db3b5e718" providerId="LiveId" clId="{6E24A63C-458E-4AA1-9844-052CBFB49BF4}" dt="2021-05-20T08:51:39.304" v="661" actId="20577"/>
          <ac:spMkLst>
            <pc:docMk/>
            <pc:sldMk cId="3776234619" sldId="259"/>
            <ac:spMk id="5" creationId="{9CC23EA9-1FC7-44D5-972E-AFE31DAD265F}"/>
          </ac:spMkLst>
        </pc:spChg>
        <pc:spChg chg="add mod">
          <ac:chgData name="" userId="9f1f0f4db3b5e718" providerId="LiveId" clId="{6E24A63C-458E-4AA1-9844-052CBFB49BF4}" dt="2021-05-20T08:51:58.335" v="682" actId="1076"/>
          <ac:spMkLst>
            <pc:docMk/>
            <pc:sldMk cId="3776234619" sldId="259"/>
            <ac:spMk id="6" creationId="{AB1D9294-DC31-46DD-9B9C-80E87B2360B1}"/>
          </ac:spMkLst>
        </pc:spChg>
        <pc:spChg chg="add mod">
          <ac:chgData name="" userId="9f1f0f4db3b5e718" providerId="LiveId" clId="{6E24A63C-458E-4AA1-9844-052CBFB49BF4}" dt="2021-05-20T08:53:29.088" v="705" actId="1076"/>
          <ac:spMkLst>
            <pc:docMk/>
            <pc:sldMk cId="3776234619" sldId="259"/>
            <ac:spMk id="7" creationId="{45A1F240-483F-4CFF-A989-A760880237AF}"/>
          </ac:spMkLst>
        </pc:spChg>
        <pc:spChg chg="add mod">
          <ac:chgData name="" userId="9f1f0f4db3b5e718" providerId="LiveId" clId="{6E24A63C-458E-4AA1-9844-052CBFB49BF4}" dt="2021-05-20T08:53:45.634" v="711" actId="1076"/>
          <ac:spMkLst>
            <pc:docMk/>
            <pc:sldMk cId="3776234619" sldId="259"/>
            <ac:spMk id="8" creationId="{BAFA57E4-4DF4-4B09-84A9-161478CA80C0}"/>
          </ac:spMkLst>
        </pc:spChg>
      </pc:sldChg>
      <pc:sldChg chg="addSp delSp modSp add">
        <pc:chgData name="" userId="9f1f0f4db3b5e718" providerId="LiveId" clId="{6E24A63C-458E-4AA1-9844-052CBFB49BF4}" dt="2021-05-20T09:19:23.073" v="1661" actId="20577"/>
        <pc:sldMkLst>
          <pc:docMk/>
          <pc:sldMk cId="2597911129" sldId="260"/>
        </pc:sldMkLst>
        <pc:spChg chg="add del mod">
          <ac:chgData name="" userId="9f1f0f4db3b5e718" providerId="LiveId" clId="{6E24A63C-458E-4AA1-9844-052CBFB49BF4}" dt="2021-05-20T09:08:14.521" v="1214"/>
          <ac:spMkLst>
            <pc:docMk/>
            <pc:sldMk cId="2597911129" sldId="260"/>
            <ac:spMk id="2" creationId="{232C8800-E69F-4C71-8BCF-CD75B47A1CF3}"/>
          </ac:spMkLst>
        </pc:spChg>
        <pc:spChg chg="add mod">
          <ac:chgData name="" userId="9f1f0f4db3b5e718" providerId="LiveId" clId="{6E24A63C-458E-4AA1-9844-052CBFB49BF4}" dt="2021-05-20T09:09:21.925" v="1287"/>
          <ac:spMkLst>
            <pc:docMk/>
            <pc:sldMk cId="2597911129" sldId="260"/>
            <ac:spMk id="3" creationId="{EDF391D6-5E35-47F5-BCFD-509A2A0AAF2E}"/>
          </ac:spMkLst>
        </pc:spChg>
        <pc:spChg chg="add del">
          <ac:chgData name="" userId="9f1f0f4db3b5e718" providerId="LiveId" clId="{6E24A63C-458E-4AA1-9844-052CBFB49BF4}" dt="2021-05-20T09:08:14.520" v="1212"/>
          <ac:spMkLst>
            <pc:docMk/>
            <pc:sldMk cId="2597911129" sldId="260"/>
            <ac:spMk id="5" creationId="{FEE11B22-158D-491C-B243-5EBBAF59FE3D}"/>
          </ac:spMkLst>
        </pc:spChg>
        <pc:spChg chg="add mod">
          <ac:chgData name="" userId="9f1f0f4db3b5e718" providerId="LiveId" clId="{6E24A63C-458E-4AA1-9844-052CBFB49BF4}" dt="2021-05-20T09:09:53.532" v="1326" actId="20577"/>
          <ac:spMkLst>
            <pc:docMk/>
            <pc:sldMk cId="2597911129" sldId="260"/>
            <ac:spMk id="6" creationId="{E974D0DD-2E62-4C5B-B198-BAF3CA325476}"/>
          </ac:spMkLst>
        </pc:spChg>
        <pc:spChg chg="add mod">
          <ac:chgData name="" userId="9f1f0f4db3b5e718" providerId="LiveId" clId="{6E24A63C-458E-4AA1-9844-052CBFB49BF4}" dt="2021-05-20T09:10:40.993" v="1376" actId="20577"/>
          <ac:spMkLst>
            <pc:docMk/>
            <pc:sldMk cId="2597911129" sldId="260"/>
            <ac:spMk id="7" creationId="{107A84D0-2E09-4BEE-9D7E-86E07E1B3B6C}"/>
          </ac:spMkLst>
        </pc:spChg>
        <pc:spChg chg="add mod">
          <ac:chgData name="" userId="9f1f0f4db3b5e718" providerId="LiveId" clId="{6E24A63C-458E-4AA1-9844-052CBFB49BF4}" dt="2021-05-20T09:17:02.614" v="1548" actId="1076"/>
          <ac:spMkLst>
            <pc:docMk/>
            <pc:sldMk cId="2597911129" sldId="260"/>
            <ac:spMk id="8" creationId="{EB7C5584-9922-4016-A8A1-1861D2B75FD8}"/>
          </ac:spMkLst>
        </pc:spChg>
        <pc:spChg chg="add mod">
          <ac:chgData name="" userId="9f1f0f4db3b5e718" providerId="LiveId" clId="{6E24A63C-458E-4AA1-9844-052CBFB49BF4}" dt="2021-05-20T09:17:06.864" v="1549" actId="1076"/>
          <ac:spMkLst>
            <pc:docMk/>
            <pc:sldMk cId="2597911129" sldId="260"/>
            <ac:spMk id="9" creationId="{B6013EDA-C2A4-474F-BCAC-9F9D9AEBE33F}"/>
          </ac:spMkLst>
        </pc:spChg>
        <pc:spChg chg="add mod">
          <ac:chgData name="" userId="9f1f0f4db3b5e718" providerId="LiveId" clId="{6E24A63C-458E-4AA1-9844-052CBFB49BF4}" dt="2021-05-20T09:11:30.781" v="1386" actId="20577"/>
          <ac:spMkLst>
            <pc:docMk/>
            <pc:sldMk cId="2597911129" sldId="260"/>
            <ac:spMk id="10" creationId="{7DF6C667-8765-4689-AAF9-B60A78549FF8}"/>
          </ac:spMkLst>
        </pc:spChg>
        <pc:spChg chg="add mod">
          <ac:chgData name="" userId="9f1f0f4db3b5e718" providerId="LiveId" clId="{6E24A63C-458E-4AA1-9844-052CBFB49BF4}" dt="2021-05-20T09:11:38.022" v="1390" actId="20577"/>
          <ac:spMkLst>
            <pc:docMk/>
            <pc:sldMk cId="2597911129" sldId="260"/>
            <ac:spMk id="11" creationId="{ACD9E006-675C-47C2-A170-AF2202CCF863}"/>
          </ac:spMkLst>
        </pc:spChg>
        <pc:spChg chg="add mod">
          <ac:chgData name="" userId="9f1f0f4db3b5e718" providerId="LiveId" clId="{6E24A63C-458E-4AA1-9844-052CBFB49BF4}" dt="2021-05-20T09:19:23.073" v="1661" actId="20577"/>
          <ac:spMkLst>
            <pc:docMk/>
            <pc:sldMk cId="2597911129" sldId="260"/>
            <ac:spMk id="12" creationId="{FD1C0E19-4C0F-44BE-8A94-061C67AC2ED4}"/>
          </ac:spMkLst>
        </pc:spChg>
        <pc:spChg chg="add mod">
          <ac:chgData name="" userId="9f1f0f4db3b5e718" providerId="LiveId" clId="{6E24A63C-458E-4AA1-9844-052CBFB49BF4}" dt="2021-05-20T09:17:32.759" v="1577" actId="20577"/>
          <ac:spMkLst>
            <pc:docMk/>
            <pc:sldMk cId="2597911129" sldId="260"/>
            <ac:spMk id="13" creationId="{710DE8AB-C430-442E-B223-7954BF520D37}"/>
          </ac:spMkLst>
        </pc:spChg>
        <pc:graphicFrameChg chg="add del">
          <ac:chgData name="" userId="9f1f0f4db3b5e718" providerId="LiveId" clId="{6E24A63C-458E-4AA1-9844-052CBFB49BF4}" dt="2021-05-20T09:08:14.520" v="1212"/>
          <ac:graphicFrameMkLst>
            <pc:docMk/>
            <pc:sldMk cId="2597911129" sldId="260"/>
            <ac:graphicFrameMk id="4" creationId="{FFCE5C36-B3F3-4260-84E4-D3994A889833}"/>
          </ac:graphicFrameMkLst>
        </pc:graphicFrameChg>
      </pc:sldChg>
      <pc:sldChg chg="addSp modSp add">
        <pc:chgData name="" userId="9f1f0f4db3b5e718" providerId="LiveId" clId="{6E24A63C-458E-4AA1-9844-052CBFB49BF4}" dt="2021-05-20T09:22:11.365" v="1794" actId="1076"/>
        <pc:sldMkLst>
          <pc:docMk/>
          <pc:sldMk cId="237040047" sldId="261"/>
        </pc:sldMkLst>
        <pc:spChg chg="add mod">
          <ac:chgData name="" userId="9f1f0f4db3b5e718" providerId="LiveId" clId="{6E24A63C-458E-4AA1-9844-052CBFB49BF4}" dt="2021-05-20T09:21:56.352" v="1789"/>
          <ac:spMkLst>
            <pc:docMk/>
            <pc:sldMk cId="237040047" sldId="261"/>
            <ac:spMk id="2" creationId="{FC892A22-C111-4B66-BDBB-6A2817DDDB5E}"/>
          </ac:spMkLst>
        </pc:spChg>
        <pc:spChg chg="add mod">
          <ac:chgData name="" userId="9f1f0f4db3b5e718" providerId="LiveId" clId="{6E24A63C-458E-4AA1-9844-052CBFB49BF4}" dt="2021-05-20T09:22:00.008" v="1790" actId="1076"/>
          <ac:spMkLst>
            <pc:docMk/>
            <pc:sldMk cId="237040047" sldId="261"/>
            <ac:spMk id="3" creationId="{8E998D38-4B58-43CC-8B70-6397C23FC9EB}"/>
          </ac:spMkLst>
        </pc:spChg>
        <pc:spChg chg="add mod">
          <ac:chgData name="" userId="9f1f0f4db3b5e718" providerId="LiveId" clId="{6E24A63C-458E-4AA1-9844-052CBFB49BF4}" dt="2021-05-20T09:22:01.517" v="1791" actId="1076"/>
          <ac:spMkLst>
            <pc:docMk/>
            <pc:sldMk cId="237040047" sldId="261"/>
            <ac:spMk id="4" creationId="{8CC1C794-15EE-49E6-A23B-1BC673F3D7D5}"/>
          </ac:spMkLst>
        </pc:spChg>
        <pc:spChg chg="add mod">
          <ac:chgData name="" userId="9f1f0f4db3b5e718" providerId="LiveId" clId="{6E24A63C-458E-4AA1-9844-052CBFB49BF4}" dt="2021-05-20T09:22:06.451" v="1793" actId="1076"/>
          <ac:spMkLst>
            <pc:docMk/>
            <pc:sldMk cId="237040047" sldId="261"/>
            <ac:spMk id="5" creationId="{895337BF-760E-4522-8A8A-63B9FD4B4858}"/>
          </ac:spMkLst>
        </pc:spChg>
        <pc:spChg chg="add mod">
          <ac:chgData name="" userId="9f1f0f4db3b5e718" providerId="LiveId" clId="{6E24A63C-458E-4AA1-9844-052CBFB49BF4}" dt="2021-05-20T09:22:11.365" v="1794" actId="1076"/>
          <ac:spMkLst>
            <pc:docMk/>
            <pc:sldMk cId="237040047" sldId="261"/>
            <ac:spMk id="6" creationId="{FF0C5C44-A895-47E6-B412-DD18DDB5BA41}"/>
          </ac:spMkLst>
        </pc:spChg>
      </pc:sldChg>
      <pc:sldChg chg="add del">
        <pc:chgData name="" userId="9f1f0f4db3b5e718" providerId="LiveId" clId="{6E24A63C-458E-4AA1-9844-052CBFB49BF4}" dt="2021-05-20T09:10:00.106" v="1328"/>
        <pc:sldMkLst>
          <pc:docMk/>
          <pc:sldMk cId="3556048464" sldId="261"/>
        </pc:sldMkLst>
      </pc:sldChg>
      <pc:sldChg chg="addSp modSp add">
        <pc:chgData name="" userId="9f1f0f4db3b5e718" providerId="LiveId" clId="{6E24A63C-458E-4AA1-9844-052CBFB49BF4}" dt="2021-05-20T09:16:45.428" v="1545" actId="1076"/>
        <pc:sldMkLst>
          <pc:docMk/>
          <pc:sldMk cId="9013894" sldId="262"/>
        </pc:sldMkLst>
        <pc:spChg chg="add mod">
          <ac:chgData name="" userId="9f1f0f4db3b5e718" providerId="LiveId" clId="{6E24A63C-458E-4AA1-9844-052CBFB49BF4}" dt="2021-05-20T09:15:21.093" v="1520" actId="20577"/>
          <ac:spMkLst>
            <pc:docMk/>
            <pc:sldMk cId="9013894" sldId="262"/>
            <ac:spMk id="3" creationId="{82172E18-2147-49B3-9A02-1D0042E0C6CB}"/>
          </ac:spMkLst>
        </pc:spChg>
        <pc:spChg chg="add mod">
          <ac:chgData name="" userId="9f1f0f4db3b5e718" providerId="LiveId" clId="{6E24A63C-458E-4AA1-9844-052CBFB49BF4}" dt="2021-05-20T09:15:45.367" v="1538" actId="20577"/>
          <ac:spMkLst>
            <pc:docMk/>
            <pc:sldMk cId="9013894" sldId="262"/>
            <ac:spMk id="4" creationId="{BC527C02-5D82-4CC0-B1A5-A382417046E6}"/>
          </ac:spMkLst>
        </pc:spChg>
        <pc:spChg chg="add mod">
          <ac:chgData name="" userId="9f1f0f4db3b5e718" providerId="LiveId" clId="{6E24A63C-458E-4AA1-9844-052CBFB49BF4}" dt="2021-05-20T09:16:15.317" v="1542" actId="1076"/>
          <ac:spMkLst>
            <pc:docMk/>
            <pc:sldMk cId="9013894" sldId="262"/>
            <ac:spMk id="5" creationId="{BDD080D3-30BD-4F40-986B-1E4BFEE6F505}"/>
          </ac:spMkLst>
        </pc:spChg>
        <pc:spChg chg="add">
          <ac:chgData name="" userId="9f1f0f4db3b5e718" providerId="LiveId" clId="{6E24A63C-458E-4AA1-9844-052CBFB49BF4}" dt="2021-05-20T09:16:30.520" v="1543"/>
          <ac:spMkLst>
            <pc:docMk/>
            <pc:sldMk cId="9013894" sldId="262"/>
            <ac:spMk id="6" creationId="{6C4767E5-DA51-420A-88C4-272D183028F9}"/>
          </ac:spMkLst>
        </pc:spChg>
        <pc:spChg chg="add mod">
          <ac:chgData name="" userId="9f1f0f4db3b5e718" providerId="LiveId" clId="{6E24A63C-458E-4AA1-9844-052CBFB49BF4}" dt="2021-05-20T09:16:45.428" v="1545" actId="1076"/>
          <ac:spMkLst>
            <pc:docMk/>
            <pc:sldMk cId="9013894" sldId="262"/>
            <ac:spMk id="7" creationId="{BD92A522-2ED7-4B8C-8016-2C2EBFAA8166}"/>
          </ac:spMkLst>
        </pc:spChg>
        <pc:picChg chg="add">
          <ac:chgData name="" userId="9f1f0f4db3b5e718" providerId="LiveId" clId="{6E24A63C-458E-4AA1-9844-052CBFB49BF4}" dt="2021-05-20T09:14:25.681" v="1430"/>
          <ac:picMkLst>
            <pc:docMk/>
            <pc:sldMk cId="9013894" sldId="262"/>
            <ac:picMk id="2" creationId="{4CDA8C17-5EB0-4937-9C79-D1616D1AAFE6}"/>
          </ac:picMkLst>
        </pc:picChg>
      </pc:sldChg>
      <pc:sldChg chg="addSp delSp modSp add">
        <pc:chgData name="" userId="9f1f0f4db3b5e718" providerId="LiveId" clId="{6E24A63C-458E-4AA1-9844-052CBFB49BF4}" dt="2021-05-20T09:20:40.183" v="1714" actId="1076"/>
        <pc:sldMkLst>
          <pc:docMk/>
          <pc:sldMk cId="3569087089" sldId="263"/>
        </pc:sldMkLst>
        <pc:spChg chg="add del mod">
          <ac:chgData name="" userId="9f1f0f4db3b5e718" providerId="LiveId" clId="{6E24A63C-458E-4AA1-9844-052CBFB49BF4}" dt="2021-05-20T09:17:53.146" v="1582"/>
          <ac:spMkLst>
            <pc:docMk/>
            <pc:sldMk cId="3569087089" sldId="263"/>
            <ac:spMk id="2" creationId="{011DD1D8-9857-496C-9C1D-87CFD9D63614}"/>
          </ac:spMkLst>
        </pc:spChg>
        <pc:spChg chg="add del mod">
          <ac:chgData name="" userId="9f1f0f4db3b5e718" providerId="LiveId" clId="{6E24A63C-458E-4AA1-9844-052CBFB49BF4}" dt="2021-05-20T09:19:33.746" v="1662" actId="478"/>
          <ac:spMkLst>
            <pc:docMk/>
            <pc:sldMk cId="3569087089" sldId="263"/>
            <ac:spMk id="3" creationId="{9CB42340-A7EE-4EE2-9871-C3355CAC7B32}"/>
          </ac:spMkLst>
        </pc:spChg>
        <pc:spChg chg="add del mod">
          <ac:chgData name="" userId="9f1f0f4db3b5e718" providerId="LiveId" clId="{6E24A63C-458E-4AA1-9844-052CBFB49BF4}" dt="2021-05-20T09:19:33.746" v="1662" actId="478"/>
          <ac:spMkLst>
            <pc:docMk/>
            <pc:sldMk cId="3569087089" sldId="263"/>
            <ac:spMk id="4" creationId="{C7850768-652B-4315-927D-0E14F459C1EA}"/>
          </ac:spMkLst>
        </pc:spChg>
        <pc:spChg chg="add mod">
          <ac:chgData name="" userId="9f1f0f4db3b5e718" providerId="LiveId" clId="{6E24A63C-458E-4AA1-9844-052CBFB49BF4}" dt="2021-05-20T09:19:54.059" v="1680" actId="20577"/>
          <ac:spMkLst>
            <pc:docMk/>
            <pc:sldMk cId="3569087089" sldId="263"/>
            <ac:spMk id="5" creationId="{81C4DF48-7327-4D24-A970-290B4EC0F43A}"/>
          </ac:spMkLst>
        </pc:spChg>
        <pc:spChg chg="add mod">
          <ac:chgData name="" userId="9f1f0f4db3b5e718" providerId="LiveId" clId="{6E24A63C-458E-4AA1-9844-052CBFB49BF4}" dt="2021-05-20T09:20:22.939" v="1710" actId="5793"/>
          <ac:spMkLst>
            <pc:docMk/>
            <pc:sldMk cId="3569087089" sldId="263"/>
            <ac:spMk id="6" creationId="{7E204C0F-0F85-44C2-B405-D6313502FB85}"/>
          </ac:spMkLst>
        </pc:spChg>
        <pc:spChg chg="add mod">
          <ac:chgData name="" userId="9f1f0f4db3b5e718" providerId="LiveId" clId="{6E24A63C-458E-4AA1-9844-052CBFB49BF4}" dt="2021-05-20T09:20:32.129" v="1712" actId="1076"/>
          <ac:spMkLst>
            <pc:docMk/>
            <pc:sldMk cId="3569087089" sldId="263"/>
            <ac:spMk id="7" creationId="{C2482F96-FB8F-47C3-B02A-934DE9044B11}"/>
          </ac:spMkLst>
        </pc:spChg>
        <pc:spChg chg="add mod">
          <ac:chgData name="" userId="9f1f0f4db3b5e718" providerId="LiveId" clId="{6E24A63C-458E-4AA1-9844-052CBFB49BF4}" dt="2021-05-20T09:20:40.183" v="1714" actId="1076"/>
          <ac:spMkLst>
            <pc:docMk/>
            <pc:sldMk cId="3569087089" sldId="263"/>
            <ac:spMk id="8" creationId="{64827126-D7DA-4AE0-9CFA-78DC9A43849D}"/>
          </ac:spMkLst>
        </pc:spChg>
      </pc:sldChg>
      <pc:sldChg chg="add del">
        <pc:chgData name="" userId="9f1f0f4db3b5e718" providerId="LiveId" clId="{6E24A63C-458E-4AA1-9844-052CBFB49BF4}" dt="2021-05-20T09:14:33.649" v="1432"/>
        <pc:sldMkLst>
          <pc:docMk/>
          <pc:sldMk cId="385908831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587C7-7624-4FC4-9995-B53F7133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AF6D11-EF5B-4A3A-A7D1-1EE37B900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6B6C63-7B30-4CAC-84DF-50065A6D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C7989-C871-4C98-BA2D-AF9A7094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4E3906-1171-4DEB-BDBA-75A0B1C7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2C39B-89DB-4B71-8019-A25C0B2A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34ED71-1B75-4148-8BB4-81414F050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29A1A-551A-4EA0-92AE-133066C8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2364A-0A6B-42C9-9377-08196C44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1D398-6B26-4380-91E8-9CC3879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99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9029B6-35AF-4316-9B18-7B2680B40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9A84E9-9346-48F2-8B7B-134DE108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61EAD-6595-4248-8492-CA70DF89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0359D-8E63-48A2-981D-6B330519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7C2291-2C0A-45F4-A52E-3CA5C245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31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5F1A9-1ED8-48B5-971E-5B411CD4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4D16DB-DFA1-4A3B-9483-DD6A38EC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B20FB-2D83-4EF0-94F0-380FAAF7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CBBF3-19CA-4082-9269-EA83E163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FEE099-69AE-4400-B659-05F66CF9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6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2633A-395C-490F-BF5F-613C76A3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054FB3-775C-4341-BCD5-A62E1EA90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84ED0-A4F7-4E68-9D0B-6D03C2AF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AF0B0-1AE7-4E62-9817-B2D54D8B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179A9-C186-43B4-87E9-C74ACF68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76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D3B34-E176-44AF-BBFD-4916F34B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A3E8FF-3C6B-4BAF-A30D-04BD3B648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BFE48-825A-4765-8761-454CF999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5DE527-AFFE-497B-909E-44D1766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6AEB79-77C3-41EC-8DEA-CB74326B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C5C613-D10B-4A5B-AE11-BB6A57F6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6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B34DF-74BF-4F9C-BA6F-2FBF2177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543651-E386-43EE-A898-6A2AC3F9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E067C7-D994-42A5-B9B7-63FD864D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7A68DA-C996-44F4-B8E6-BACFB8436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BBE174-EBB8-46E5-B09D-7D439212C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A462D0-FCEB-40CE-97D1-CD25074B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3CCD8E-3ABE-4C93-9C53-2FA9BC41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843A37-38AD-4E58-8341-B818B042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1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26842-01D1-4007-A84F-D0AD1E39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91FD5A-F943-409C-BDFA-40112DD7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123218-EB03-41B9-AB86-B53CEFF7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A9DF15-DD6C-4C96-B56C-E2B98E30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34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7D4772-8351-4D1B-A260-02EB7473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E58D7C-F1A1-4F57-8FBA-5D188F6D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AE23B5-124A-4717-8FF6-D19B87C8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74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EDF2C-6C26-4BCF-9BD5-B7C30BE2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786038-469B-4B8F-AA25-BAE77B04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1F553D-6F7B-4770-B73C-DA5E8A311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DF6944-D910-41C6-8EE8-5F12CC24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1F25F0-A134-459C-8880-EDE49EB1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0E6E23-6542-4AC4-8845-01EAEB87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9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7AD54-E964-45CD-9829-2D4A4741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AE5D5A-CDC2-4C2B-A527-7E00B3EC7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354CA4-BC5E-409A-9246-E75855072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9CFA77-7319-41FD-9FC5-D38E7AB4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A0DDF6-D363-4BCF-A0FE-5F7291E4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C19BC3-4BED-42A3-AD66-AEA01E03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27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BD2485-ECB5-44B8-9E46-C7F550AA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DFCCE7-46A8-4231-B751-2C5A5364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E8138-40C2-4CEB-8246-03BBAD7BC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633E-F170-4447-94CB-DAE26EE0877B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C518A-3396-4C7C-B316-716119E60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E50F2C-FE8B-4B09-B2E5-CFD95611A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FAED1-EF95-4122-9523-502CE51F4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60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0964016-E65D-426C-BA33-14034B734EDE}"/>
              </a:ext>
            </a:extLst>
          </p:cNvPr>
          <p:cNvGrpSpPr/>
          <p:nvPr/>
        </p:nvGrpSpPr>
        <p:grpSpPr>
          <a:xfrm>
            <a:off x="1980064" y="510504"/>
            <a:ext cx="5326747" cy="4136997"/>
            <a:chOff x="1971675" y="552449"/>
            <a:chExt cx="7667625" cy="604837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9250198-BE0D-4ABD-93B4-438618C987CA}"/>
                </a:ext>
              </a:extLst>
            </p:cNvPr>
            <p:cNvSpPr/>
            <p:nvPr/>
          </p:nvSpPr>
          <p:spPr>
            <a:xfrm>
              <a:off x="1971675" y="552450"/>
              <a:ext cx="3390900" cy="2790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数学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AF14F29-EB97-4608-90BC-7D36D2E4BDEB}"/>
                </a:ext>
              </a:extLst>
            </p:cNvPr>
            <p:cNvSpPr/>
            <p:nvPr/>
          </p:nvSpPr>
          <p:spPr>
            <a:xfrm>
              <a:off x="6248400" y="552449"/>
              <a:ext cx="3390900" cy="2790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制御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BEA71-DBE0-4B2B-8A2B-AB35DE9BE6FE}"/>
                </a:ext>
              </a:extLst>
            </p:cNvPr>
            <p:cNvSpPr/>
            <p:nvPr/>
          </p:nvSpPr>
          <p:spPr>
            <a:xfrm>
              <a:off x="1971675" y="3810000"/>
              <a:ext cx="3390900" cy="2790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数理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5FA6485-B5AC-437F-9A23-853E37E221FB}"/>
                </a:ext>
              </a:extLst>
            </p:cNvPr>
            <p:cNvSpPr/>
            <p:nvPr/>
          </p:nvSpPr>
          <p:spPr>
            <a:xfrm>
              <a:off x="6248400" y="3810000"/>
              <a:ext cx="3390900" cy="2790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コンシス</a:t>
              </a:r>
              <a:endParaRPr kumimoji="1" lang="ja-JP" altLang="en-US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15CE0A0-3EC6-4900-A6A5-83EB304E4052}"/>
              </a:ext>
            </a:extLst>
          </p:cNvPr>
          <p:cNvSpPr/>
          <p:nvPr/>
        </p:nvSpPr>
        <p:spPr>
          <a:xfrm>
            <a:off x="5184659" y="4837039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ランキングを見る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D45B7AA-F6E5-4022-8B3C-D659E75DBE0E}"/>
              </a:ext>
            </a:extLst>
          </p:cNvPr>
          <p:cNvSpPr/>
          <p:nvPr/>
        </p:nvSpPr>
        <p:spPr>
          <a:xfrm>
            <a:off x="1980064" y="5412020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今日の学習記録を見る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7609EDF-DCF5-462B-B1FC-CB29986251B8}"/>
              </a:ext>
            </a:extLst>
          </p:cNvPr>
          <p:cNvSpPr/>
          <p:nvPr/>
        </p:nvSpPr>
        <p:spPr>
          <a:xfrm>
            <a:off x="1980064" y="4837039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カレンダーを見る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1B9BC-D8C4-47FC-BCEE-029CF3F50D13}"/>
              </a:ext>
            </a:extLst>
          </p:cNvPr>
          <p:cNvSpPr txBox="1"/>
          <p:nvPr/>
        </p:nvSpPr>
        <p:spPr>
          <a:xfrm>
            <a:off x="7516536" y="2281805"/>
            <a:ext cx="391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押したらへこみ、ログにスタートを書き込み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9368B9-8BEE-455C-B926-940D58344534}"/>
              </a:ext>
            </a:extLst>
          </p:cNvPr>
          <p:cNvSpPr txBox="1"/>
          <p:nvPr/>
        </p:nvSpPr>
        <p:spPr>
          <a:xfrm>
            <a:off x="883170" y="4861459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枚目←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4E165F-E089-4C2F-8AB6-6C61854CB83A}"/>
              </a:ext>
            </a:extLst>
          </p:cNvPr>
          <p:cNvSpPr txBox="1"/>
          <p:nvPr/>
        </p:nvSpPr>
        <p:spPr>
          <a:xfrm>
            <a:off x="883170" y="5403711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枚目←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B359584-64D6-4681-A641-005455E14CD7}"/>
              </a:ext>
            </a:extLst>
          </p:cNvPr>
          <p:cNvSpPr/>
          <p:nvPr/>
        </p:nvSpPr>
        <p:spPr>
          <a:xfrm>
            <a:off x="5184659" y="5412020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AD342C-2FFF-4222-8D48-AFEC667814B4}"/>
              </a:ext>
            </a:extLst>
          </p:cNvPr>
          <p:cNvSpPr txBox="1"/>
          <p:nvPr/>
        </p:nvSpPr>
        <p:spPr>
          <a:xfrm>
            <a:off x="8233324" y="4845094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5</a:t>
            </a:r>
            <a:r>
              <a:rPr kumimoji="1" lang="ja-JP" altLang="en-US" dirty="0"/>
              <a:t>枚目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B3293D-2A49-416F-B99C-E961DC877E75}"/>
              </a:ext>
            </a:extLst>
          </p:cNvPr>
          <p:cNvSpPr txBox="1"/>
          <p:nvPr/>
        </p:nvSpPr>
        <p:spPr>
          <a:xfrm>
            <a:off x="8293446" y="5428131"/>
            <a:ext cx="31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→院試合格サービストップ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643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111E3D2-CB31-4701-A51D-1A0A27477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3" r="20745"/>
          <a:stretch/>
        </p:blipFill>
        <p:spPr>
          <a:xfrm>
            <a:off x="2599613" y="572357"/>
            <a:ext cx="6992773" cy="6073183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E9FE81-A12C-4048-97D3-C79E9454858D}"/>
              </a:ext>
            </a:extLst>
          </p:cNvPr>
          <p:cNvSpPr txBox="1"/>
          <p:nvPr/>
        </p:nvSpPr>
        <p:spPr>
          <a:xfrm>
            <a:off x="192947" y="838898"/>
            <a:ext cx="258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時刻ではなく時間</a:t>
            </a:r>
            <a:endParaRPr lang="en-US" altLang="ja-JP" dirty="0"/>
          </a:p>
          <a:p>
            <a:r>
              <a:rPr kumimoji="1" lang="ja-JP" altLang="en-US" dirty="0"/>
              <a:t>例 </a:t>
            </a:r>
            <a:r>
              <a:rPr kumimoji="1" lang="en-US" altLang="ja-JP" dirty="0"/>
              <a:t>: </a:t>
            </a:r>
            <a:r>
              <a:rPr kumimoji="1" lang="ja-JP" altLang="en-US" dirty="0"/>
              <a:t>線形</a:t>
            </a:r>
            <a:r>
              <a:rPr lang="en-US" altLang="ja-JP" dirty="0"/>
              <a:t> : 2h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1E4C54-1414-408D-BE2B-5547CDA152FE}"/>
              </a:ext>
            </a:extLst>
          </p:cNvPr>
          <p:cNvSpPr txBox="1"/>
          <p:nvPr/>
        </p:nvSpPr>
        <p:spPr>
          <a:xfrm>
            <a:off x="192947" y="4454554"/>
            <a:ext cx="243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カレンダーをクリックでその日のログへ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12D16C-3584-4223-A5BD-A6ACC1140C00}"/>
              </a:ext>
            </a:extLst>
          </p:cNvPr>
          <p:cNvSpPr/>
          <p:nvPr/>
        </p:nvSpPr>
        <p:spPr>
          <a:xfrm>
            <a:off x="2599613" y="6285643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F0B4F5-1CE8-4F33-AB1E-32337BDDF961}"/>
              </a:ext>
            </a:extLst>
          </p:cNvPr>
          <p:cNvSpPr txBox="1"/>
          <p:nvPr/>
        </p:nvSpPr>
        <p:spPr>
          <a:xfrm>
            <a:off x="5570681" y="6301754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1</a:t>
            </a:r>
            <a:r>
              <a:rPr kumimoji="1" lang="ja-JP" altLang="en-US" dirty="0"/>
              <a:t>枚目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CCBE58-24BD-440E-B295-E10FCE95B965}"/>
              </a:ext>
            </a:extLst>
          </p:cNvPr>
          <p:cNvSpPr txBox="1"/>
          <p:nvPr/>
        </p:nvSpPr>
        <p:spPr>
          <a:xfrm>
            <a:off x="545983" y="5100885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枚目←</a:t>
            </a:r>
          </a:p>
        </p:txBody>
      </p:sp>
    </p:spTree>
    <p:extLst>
      <p:ext uri="{BB962C8B-B14F-4D97-AF65-F5344CB8AC3E}">
        <p14:creationId xmlns:p14="http://schemas.microsoft.com/office/powerpoint/2010/main" val="18266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BC7479-1EF2-43B8-9880-4094AFB93F0A}"/>
              </a:ext>
            </a:extLst>
          </p:cNvPr>
          <p:cNvSpPr txBox="1"/>
          <p:nvPr/>
        </p:nvSpPr>
        <p:spPr>
          <a:xfrm>
            <a:off x="1820411" y="620785"/>
            <a:ext cx="75752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2021</a:t>
            </a:r>
            <a:r>
              <a:rPr lang="en-US" altLang="ja-JP" dirty="0"/>
              <a:t>-6-1</a:t>
            </a:r>
            <a:r>
              <a:rPr lang="ja-JP" altLang="en-US" dirty="0"/>
              <a:t>のログ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09:03:38</a:t>
            </a:r>
            <a:r>
              <a:rPr lang="ja-JP" altLang="en-US" dirty="0"/>
              <a:t> </a:t>
            </a:r>
            <a:r>
              <a:rPr lang="en-US" altLang="ja-JP" dirty="0"/>
              <a:t>: Starting </a:t>
            </a:r>
            <a:r>
              <a:rPr lang="ja-JP" altLang="en-US" dirty="0"/>
              <a:t>線形</a:t>
            </a:r>
            <a:endParaRPr lang="en-US" altLang="ja-JP" dirty="0"/>
          </a:p>
          <a:p>
            <a:r>
              <a:rPr lang="en-US" altLang="ja-JP" dirty="0"/>
              <a:t>10:04:20 : End </a:t>
            </a:r>
            <a:r>
              <a:rPr lang="ja-JP" altLang="en-US" dirty="0"/>
              <a:t>線形</a:t>
            </a:r>
            <a:endParaRPr lang="en-US" altLang="ja-JP" dirty="0"/>
          </a:p>
          <a:p>
            <a:r>
              <a:rPr lang="en-US" altLang="ja-JP" dirty="0"/>
              <a:t>13:03:38 : Starting </a:t>
            </a:r>
            <a:r>
              <a:rPr lang="ja-JP" altLang="en-US" dirty="0"/>
              <a:t>微積</a:t>
            </a:r>
            <a:endParaRPr lang="en-US" altLang="ja-JP" dirty="0"/>
          </a:p>
          <a:p>
            <a:r>
              <a:rPr lang="en-US" altLang="ja-JP" dirty="0"/>
              <a:t>14:04:20 : End </a:t>
            </a:r>
            <a:r>
              <a:rPr lang="ja-JP" altLang="en-US" dirty="0"/>
              <a:t>微積</a:t>
            </a:r>
            <a:endParaRPr lang="en-US" altLang="ja-JP" dirty="0"/>
          </a:p>
          <a:p>
            <a:r>
              <a:rPr lang="en-US" altLang="ja-JP" dirty="0"/>
              <a:t>14:04:20 : Starting </a:t>
            </a:r>
            <a:r>
              <a:rPr lang="ja-JP" altLang="en-US" dirty="0"/>
              <a:t>線形</a:t>
            </a:r>
            <a:endParaRPr lang="en-US" altLang="ja-JP" dirty="0"/>
          </a:p>
          <a:p>
            <a:r>
              <a:rPr lang="en-US" altLang="ja-JP" dirty="0"/>
              <a:t>…</a:t>
            </a:r>
          </a:p>
          <a:p>
            <a:endParaRPr lang="en-US" altLang="ja-JP" dirty="0"/>
          </a:p>
          <a:p>
            <a:r>
              <a:rPr lang="ja-JP" altLang="en-US" dirty="0"/>
              <a:t>コメント</a:t>
            </a:r>
            <a:endParaRPr lang="en-US" altLang="ja-JP" dirty="0"/>
          </a:p>
          <a:p>
            <a:r>
              <a:rPr lang="en-US" altLang="ja-JP" dirty="0"/>
              <a:t>10:04:30 : </a:t>
            </a:r>
            <a:r>
              <a:rPr lang="ja-JP" altLang="en-US" dirty="0"/>
              <a:t>固有値</a:t>
            </a:r>
            <a:r>
              <a:rPr lang="ja-JP" altLang="en-US" dirty="0" err="1"/>
              <a:t>むっず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32115E-7B41-4098-8C74-71F689B93E2C}"/>
              </a:ext>
            </a:extLst>
          </p:cNvPr>
          <p:cNvSpPr/>
          <p:nvPr/>
        </p:nvSpPr>
        <p:spPr>
          <a:xfrm>
            <a:off x="1820411" y="4031696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ログを編集する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28073A-4CD1-4BD8-B2B7-A02FE94F401E}"/>
              </a:ext>
            </a:extLst>
          </p:cNvPr>
          <p:cNvSpPr txBox="1"/>
          <p:nvPr/>
        </p:nvSpPr>
        <p:spPr>
          <a:xfrm>
            <a:off x="782502" y="4047807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枚目←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00B909-3C7F-4D01-91FA-EBE8927024EF}"/>
              </a:ext>
            </a:extLst>
          </p:cNvPr>
          <p:cNvSpPr/>
          <p:nvPr/>
        </p:nvSpPr>
        <p:spPr>
          <a:xfrm>
            <a:off x="5142714" y="4031695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E092E7-CAE5-4005-B159-1D7708B7B54D}"/>
              </a:ext>
            </a:extLst>
          </p:cNvPr>
          <p:cNvSpPr txBox="1"/>
          <p:nvPr/>
        </p:nvSpPr>
        <p:spPr>
          <a:xfrm>
            <a:off x="8113782" y="4031695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1</a:t>
            </a:r>
            <a:r>
              <a:rPr kumimoji="1" lang="ja-JP" altLang="en-US" dirty="0"/>
              <a:t>枚目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6622A1-4768-4727-964F-76711F438CA1}"/>
              </a:ext>
            </a:extLst>
          </p:cNvPr>
          <p:cNvSpPr/>
          <p:nvPr/>
        </p:nvSpPr>
        <p:spPr>
          <a:xfrm>
            <a:off x="1820411" y="4602148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ほかの日</a:t>
            </a:r>
            <a:r>
              <a:rPr kumimoji="1" lang="ja-JP" altLang="en-US" dirty="0"/>
              <a:t>を見る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EF0B1C-8B61-4348-8A67-750B31E2F428}"/>
              </a:ext>
            </a:extLst>
          </p:cNvPr>
          <p:cNvSpPr txBox="1"/>
          <p:nvPr/>
        </p:nvSpPr>
        <p:spPr>
          <a:xfrm>
            <a:off x="782502" y="4618259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枚目←</a:t>
            </a:r>
          </a:p>
        </p:txBody>
      </p:sp>
    </p:spTree>
    <p:extLst>
      <p:ext uri="{BB962C8B-B14F-4D97-AF65-F5344CB8AC3E}">
        <p14:creationId xmlns:p14="http://schemas.microsoft.com/office/powerpoint/2010/main" val="269677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0487EF-94F6-471C-934F-AE487DDCA945}"/>
              </a:ext>
            </a:extLst>
          </p:cNvPr>
          <p:cNvSpPr txBox="1"/>
          <p:nvPr/>
        </p:nvSpPr>
        <p:spPr>
          <a:xfrm>
            <a:off x="1820411" y="620785"/>
            <a:ext cx="75752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2021</a:t>
            </a:r>
            <a:r>
              <a:rPr lang="en-US" altLang="ja-JP" dirty="0"/>
              <a:t>-6-1</a:t>
            </a:r>
            <a:r>
              <a:rPr lang="ja-JP" altLang="en-US" dirty="0"/>
              <a:t>のログ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[2021/06/01T09:03:38]:&lt;ing&gt;:Button 1: Starting </a:t>
            </a:r>
            <a:r>
              <a:rPr lang="ja-JP" altLang="en-US" dirty="0"/>
              <a:t>線形</a:t>
            </a:r>
            <a:endParaRPr lang="en-US" altLang="ja-JP" dirty="0"/>
          </a:p>
          <a:p>
            <a:r>
              <a:rPr lang="en-US" altLang="ja-JP" dirty="0"/>
              <a:t>[2021/06/01T10:04:20]:&lt;ing&gt;:Button 1: End </a:t>
            </a:r>
            <a:r>
              <a:rPr lang="ja-JP" altLang="en-US" dirty="0"/>
              <a:t>線形</a:t>
            </a:r>
            <a:endParaRPr lang="en-US" altLang="ja-JP" dirty="0"/>
          </a:p>
          <a:p>
            <a:r>
              <a:rPr lang="en-US" altLang="ja-JP" dirty="0"/>
              <a:t>[2021/06/01T10:04:30]:&lt;ing&gt;: Remark: </a:t>
            </a:r>
            <a:r>
              <a:rPr lang="ja-JP" altLang="en-US" dirty="0"/>
              <a:t>固有値</a:t>
            </a:r>
            <a:r>
              <a:rPr lang="ja-JP" altLang="en-US" dirty="0" err="1"/>
              <a:t>むっず</a:t>
            </a:r>
            <a:endParaRPr lang="en-US" altLang="ja-JP" dirty="0"/>
          </a:p>
          <a:p>
            <a:r>
              <a:rPr lang="en-US" altLang="ja-JP" dirty="0"/>
              <a:t>[2021/06/01T13:03:38]:&lt;ing&gt;:Button 2: Starting </a:t>
            </a:r>
            <a:r>
              <a:rPr lang="ja-JP" altLang="en-US" dirty="0"/>
              <a:t>微積</a:t>
            </a:r>
            <a:endParaRPr lang="en-US" altLang="ja-JP" dirty="0"/>
          </a:p>
          <a:p>
            <a:r>
              <a:rPr lang="en-US" altLang="ja-JP" dirty="0"/>
              <a:t>[2021/06/01T14:04:20]:&lt;ing&gt;:Button 3: End </a:t>
            </a:r>
            <a:r>
              <a:rPr lang="ja-JP" altLang="en-US" dirty="0"/>
              <a:t>微積</a:t>
            </a:r>
            <a:endParaRPr lang="en-US" altLang="ja-JP" dirty="0"/>
          </a:p>
          <a:p>
            <a:r>
              <a:rPr lang="en-US" altLang="ja-JP" dirty="0"/>
              <a:t>[2021/06/01T14:04:20]:&lt;ing&gt;:Button 3: Starting </a:t>
            </a:r>
            <a:r>
              <a:rPr lang="ja-JP" altLang="en-US" dirty="0"/>
              <a:t>線形</a:t>
            </a:r>
            <a:endParaRPr lang="en-US" altLang="ja-JP" dirty="0"/>
          </a:p>
          <a:p>
            <a:r>
              <a:rPr lang="en-US" altLang="ja-JP" dirty="0"/>
              <a:t>…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C23EA9-1FC7-44D5-972E-AFE31DAD265F}"/>
              </a:ext>
            </a:extLst>
          </p:cNvPr>
          <p:cNvSpPr/>
          <p:nvPr/>
        </p:nvSpPr>
        <p:spPr>
          <a:xfrm>
            <a:off x="1820411" y="3429000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1D9294-DC31-46DD-9B9C-80E87B2360B1}"/>
              </a:ext>
            </a:extLst>
          </p:cNvPr>
          <p:cNvSpPr/>
          <p:nvPr/>
        </p:nvSpPr>
        <p:spPr>
          <a:xfrm>
            <a:off x="5150841" y="3428999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キャンセル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A1F240-483F-4CFF-A989-A760880237AF}"/>
              </a:ext>
            </a:extLst>
          </p:cNvPr>
          <p:cNvSpPr txBox="1"/>
          <p:nvPr/>
        </p:nvSpPr>
        <p:spPr>
          <a:xfrm>
            <a:off x="777363" y="3437054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枚目←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AFA57E4-4DF4-4B09-84A9-161478CA80C0}"/>
              </a:ext>
            </a:extLst>
          </p:cNvPr>
          <p:cNvSpPr txBox="1"/>
          <p:nvPr/>
        </p:nvSpPr>
        <p:spPr>
          <a:xfrm>
            <a:off x="8121909" y="3428999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3</a:t>
            </a:r>
            <a:r>
              <a:rPr kumimoji="1" lang="ja-JP" altLang="en-US" dirty="0"/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377623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F391D6-5E35-47F5-BCFD-509A2A0AAF2E}"/>
              </a:ext>
            </a:extLst>
          </p:cNvPr>
          <p:cNvSpPr txBox="1"/>
          <p:nvPr/>
        </p:nvSpPr>
        <p:spPr>
          <a:xfrm>
            <a:off x="2491530" y="1308683"/>
            <a:ext cx="578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総学習時間ランキング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ウオッカ </a:t>
            </a:r>
            <a:r>
              <a:rPr lang="en-US" altLang="ja-JP" dirty="0"/>
              <a:t>1h57min2sec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位 </a:t>
            </a:r>
            <a:r>
              <a:rPr kumimoji="1" lang="en-US" altLang="ja-JP" dirty="0"/>
              <a:t>: </a:t>
            </a:r>
            <a:r>
              <a:rPr lang="ja-JP" altLang="en-US" dirty="0"/>
              <a:t>ダイワスカーレット </a:t>
            </a:r>
            <a:r>
              <a:rPr lang="en-US" altLang="ja-JP" dirty="0"/>
              <a:t>1h57min2sec</a:t>
            </a:r>
          </a:p>
          <a:p>
            <a:r>
              <a:rPr lang="en-US" altLang="ja-JP" dirty="0"/>
              <a:t>3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ディープスカイ </a:t>
            </a:r>
            <a:r>
              <a:rPr lang="en-US" altLang="ja-JP" dirty="0"/>
              <a:t>1h57min2sec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74D0DD-2E62-4C5B-B198-BAF3CA325476}"/>
              </a:ext>
            </a:extLst>
          </p:cNvPr>
          <p:cNvSpPr/>
          <p:nvPr/>
        </p:nvSpPr>
        <p:spPr>
          <a:xfrm>
            <a:off x="2491530" y="2723014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今日のランキングを見る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7A84D0-2E09-4BEE-9D7E-86E07E1B3B6C}"/>
              </a:ext>
            </a:extLst>
          </p:cNvPr>
          <p:cNvSpPr/>
          <p:nvPr/>
        </p:nvSpPr>
        <p:spPr>
          <a:xfrm>
            <a:off x="2491530" y="3364101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各日のランキングを見る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7C5584-9922-4016-A8A1-1861D2B75FD8}"/>
              </a:ext>
            </a:extLst>
          </p:cNvPr>
          <p:cNvSpPr/>
          <p:nvPr/>
        </p:nvSpPr>
        <p:spPr>
          <a:xfrm>
            <a:off x="5687998" y="3364100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013EDA-C2A4-474F-BCAC-9F9D9AEBE33F}"/>
              </a:ext>
            </a:extLst>
          </p:cNvPr>
          <p:cNvSpPr txBox="1"/>
          <p:nvPr/>
        </p:nvSpPr>
        <p:spPr>
          <a:xfrm>
            <a:off x="8837103" y="3380211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1</a:t>
            </a:r>
            <a:r>
              <a:rPr kumimoji="1" lang="ja-JP" altLang="en-US" dirty="0"/>
              <a:t>枚目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F6C667-8765-4689-AAF9-B60A78549FF8}"/>
              </a:ext>
            </a:extLst>
          </p:cNvPr>
          <p:cNvSpPr txBox="1"/>
          <p:nvPr/>
        </p:nvSpPr>
        <p:spPr>
          <a:xfrm>
            <a:off x="1419541" y="2751890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枚目←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D9E006-675C-47C2-A170-AF2202CCF863}"/>
              </a:ext>
            </a:extLst>
          </p:cNvPr>
          <p:cNvSpPr txBox="1"/>
          <p:nvPr/>
        </p:nvSpPr>
        <p:spPr>
          <a:xfrm>
            <a:off x="1347814" y="3380212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枚目←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C0E19-4C0F-44BE-8A94-061C67AC2ED4}"/>
              </a:ext>
            </a:extLst>
          </p:cNvPr>
          <p:cNvSpPr/>
          <p:nvPr/>
        </p:nvSpPr>
        <p:spPr>
          <a:xfrm>
            <a:off x="5687998" y="2751890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科目別ランキングを見る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0DE8AB-C430-442E-B223-7954BF520D37}"/>
              </a:ext>
            </a:extLst>
          </p:cNvPr>
          <p:cNvSpPr txBox="1"/>
          <p:nvPr/>
        </p:nvSpPr>
        <p:spPr>
          <a:xfrm>
            <a:off x="8837103" y="2784443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8</a:t>
            </a:r>
            <a:r>
              <a:rPr kumimoji="1" lang="ja-JP" altLang="en-US" dirty="0"/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259791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C892A22-C111-4B66-BDBB-6A2817DDDB5E}"/>
              </a:ext>
            </a:extLst>
          </p:cNvPr>
          <p:cNvSpPr/>
          <p:nvPr/>
        </p:nvSpPr>
        <p:spPr>
          <a:xfrm>
            <a:off x="2617365" y="12013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2021-06-01</a:t>
            </a:r>
            <a:r>
              <a:rPr lang="ja-JP" altLang="en-US" dirty="0"/>
              <a:t>学習時間ランキング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ウオッカ </a:t>
            </a:r>
            <a:r>
              <a:rPr lang="en-US" altLang="ja-JP" dirty="0"/>
              <a:t>1h57min2sec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ダイワスカーレット </a:t>
            </a:r>
            <a:r>
              <a:rPr lang="en-US" altLang="ja-JP" dirty="0"/>
              <a:t>1h57min2sec</a:t>
            </a:r>
          </a:p>
          <a:p>
            <a:r>
              <a:rPr lang="en-US" altLang="ja-JP" dirty="0"/>
              <a:t>3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ディープスカイ </a:t>
            </a:r>
            <a:r>
              <a:rPr lang="en-US" altLang="ja-JP" dirty="0"/>
              <a:t>1h57min2sec</a:t>
            </a:r>
          </a:p>
          <a:p>
            <a:endParaRPr lang="en-US" altLang="ja-JP" dirty="0"/>
          </a:p>
          <a:p>
            <a:r>
              <a:rPr lang="ja-JP" altLang="en-US" dirty="0"/>
              <a:t>今週</a:t>
            </a:r>
            <a:r>
              <a:rPr lang="en-US" altLang="ja-JP" dirty="0"/>
              <a:t>(</a:t>
            </a:r>
            <a:r>
              <a:rPr lang="ja-JP" altLang="en-US" dirty="0"/>
              <a:t>６月第１週</a:t>
            </a:r>
            <a:r>
              <a:rPr lang="en-US" altLang="ja-JP" dirty="0"/>
              <a:t>)</a:t>
            </a:r>
            <a:r>
              <a:rPr lang="ja-JP" altLang="en-US" dirty="0"/>
              <a:t>の</a:t>
            </a:r>
            <a:r>
              <a:rPr lang="en-US" altLang="ja-JP" dirty="0"/>
              <a:t>MVP</a:t>
            </a:r>
          </a:p>
          <a:p>
            <a:r>
              <a:rPr lang="ja-JP" altLang="en-US" dirty="0"/>
              <a:t>ウオッカ </a:t>
            </a:r>
            <a:r>
              <a:rPr lang="en-US" altLang="ja-JP" dirty="0"/>
              <a:t>1h57min2sec</a:t>
            </a:r>
          </a:p>
          <a:p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998D38-4B58-43CC-8B70-6397C23FC9EB}"/>
              </a:ext>
            </a:extLst>
          </p:cNvPr>
          <p:cNvSpPr/>
          <p:nvPr/>
        </p:nvSpPr>
        <p:spPr>
          <a:xfrm>
            <a:off x="2617365" y="3707799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各日のランキングを見る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C1C794-15EE-49E6-A23B-1BC673F3D7D5}"/>
              </a:ext>
            </a:extLst>
          </p:cNvPr>
          <p:cNvSpPr/>
          <p:nvPr/>
        </p:nvSpPr>
        <p:spPr>
          <a:xfrm>
            <a:off x="5742297" y="3707798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5337BF-760E-4522-8A8A-63B9FD4B4858}"/>
              </a:ext>
            </a:extLst>
          </p:cNvPr>
          <p:cNvSpPr txBox="1"/>
          <p:nvPr/>
        </p:nvSpPr>
        <p:spPr>
          <a:xfrm>
            <a:off x="8833690" y="3707436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5</a:t>
            </a:r>
            <a:r>
              <a:rPr kumimoji="1" lang="ja-JP" altLang="en-US" dirty="0"/>
              <a:t>枚目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0C5C44-A895-47E6-B412-DD18DDB5BA41}"/>
              </a:ext>
            </a:extLst>
          </p:cNvPr>
          <p:cNvSpPr txBox="1"/>
          <p:nvPr/>
        </p:nvSpPr>
        <p:spPr>
          <a:xfrm>
            <a:off x="1339425" y="3707436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枚目←</a:t>
            </a:r>
          </a:p>
        </p:txBody>
      </p:sp>
    </p:spTree>
    <p:extLst>
      <p:ext uri="{BB962C8B-B14F-4D97-AF65-F5344CB8AC3E}">
        <p14:creationId xmlns:p14="http://schemas.microsoft.com/office/powerpoint/2010/main" val="23704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コンテンツ プレースホルダー 4">
            <a:extLst>
              <a:ext uri="{FF2B5EF4-FFF2-40B4-BE49-F238E27FC236}">
                <a16:creationId xmlns:a16="http://schemas.microsoft.com/office/drawing/2014/main" id="{4CDA8C17-5EB0-4937-9C79-D1616D1AA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3" r="20745"/>
          <a:stretch/>
        </p:blipFill>
        <p:spPr>
          <a:xfrm>
            <a:off x="2599613" y="572357"/>
            <a:ext cx="6992773" cy="607318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172E18-2147-49B3-9A02-1D0042E0C6CB}"/>
              </a:ext>
            </a:extLst>
          </p:cNvPr>
          <p:cNvSpPr txBox="1"/>
          <p:nvPr/>
        </p:nvSpPr>
        <p:spPr>
          <a:xfrm>
            <a:off x="192947" y="838898"/>
            <a:ext cx="258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各日にはその日の学習時間</a:t>
            </a:r>
            <a:r>
              <a:rPr lang="en-US" altLang="ja-JP" dirty="0"/>
              <a:t>1</a:t>
            </a:r>
            <a:r>
              <a:rPr lang="ja-JP" altLang="en-US" dirty="0"/>
              <a:t>位を掲載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527C02-5D82-4CC0-B1A5-A382417046E6}"/>
              </a:ext>
            </a:extLst>
          </p:cNvPr>
          <p:cNvSpPr txBox="1"/>
          <p:nvPr/>
        </p:nvSpPr>
        <p:spPr>
          <a:xfrm>
            <a:off x="192947" y="4454554"/>
            <a:ext cx="24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カレンダーをクリックでその日のランキングへ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D080D3-30BD-4F40-986B-1E4BFEE6F505}"/>
              </a:ext>
            </a:extLst>
          </p:cNvPr>
          <p:cNvSpPr txBox="1"/>
          <p:nvPr/>
        </p:nvSpPr>
        <p:spPr>
          <a:xfrm>
            <a:off x="545983" y="5377884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枚目←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4767E5-DA51-420A-88C4-272D183028F9}"/>
              </a:ext>
            </a:extLst>
          </p:cNvPr>
          <p:cNvSpPr/>
          <p:nvPr/>
        </p:nvSpPr>
        <p:spPr>
          <a:xfrm>
            <a:off x="2599613" y="6285643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92A522-2ED7-4B8C-8016-2C2EBFAA8166}"/>
              </a:ext>
            </a:extLst>
          </p:cNvPr>
          <p:cNvSpPr txBox="1"/>
          <p:nvPr/>
        </p:nvSpPr>
        <p:spPr>
          <a:xfrm>
            <a:off x="5645790" y="6301754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5</a:t>
            </a:r>
            <a:r>
              <a:rPr kumimoji="1" lang="ja-JP" altLang="en-US" dirty="0"/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901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C4DF48-7327-4D24-A970-290B4EC0F43A}"/>
              </a:ext>
            </a:extLst>
          </p:cNvPr>
          <p:cNvSpPr/>
          <p:nvPr/>
        </p:nvSpPr>
        <p:spPr>
          <a:xfrm>
            <a:off x="1392572" y="11090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線形代数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ウオッカ </a:t>
            </a:r>
            <a:r>
              <a:rPr lang="en-US" altLang="ja-JP" dirty="0"/>
              <a:t>1h57min2sec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ダイワスカーレット </a:t>
            </a:r>
            <a:r>
              <a:rPr lang="en-US" altLang="ja-JP" dirty="0"/>
              <a:t>1h57min2sec</a:t>
            </a:r>
          </a:p>
          <a:p>
            <a:r>
              <a:rPr lang="en-US" altLang="ja-JP" dirty="0"/>
              <a:t>3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ディープスカイ </a:t>
            </a:r>
            <a:r>
              <a:rPr lang="en-US" altLang="ja-JP" dirty="0"/>
              <a:t>1h57min2sec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04C0F-0F85-44C2-B405-D6313502FB85}"/>
              </a:ext>
            </a:extLst>
          </p:cNvPr>
          <p:cNvSpPr/>
          <p:nvPr/>
        </p:nvSpPr>
        <p:spPr>
          <a:xfrm>
            <a:off x="1392572" y="25100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微分積分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ウオッカ </a:t>
            </a:r>
            <a:r>
              <a:rPr lang="en-US" altLang="ja-JP" dirty="0"/>
              <a:t>1h57min2sec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ダイワスカーレット </a:t>
            </a:r>
            <a:r>
              <a:rPr lang="en-US" altLang="ja-JP" dirty="0"/>
              <a:t>1h57min2sec</a:t>
            </a:r>
          </a:p>
          <a:p>
            <a:r>
              <a:rPr lang="en-US" altLang="ja-JP" dirty="0"/>
              <a:t>3</a:t>
            </a:r>
            <a:r>
              <a:rPr lang="ja-JP" altLang="en-US" dirty="0"/>
              <a:t>位 </a:t>
            </a:r>
            <a:r>
              <a:rPr lang="en-US" altLang="ja-JP" dirty="0"/>
              <a:t>: </a:t>
            </a:r>
            <a:r>
              <a:rPr lang="ja-JP" altLang="en-US" dirty="0"/>
              <a:t>ディープスカイ </a:t>
            </a:r>
            <a:r>
              <a:rPr lang="en-US" altLang="ja-JP" dirty="0"/>
              <a:t>1h57min2sec</a:t>
            </a:r>
          </a:p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482F96-FB8F-47C3-B02A-934DE9044B11}"/>
              </a:ext>
            </a:extLst>
          </p:cNvPr>
          <p:cNvSpPr/>
          <p:nvPr/>
        </p:nvSpPr>
        <p:spPr>
          <a:xfrm>
            <a:off x="1392572" y="4188014"/>
            <a:ext cx="2971068" cy="38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827126-D7DA-4AE0-9CFA-78DC9A43849D}"/>
              </a:ext>
            </a:extLst>
          </p:cNvPr>
          <p:cNvSpPr txBox="1"/>
          <p:nvPr/>
        </p:nvSpPr>
        <p:spPr>
          <a:xfrm>
            <a:off x="4440572" y="4196069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5</a:t>
            </a:r>
            <a:r>
              <a:rPr kumimoji="1" lang="ja-JP" altLang="en-US" dirty="0"/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356908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337</Words>
  <Application>Microsoft Office PowerPoint</Application>
  <PresentationFormat>ワイド画面</PresentationFormat>
  <Paragraphs>96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ing</dc:creator>
  <cp:lastModifiedBy>ing</cp:lastModifiedBy>
  <cp:revision>5</cp:revision>
  <dcterms:created xsi:type="dcterms:W3CDTF">2021-05-20T08:21:59Z</dcterms:created>
  <dcterms:modified xsi:type="dcterms:W3CDTF">2021-05-21T01:43:27Z</dcterms:modified>
</cp:coreProperties>
</file>