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FE7B0-FFBF-4B15-A9BE-37D7777F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219F08-E216-4AEF-A18A-E5234A07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CA242-7418-446D-94C3-465068B3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6E135-7ACD-49DC-8C78-9F4D6C0B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16DB8-89ED-4898-B644-0321437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69DFD-2DB2-4742-93D3-D381AFB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9097F6-32E2-4CB8-AAB2-F6944D5A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FF108-CA8F-4B8E-B3B5-287806CC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AA71-AF08-48E8-81AD-FA0DF0F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1758E-F052-4FCB-A0ED-76138BC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DFBD49-F75A-4C96-9D1D-3A800B6FD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1DCB5-83B4-4BD8-B959-733F2602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87C09-0D0E-4CB8-9A9D-87AEF2BE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41E00-4835-4D6F-BB56-0C33231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4579B-DEBE-4B6F-8364-47B1F8A5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21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C2D6E-8AA4-4498-AF9C-D83CEE6B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CF495-F0B2-40D8-BF74-09200ED6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6B886-304C-463F-99A8-1E6031C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33E0C-2A11-4353-809C-02BE507C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5A18A4-D9DF-4B6F-8BD9-ACFA277C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E296A-B16B-4B29-B9B7-433952C1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9687DA-B4DB-44A4-AFC0-8260DD82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92E1B-AFCA-47F7-8C28-CF3D08D2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60DBB9-E8D9-4465-B0DE-AB23AA2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9053F-C0CA-4946-9A0E-1A56C8CA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88658-EAC3-4F24-A8DF-438E9A62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172A8-0B08-4BDC-AC3C-4857E28D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A312B-5CB9-43FD-8A59-341A1FD5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1E0ED-7201-410D-8391-D7F6E26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D476A0-0985-4D56-B41B-5BE2620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4154F-57DB-46C1-956F-85AAA03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2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51787-BA23-43A6-A953-D79D87B5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8A4DC-19A5-4E5E-858F-D42ED6E2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E2EE61-C684-455D-8CF2-9F419B2C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C651C3-7D1E-4A49-B45E-BB904F0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483184-C40D-465D-8981-FE339507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71E033-96D2-4441-83A3-495B6269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9DACBA-10C8-404D-9BD2-C435C595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D4BD26-6845-4E44-BBA7-EE0FA368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E551-82BC-461A-BCD3-B355E76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8394EE-976D-4A04-81FE-984E76B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73B13A-A34F-42CB-8FC0-B04E982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D2ABF-C307-4B15-8828-49FEA854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036059-C39E-493F-9160-51441F48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A6BEA4-C20E-44CE-99D5-1707A218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33C262-9147-4B21-BE81-CEEA98C9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2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E57A5-CC1D-420E-A0BC-159AA72E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BBF5E-EAA5-4827-9CB9-3590358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DFDA77-91A8-48C7-8FF4-575C3005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422F4-08CE-4431-BD88-F15080D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99D20-A6BE-4078-A1F2-AD7AD99D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CFEED9-AE18-4166-862A-31D654FA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2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70957-6D53-4A82-B2CE-A83D024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3A93B6-9609-4691-ADAB-70ED6E3EE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4B874-AD5B-496C-9A3E-97B1211B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F69FA-62D3-40BC-A083-922AC10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75F4F-E609-4D14-BE34-08E25C53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8B5034-2119-481C-B4A6-75252763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2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32B5C6-0EF8-4BB8-806F-763B1FA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E35D07-F274-45BF-A81D-1E06198B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7CF0F-A2E5-4540-A985-9C76B4CBB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A419-8351-438F-8C31-51994D9BB4B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9E2F1-8E40-428A-BCD0-8F10CCF4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536CD-DFAA-485D-98EE-DFD1EC5AF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A57A-6856-4F2D-B876-ED792E0FD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27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A74ABD-AB4A-402B-97CA-481CDA76ADD3}"/>
              </a:ext>
            </a:extLst>
          </p:cNvPr>
          <p:cNvSpPr/>
          <p:nvPr/>
        </p:nvSpPr>
        <p:spPr>
          <a:xfrm>
            <a:off x="1971675" y="552450"/>
            <a:ext cx="3390900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数学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54135A-7CC0-4D7C-9C79-59DE6E3E9373}"/>
              </a:ext>
            </a:extLst>
          </p:cNvPr>
          <p:cNvSpPr/>
          <p:nvPr/>
        </p:nvSpPr>
        <p:spPr>
          <a:xfrm>
            <a:off x="6248400" y="552449"/>
            <a:ext cx="3390900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制御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2CCE14-3F70-4AED-A2D3-96751B3E70BA}"/>
              </a:ext>
            </a:extLst>
          </p:cNvPr>
          <p:cNvSpPr/>
          <p:nvPr/>
        </p:nvSpPr>
        <p:spPr>
          <a:xfrm>
            <a:off x="1971675" y="3810000"/>
            <a:ext cx="3390900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数理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E20B9A-0E7D-4324-B475-DC55AB7C57B5}"/>
              </a:ext>
            </a:extLst>
          </p:cNvPr>
          <p:cNvSpPr/>
          <p:nvPr/>
        </p:nvSpPr>
        <p:spPr>
          <a:xfrm>
            <a:off x="6248400" y="3810000"/>
            <a:ext cx="3390900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紺死す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998A85-3126-459A-9A22-3D00675C5414}"/>
              </a:ext>
            </a:extLst>
          </p:cNvPr>
          <p:cNvSpPr txBox="1"/>
          <p:nvPr/>
        </p:nvSpPr>
        <p:spPr>
          <a:xfrm>
            <a:off x="142875" y="1600200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クリックで</a:t>
            </a:r>
            <a:r>
              <a:rPr kumimoji="1" lang="en-US" altLang="ja-JP" dirty="0"/>
              <a:t>p2</a:t>
            </a:r>
            <a:r>
              <a:rPr kumimoji="1" lang="ja-JP" altLang="en-US" dirty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4577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7927E1E-E2AF-4591-B542-C28D65CE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91210"/>
              </p:ext>
            </p:extLst>
          </p:nvPr>
        </p:nvGraphicFramePr>
        <p:xfrm>
          <a:off x="2032000" y="657228"/>
          <a:ext cx="8128000" cy="61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54857430"/>
                    </a:ext>
                  </a:extLst>
                </a:gridCol>
              </a:tblGrid>
              <a:tr h="7703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題目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3016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複素関数</a:t>
                      </a:r>
                      <a:r>
                        <a:rPr kumimoji="1" lang="en-US" altLang="ja-JP" dirty="0"/>
                        <a:t>:~~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79289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線形台数</a:t>
                      </a:r>
                      <a:r>
                        <a:rPr kumimoji="1" lang="en-US" altLang="ja-JP" dirty="0"/>
                        <a:t>:~~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60226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49741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51928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15656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477"/>
                  </a:ext>
                </a:extLst>
              </a:tr>
              <a:tr h="770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97434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3582397-1C07-448F-9AC6-83090F682E34}"/>
              </a:ext>
            </a:extLst>
          </p:cNvPr>
          <p:cNvSpPr/>
          <p:nvPr/>
        </p:nvSpPr>
        <p:spPr>
          <a:xfrm>
            <a:off x="10448925" y="6181728"/>
            <a:ext cx="13335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話題追加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B66D573-39C2-4E63-BE31-AA938D7DDDD0}"/>
              </a:ext>
            </a:extLst>
          </p:cNvPr>
          <p:cNvSpPr/>
          <p:nvPr/>
        </p:nvSpPr>
        <p:spPr>
          <a:xfrm>
            <a:off x="8077200" y="1495425"/>
            <a:ext cx="133350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見る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83027E4-3F86-427E-AD37-99B45FFDE857}"/>
              </a:ext>
            </a:extLst>
          </p:cNvPr>
          <p:cNvSpPr/>
          <p:nvPr/>
        </p:nvSpPr>
        <p:spPr>
          <a:xfrm>
            <a:off x="8077200" y="2328864"/>
            <a:ext cx="133350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見る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180973-1FF7-421F-BD68-6B7DBBA57C1E}"/>
              </a:ext>
            </a:extLst>
          </p:cNvPr>
          <p:cNvSpPr txBox="1"/>
          <p:nvPr/>
        </p:nvSpPr>
        <p:spPr>
          <a:xfrm>
            <a:off x="10448925" y="971550"/>
            <a:ext cx="101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見るをクリックで</a:t>
            </a:r>
            <a:r>
              <a:rPr kumimoji="1" lang="en-US" altLang="ja-JP" dirty="0"/>
              <a:t>p3</a:t>
            </a:r>
            <a:r>
              <a:rPr kumimoji="1" lang="ja-JP" altLang="en-US" dirty="0"/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F10B01-A841-405A-8E4D-9783EA7364FE}"/>
              </a:ext>
            </a:extLst>
          </p:cNvPr>
          <p:cNvSpPr/>
          <p:nvPr/>
        </p:nvSpPr>
        <p:spPr>
          <a:xfrm>
            <a:off x="2561431" y="228603"/>
            <a:ext cx="65151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C779B3-79AB-4183-919C-47101B354770}"/>
              </a:ext>
            </a:extLst>
          </p:cNvPr>
          <p:cNvSpPr txBox="1"/>
          <p:nvPr/>
        </p:nvSpPr>
        <p:spPr>
          <a:xfrm>
            <a:off x="1162050" y="20217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ワード検索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A88B27-B377-4FAC-8C06-8CAEB67A1B07}"/>
              </a:ext>
            </a:extLst>
          </p:cNvPr>
          <p:cNvSpPr txBox="1"/>
          <p:nvPr/>
        </p:nvSpPr>
        <p:spPr>
          <a:xfrm>
            <a:off x="10544175" y="4533900"/>
            <a:ext cx="112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話題追加クリックで</a:t>
            </a:r>
            <a:r>
              <a:rPr lang="en-US" altLang="ja-JP" dirty="0"/>
              <a:t>p4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91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209EAB-194E-4E5E-92A9-BF07C37F679D}"/>
              </a:ext>
            </a:extLst>
          </p:cNvPr>
          <p:cNvSpPr/>
          <p:nvPr/>
        </p:nvSpPr>
        <p:spPr>
          <a:xfrm>
            <a:off x="2628900" y="1485900"/>
            <a:ext cx="6772275" cy="537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Wiki</a:t>
            </a:r>
            <a:r>
              <a:rPr kumimoji="1" lang="ja-JP" altLang="en-US" dirty="0"/>
              <a:t>みたいなマークダウン記法のテキスト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みんながお題について各々得た知識や参考書など書いていく感じ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C91F20-1214-416C-B9C2-CBE534981561}"/>
              </a:ext>
            </a:extLst>
          </p:cNvPr>
          <p:cNvSpPr/>
          <p:nvPr/>
        </p:nvSpPr>
        <p:spPr>
          <a:xfrm>
            <a:off x="7229475" y="333375"/>
            <a:ext cx="310515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9B9FF0-1F32-49E3-BF0C-D2768993ED18}"/>
              </a:ext>
            </a:extLst>
          </p:cNvPr>
          <p:cNvSpPr txBox="1"/>
          <p:nvPr/>
        </p:nvSpPr>
        <p:spPr>
          <a:xfrm>
            <a:off x="10772775" y="561975"/>
            <a:ext cx="111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クリックで編集ページ</a:t>
            </a:r>
            <a:r>
              <a:rPr kumimoji="1" lang="en-US" altLang="ja-JP" dirty="0"/>
              <a:t>p4</a:t>
            </a:r>
            <a:r>
              <a:rPr kumimoji="1" lang="ja-JP" altLang="en-US" dirty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212756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013181-7D61-428B-8192-AC43739E8A60}"/>
              </a:ext>
            </a:extLst>
          </p:cNvPr>
          <p:cNvSpPr/>
          <p:nvPr/>
        </p:nvSpPr>
        <p:spPr>
          <a:xfrm>
            <a:off x="1390650" y="809625"/>
            <a:ext cx="8677275" cy="545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編集ページ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6E20D3-390B-4315-BCFB-3E147DD7863D}"/>
              </a:ext>
            </a:extLst>
          </p:cNvPr>
          <p:cNvSpPr txBox="1"/>
          <p:nvPr/>
        </p:nvSpPr>
        <p:spPr>
          <a:xfrm>
            <a:off x="10439400" y="3162300"/>
            <a:ext cx="80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編集したら</a:t>
            </a:r>
            <a:r>
              <a:rPr kumimoji="1" lang="en-US" altLang="ja-JP" dirty="0"/>
              <a:t>p3</a:t>
            </a:r>
            <a:r>
              <a:rPr kumimoji="1" lang="ja-JP" altLang="en-US" dirty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5439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04182A-A92B-4D5F-AF4B-111026C2B02C}"/>
              </a:ext>
            </a:extLst>
          </p:cNvPr>
          <p:cNvSpPr/>
          <p:nvPr/>
        </p:nvSpPr>
        <p:spPr>
          <a:xfrm>
            <a:off x="2152650" y="2466975"/>
            <a:ext cx="66008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D74F5E-799E-498C-84AC-6A2CC55576E1}"/>
              </a:ext>
            </a:extLst>
          </p:cNvPr>
          <p:cNvSpPr/>
          <p:nvPr/>
        </p:nvSpPr>
        <p:spPr>
          <a:xfrm>
            <a:off x="9391650" y="2466975"/>
            <a:ext cx="1295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F12F29-14AD-4381-8FB3-9E75420FA20B}"/>
              </a:ext>
            </a:extLst>
          </p:cNvPr>
          <p:cNvSpPr txBox="1"/>
          <p:nvPr/>
        </p:nvSpPr>
        <p:spPr>
          <a:xfrm>
            <a:off x="2943225" y="4029075"/>
            <a:ext cx="64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話題追加で</a:t>
            </a:r>
            <a:r>
              <a:rPr kumimoji="1" lang="en-US" altLang="ja-JP" dirty="0"/>
              <a:t>p4</a:t>
            </a:r>
            <a:r>
              <a:rPr kumimoji="1" lang="ja-JP" altLang="en-US" dirty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240207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中橋友郎</dc:creator>
  <cp:lastModifiedBy>tomorrow</cp:lastModifiedBy>
  <cp:revision>3</cp:revision>
  <dcterms:created xsi:type="dcterms:W3CDTF">2021-05-18T01:14:57Z</dcterms:created>
  <dcterms:modified xsi:type="dcterms:W3CDTF">2021-05-18T01:39:11Z</dcterms:modified>
</cp:coreProperties>
</file>