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notesMasterIdLst>
    <p:notesMasterId r:id="rId9"/>
  </p:notesMasterIdLst>
  <p:sldIdLst>
    <p:sldId id="256" r:id="rId2"/>
    <p:sldId id="278" r:id="rId3"/>
    <p:sldId id="258" r:id="rId4"/>
    <p:sldId id="283" r:id="rId5"/>
    <p:sldId id="284" r:id="rId6"/>
    <p:sldId id="282" r:id="rId7"/>
    <p:sldId id="270" r:id="rId8"/>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oris Penserini" initials="LP" lastIdx="0" clrIdx="0">
    <p:extLst>
      <p:ext uri="{19B8F6BF-5375-455C-9EA6-DF929625EA0E}">
        <p15:presenceInfo xmlns:p15="http://schemas.microsoft.com/office/powerpoint/2012/main" userId="9201fabe5156341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486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3" autoAdjust="0"/>
    <p:restoredTop sz="94606" autoAdjust="0"/>
  </p:normalViewPr>
  <p:slideViewPr>
    <p:cSldViewPr snapToGrid="0">
      <p:cViewPr varScale="1">
        <p:scale>
          <a:sx n="68" d="100"/>
          <a:sy n="68" d="100"/>
        </p:scale>
        <p:origin x="77" y="293"/>
      </p:cViewPr>
      <p:guideLst/>
    </p:cSldViewPr>
  </p:slideViewPr>
  <p:outlineViewPr>
    <p:cViewPr>
      <p:scale>
        <a:sx n="33" d="100"/>
        <a:sy n="33" d="100"/>
      </p:scale>
      <p:origin x="0" y="0"/>
    </p:cViewPr>
  </p:outlin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DFFA78-17EB-4768-9A43-F830EFC27556}" type="datetimeFigureOut">
              <a:rPr lang="it-IT" smtClean="0"/>
              <a:t>04/01/2022</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C027F3-8AAC-4F7A-B796-DBD864388CFD}" type="slidenum">
              <a:rPr lang="it-IT" smtClean="0"/>
              <a:t>‹N›</a:t>
            </a:fld>
            <a:endParaRPr lang="it-IT"/>
          </a:p>
        </p:txBody>
      </p:sp>
    </p:spTree>
    <p:extLst>
      <p:ext uri="{BB962C8B-B14F-4D97-AF65-F5344CB8AC3E}">
        <p14:creationId xmlns:p14="http://schemas.microsoft.com/office/powerpoint/2010/main" val="35031807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A6C027F3-8AAC-4F7A-B796-DBD864388CFD}" type="slidenum">
              <a:rPr lang="it-IT" smtClean="0"/>
              <a:t>7</a:t>
            </a:fld>
            <a:endParaRPr lang="it-IT"/>
          </a:p>
        </p:txBody>
      </p:sp>
    </p:spTree>
    <p:extLst>
      <p:ext uri="{BB962C8B-B14F-4D97-AF65-F5344CB8AC3E}">
        <p14:creationId xmlns:p14="http://schemas.microsoft.com/office/powerpoint/2010/main" val="24414698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it-IT" smtClean="0"/>
              <a:t>Fare clic per modificare lo stile del titolo</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smtClean="0"/>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9265CF76-28F3-4B1D-B69F-1852ADDE6A3D}" type="datetime1">
              <a:rPr lang="it-IT" smtClean="0"/>
              <a:t>04/01/2022</a:t>
            </a:fld>
            <a:endParaRPr lang="it-IT"/>
          </a:p>
        </p:txBody>
      </p:sp>
      <p:sp>
        <p:nvSpPr>
          <p:cNvPr id="5" name="Footer Placeholder 4"/>
          <p:cNvSpPr>
            <a:spLocks noGrp="1"/>
          </p:cNvSpPr>
          <p:nvPr>
            <p:ph type="ftr" sz="quarter" idx="11"/>
          </p:nvPr>
        </p:nvSpPr>
        <p:spPr>
          <a:xfrm>
            <a:off x="1363314" y="6477449"/>
            <a:ext cx="7619999" cy="365125"/>
          </a:xfrm>
        </p:spPr>
        <p:txBody>
          <a:bodyPr/>
          <a:lstStyle/>
          <a:p>
            <a:r>
              <a:rPr lang="it-IT" smtClean="0"/>
              <a:t>ITS- Turismo Marche 2022 - Prof. Loris Penserini</a:t>
            </a:r>
            <a:endParaRPr lang="it-IT"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27BDC039-2B90-477A-8F14-63BADD584C94}" type="slidenum">
              <a:rPr lang="it-IT" smtClean="0"/>
              <a:t>‹N›</a:t>
            </a:fld>
            <a:endParaRPr lang="it-IT"/>
          </a:p>
        </p:txBody>
      </p:sp>
    </p:spTree>
    <p:extLst>
      <p:ext uri="{BB962C8B-B14F-4D97-AF65-F5344CB8AC3E}">
        <p14:creationId xmlns:p14="http://schemas.microsoft.com/office/powerpoint/2010/main" val="224070071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it-IT" smtClean="0"/>
              <a:t>Fare clic per modificare lo stile del titolo</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Modifica gli stili del testo dello schema</a:t>
            </a:r>
          </a:p>
        </p:txBody>
      </p:sp>
      <p:sp>
        <p:nvSpPr>
          <p:cNvPr id="4" name="Date Placeholder 3"/>
          <p:cNvSpPr>
            <a:spLocks noGrp="1"/>
          </p:cNvSpPr>
          <p:nvPr>
            <p:ph type="dt" sz="half" idx="10"/>
          </p:nvPr>
        </p:nvSpPr>
        <p:spPr/>
        <p:txBody>
          <a:bodyPr/>
          <a:lstStyle/>
          <a:p>
            <a:fld id="{1273B68E-C3CC-41AE-A693-0E82AF9918EB}" type="datetime1">
              <a:rPr lang="it-IT" smtClean="0"/>
              <a:t>04/01/2022</a:t>
            </a:fld>
            <a:endParaRPr lang="it-IT"/>
          </a:p>
        </p:txBody>
      </p:sp>
      <p:sp>
        <p:nvSpPr>
          <p:cNvPr id="5" name="Footer Placeholder 4"/>
          <p:cNvSpPr>
            <a:spLocks noGrp="1"/>
          </p:cNvSpPr>
          <p:nvPr>
            <p:ph type="ftr" sz="quarter" idx="11"/>
          </p:nvPr>
        </p:nvSpPr>
        <p:spPr>
          <a:xfrm>
            <a:off x="1393458" y="6470237"/>
            <a:ext cx="7619999" cy="365125"/>
          </a:xfrm>
        </p:spPr>
        <p:txBody>
          <a:bodyPr/>
          <a:lstStyle/>
          <a:p>
            <a:r>
              <a:rPr lang="it-IT" smtClean="0"/>
              <a:t>ITS- Turismo Marche 2022 - Prof. Loris Penserini</a:t>
            </a:r>
            <a:endParaRPr lang="it-IT"/>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7BDC039-2B90-477A-8F14-63BADD584C94}" type="slidenum">
              <a:rPr lang="it-IT" smtClean="0"/>
              <a:t>‹N›</a:t>
            </a:fld>
            <a:endParaRPr lang="it-IT"/>
          </a:p>
        </p:txBody>
      </p:sp>
    </p:spTree>
    <p:extLst>
      <p:ext uri="{BB962C8B-B14F-4D97-AF65-F5344CB8AC3E}">
        <p14:creationId xmlns:p14="http://schemas.microsoft.com/office/powerpoint/2010/main" val="203066233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it-IT" smtClean="0"/>
              <a:t>Fare clic per modificare lo stile del titolo</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smtClean="0"/>
              <a:t>Modifica gli stili del testo dello schema</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Modifica gli stili del testo dello schema</a:t>
            </a:r>
          </a:p>
        </p:txBody>
      </p:sp>
      <p:sp>
        <p:nvSpPr>
          <p:cNvPr id="4" name="Date Placeholder 3"/>
          <p:cNvSpPr>
            <a:spLocks noGrp="1"/>
          </p:cNvSpPr>
          <p:nvPr>
            <p:ph type="dt" sz="half" idx="10"/>
          </p:nvPr>
        </p:nvSpPr>
        <p:spPr/>
        <p:txBody>
          <a:bodyPr/>
          <a:lstStyle/>
          <a:p>
            <a:fld id="{C0B152A9-256D-4CA3-9BF6-80F46495BB06}" type="datetime1">
              <a:rPr lang="it-IT" smtClean="0"/>
              <a:t>04/01/2022</a:t>
            </a:fld>
            <a:endParaRPr lang="it-IT"/>
          </a:p>
        </p:txBody>
      </p:sp>
      <p:sp>
        <p:nvSpPr>
          <p:cNvPr id="5" name="Footer Placeholder 4"/>
          <p:cNvSpPr>
            <a:spLocks noGrp="1"/>
          </p:cNvSpPr>
          <p:nvPr>
            <p:ph type="ftr" sz="quarter" idx="11"/>
          </p:nvPr>
        </p:nvSpPr>
        <p:spPr>
          <a:xfrm>
            <a:off x="1311579" y="6500833"/>
            <a:ext cx="7619999" cy="365125"/>
          </a:xfrm>
        </p:spPr>
        <p:txBody>
          <a:bodyPr/>
          <a:lstStyle/>
          <a:p>
            <a:r>
              <a:rPr lang="it-IT" smtClean="0"/>
              <a:t>ITS- Turismo Marche 2022 - Prof. Loris Penserini</a:t>
            </a:r>
            <a:endParaRPr lang="it-IT"/>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7BDC039-2B90-477A-8F14-63BADD584C94}" type="slidenum">
              <a:rPr lang="it-IT" smtClean="0"/>
              <a:t>‹N›</a:t>
            </a:fld>
            <a:endParaRPr lang="it-IT"/>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81698812"/>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it-IT" smtClean="0"/>
              <a:t>Fare clic per modificare lo stile del titolo</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it-IT" smtClean="0"/>
              <a:t>Modifica gli stili del testo dello schema</a:t>
            </a:r>
          </a:p>
        </p:txBody>
      </p:sp>
      <p:sp>
        <p:nvSpPr>
          <p:cNvPr id="5" name="Date Placeholder 4"/>
          <p:cNvSpPr>
            <a:spLocks noGrp="1"/>
          </p:cNvSpPr>
          <p:nvPr>
            <p:ph type="dt" sz="half" idx="10"/>
          </p:nvPr>
        </p:nvSpPr>
        <p:spPr/>
        <p:txBody>
          <a:bodyPr/>
          <a:lstStyle/>
          <a:p>
            <a:fld id="{54E9ABBC-2E7A-48EC-A728-F329F6D43770}" type="datetime1">
              <a:rPr lang="it-IT" smtClean="0"/>
              <a:t>04/01/2022</a:t>
            </a:fld>
            <a:endParaRPr lang="it-IT"/>
          </a:p>
        </p:txBody>
      </p:sp>
      <p:sp>
        <p:nvSpPr>
          <p:cNvPr id="6" name="Footer Placeholder 5"/>
          <p:cNvSpPr>
            <a:spLocks noGrp="1"/>
          </p:cNvSpPr>
          <p:nvPr>
            <p:ph type="ftr" sz="quarter" idx="11"/>
          </p:nvPr>
        </p:nvSpPr>
        <p:spPr>
          <a:xfrm>
            <a:off x="1311579" y="6500833"/>
            <a:ext cx="7619999" cy="365125"/>
          </a:xfrm>
        </p:spPr>
        <p:txBody>
          <a:bodyPr/>
          <a:lstStyle/>
          <a:p>
            <a:r>
              <a:rPr lang="it-IT" smtClean="0"/>
              <a:t>ITS- Turismo Marche 2022 - Prof. Loris Penserini</a:t>
            </a:r>
            <a:endParaRPr lang="it-IT"/>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7BDC039-2B90-477A-8F14-63BADD584C94}" type="slidenum">
              <a:rPr lang="it-IT" smtClean="0"/>
              <a:t>‹N›</a:t>
            </a:fld>
            <a:endParaRPr lang="it-IT"/>
          </a:p>
        </p:txBody>
      </p:sp>
    </p:spTree>
    <p:extLst>
      <p:ext uri="{BB962C8B-B14F-4D97-AF65-F5344CB8AC3E}">
        <p14:creationId xmlns:p14="http://schemas.microsoft.com/office/powerpoint/2010/main" val="17682275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citazion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it-IT" smtClean="0"/>
              <a:t>Fare clic per modificare lo stile del titolo</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smtClean="0"/>
              <a:t>Modifica gli stili del testo dello schema</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it-IT" smtClean="0"/>
              <a:t>Modifica gli stili del testo dello schema</a:t>
            </a:r>
          </a:p>
        </p:txBody>
      </p:sp>
      <p:sp>
        <p:nvSpPr>
          <p:cNvPr id="5" name="Date Placeholder 4"/>
          <p:cNvSpPr>
            <a:spLocks noGrp="1"/>
          </p:cNvSpPr>
          <p:nvPr>
            <p:ph type="dt" sz="half" idx="10"/>
          </p:nvPr>
        </p:nvSpPr>
        <p:spPr/>
        <p:txBody>
          <a:bodyPr/>
          <a:lstStyle/>
          <a:p>
            <a:fld id="{213FE0C4-DCA2-492C-B412-B15C181E3492}" type="datetime1">
              <a:rPr lang="it-IT" smtClean="0"/>
              <a:t>04/01/2022</a:t>
            </a:fld>
            <a:endParaRPr lang="it-IT"/>
          </a:p>
        </p:txBody>
      </p:sp>
      <p:sp>
        <p:nvSpPr>
          <p:cNvPr id="6" name="Footer Placeholder 5"/>
          <p:cNvSpPr>
            <a:spLocks noGrp="1"/>
          </p:cNvSpPr>
          <p:nvPr>
            <p:ph type="ftr" sz="quarter" idx="11"/>
          </p:nvPr>
        </p:nvSpPr>
        <p:spPr>
          <a:xfrm>
            <a:off x="1393458" y="6497494"/>
            <a:ext cx="7619999" cy="365125"/>
          </a:xfrm>
        </p:spPr>
        <p:txBody>
          <a:bodyPr/>
          <a:lstStyle/>
          <a:p>
            <a:r>
              <a:rPr lang="it-IT" smtClean="0"/>
              <a:t>ITS- Turismo Marche 2022 - Prof. Loris Penserini</a:t>
            </a:r>
            <a:endParaRPr lang="it-IT"/>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7BDC039-2B90-477A-8F14-63BADD584C94}" type="slidenum">
              <a:rPr lang="it-IT" smtClean="0"/>
              <a:t>‹N›</a:t>
            </a:fld>
            <a:endParaRPr lang="it-IT"/>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94447342"/>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it-IT" smtClean="0"/>
              <a:t>Fare clic per modificare lo stile del titolo</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smtClean="0"/>
              <a:t>Modifica gli stili del testo dello schema</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it-IT" smtClean="0"/>
              <a:t>Modifica gli stili del testo dello schema</a:t>
            </a:r>
          </a:p>
        </p:txBody>
      </p:sp>
      <p:sp>
        <p:nvSpPr>
          <p:cNvPr id="5" name="Date Placeholder 4"/>
          <p:cNvSpPr>
            <a:spLocks noGrp="1"/>
          </p:cNvSpPr>
          <p:nvPr>
            <p:ph type="dt" sz="half" idx="10"/>
          </p:nvPr>
        </p:nvSpPr>
        <p:spPr/>
        <p:txBody>
          <a:bodyPr/>
          <a:lstStyle/>
          <a:p>
            <a:fld id="{B76BDB10-B3EF-4875-9166-4F3332DCA482}" type="datetime1">
              <a:rPr lang="it-IT" smtClean="0"/>
              <a:t>04/01/2022</a:t>
            </a:fld>
            <a:endParaRPr lang="it-IT"/>
          </a:p>
        </p:txBody>
      </p:sp>
      <p:sp>
        <p:nvSpPr>
          <p:cNvPr id="6" name="Footer Placeholder 5"/>
          <p:cNvSpPr>
            <a:spLocks noGrp="1"/>
          </p:cNvSpPr>
          <p:nvPr>
            <p:ph type="ftr" sz="quarter" idx="11"/>
          </p:nvPr>
        </p:nvSpPr>
        <p:spPr>
          <a:xfrm>
            <a:off x="1413555" y="6500833"/>
            <a:ext cx="7619999" cy="365125"/>
          </a:xfrm>
        </p:spPr>
        <p:txBody>
          <a:bodyPr/>
          <a:lstStyle/>
          <a:p>
            <a:r>
              <a:rPr lang="it-IT" smtClean="0"/>
              <a:t>ITS- Turismo Marche 2022 - Prof. Loris Penserini</a:t>
            </a:r>
            <a:endParaRPr lang="it-IT"/>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7BDC039-2B90-477A-8F14-63BADD584C94}" type="slidenum">
              <a:rPr lang="it-IT" smtClean="0"/>
              <a:t>‹N›</a:t>
            </a:fld>
            <a:endParaRPr lang="it-IT"/>
          </a:p>
        </p:txBody>
      </p:sp>
    </p:spTree>
    <p:extLst>
      <p:ext uri="{BB962C8B-B14F-4D97-AF65-F5344CB8AC3E}">
        <p14:creationId xmlns:p14="http://schemas.microsoft.com/office/powerpoint/2010/main" val="2700401892"/>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Fare clic per modificare lo stile del titolo</a:t>
            </a:r>
            <a:endParaRPr lang="en-US" dirty="0"/>
          </a:p>
        </p:txBody>
      </p:sp>
      <p:sp>
        <p:nvSpPr>
          <p:cNvPr id="3" name="Vertical Text Placeholder 2"/>
          <p:cNvSpPr>
            <a:spLocks noGrp="1"/>
          </p:cNvSpPr>
          <p:nvPr>
            <p:ph type="body" orient="vert" idx="1"/>
          </p:nvPr>
        </p:nvSpPr>
        <p:spPr/>
        <p:txBody>
          <a:bodyPr vert="eaVert" anchor="t"/>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10"/>
          </p:nvPr>
        </p:nvSpPr>
        <p:spPr/>
        <p:txBody>
          <a:bodyPr/>
          <a:lstStyle/>
          <a:p>
            <a:fld id="{4A682E0A-C597-4B79-A8BA-D6E838997CD1}" type="datetime1">
              <a:rPr lang="it-IT" smtClean="0"/>
              <a:t>04/01/2022</a:t>
            </a:fld>
            <a:endParaRPr lang="it-IT"/>
          </a:p>
        </p:txBody>
      </p:sp>
      <p:sp>
        <p:nvSpPr>
          <p:cNvPr id="5" name="Footer Placeholder 4"/>
          <p:cNvSpPr>
            <a:spLocks noGrp="1"/>
          </p:cNvSpPr>
          <p:nvPr>
            <p:ph type="ftr" sz="quarter" idx="11"/>
          </p:nvPr>
        </p:nvSpPr>
        <p:spPr>
          <a:xfrm>
            <a:off x="1423603" y="6492875"/>
            <a:ext cx="7619999" cy="365125"/>
          </a:xfrm>
        </p:spPr>
        <p:txBody>
          <a:bodyPr/>
          <a:lstStyle/>
          <a:p>
            <a:r>
              <a:rPr lang="it-IT" smtClean="0"/>
              <a:t>ITS- Turismo Marche 2022 - Prof. Loris Penserini</a:t>
            </a:r>
            <a:endParaRPr lang="it-IT"/>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7BDC039-2B90-477A-8F14-63BADD584C94}" type="slidenum">
              <a:rPr lang="it-IT" smtClean="0"/>
              <a:t>‹N›</a:t>
            </a:fld>
            <a:endParaRPr lang="it-IT"/>
          </a:p>
        </p:txBody>
      </p:sp>
    </p:spTree>
    <p:extLst>
      <p:ext uri="{BB962C8B-B14F-4D97-AF65-F5344CB8AC3E}">
        <p14:creationId xmlns:p14="http://schemas.microsoft.com/office/powerpoint/2010/main" val="233377760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it-IT" smtClean="0"/>
              <a:t>Fare clic per modificare lo stile del titolo</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10"/>
          </p:nvPr>
        </p:nvSpPr>
        <p:spPr/>
        <p:txBody>
          <a:bodyPr/>
          <a:lstStyle/>
          <a:p>
            <a:fld id="{4FD30589-8EDB-4815-916C-AE3009654FF2}" type="datetime1">
              <a:rPr lang="it-IT" smtClean="0"/>
              <a:t>04/01/2022</a:t>
            </a:fld>
            <a:endParaRPr lang="it-IT"/>
          </a:p>
        </p:txBody>
      </p:sp>
      <p:sp>
        <p:nvSpPr>
          <p:cNvPr id="5" name="Footer Placeholder 4"/>
          <p:cNvSpPr>
            <a:spLocks noGrp="1"/>
          </p:cNvSpPr>
          <p:nvPr>
            <p:ph type="ftr" sz="quarter" idx="11"/>
          </p:nvPr>
        </p:nvSpPr>
        <p:spPr>
          <a:xfrm>
            <a:off x="1446213" y="6492875"/>
            <a:ext cx="7619999" cy="365125"/>
          </a:xfrm>
        </p:spPr>
        <p:txBody>
          <a:bodyPr/>
          <a:lstStyle/>
          <a:p>
            <a:r>
              <a:rPr lang="it-IT" smtClean="0"/>
              <a:t>ITS- Turismo Marche 2022 - Prof. Loris Penserini</a:t>
            </a:r>
            <a:endParaRPr lang="it-IT"/>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7BDC039-2B90-477A-8F14-63BADD584C94}" type="slidenum">
              <a:rPr lang="it-IT" smtClean="0"/>
              <a:t>‹N›</a:t>
            </a:fld>
            <a:endParaRPr lang="it-IT"/>
          </a:p>
        </p:txBody>
      </p:sp>
    </p:spTree>
    <p:extLst>
      <p:ext uri="{BB962C8B-B14F-4D97-AF65-F5344CB8AC3E}">
        <p14:creationId xmlns:p14="http://schemas.microsoft.com/office/powerpoint/2010/main" val="354428900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it-IT" smtClean="0"/>
              <a:t>Fare clic per modificare lo stile del titolo</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10"/>
          </p:nvPr>
        </p:nvSpPr>
        <p:spPr/>
        <p:txBody>
          <a:bodyPr/>
          <a:lstStyle/>
          <a:p>
            <a:fld id="{403387AF-3211-44C6-8632-18C0F14AE654}" type="datetime1">
              <a:rPr lang="it-IT" smtClean="0"/>
              <a:t>04/01/2022</a:t>
            </a:fld>
            <a:endParaRPr lang="it-IT"/>
          </a:p>
        </p:txBody>
      </p:sp>
      <p:sp>
        <p:nvSpPr>
          <p:cNvPr id="5" name="Footer Placeholder 4"/>
          <p:cNvSpPr>
            <a:spLocks noGrp="1"/>
          </p:cNvSpPr>
          <p:nvPr>
            <p:ph type="ftr" sz="quarter" idx="11"/>
          </p:nvPr>
        </p:nvSpPr>
        <p:spPr>
          <a:xfrm>
            <a:off x="1311579" y="6492875"/>
            <a:ext cx="7619999" cy="365125"/>
          </a:xfrm>
        </p:spPr>
        <p:txBody>
          <a:bodyPr/>
          <a:lstStyle/>
          <a:p>
            <a:r>
              <a:rPr lang="it-IT" smtClean="0"/>
              <a:t>ITS- Turismo Marche 2022 - Prof. Loris Penserini</a:t>
            </a:r>
            <a:endParaRPr lang="it-IT"/>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7BDC039-2B90-477A-8F14-63BADD584C94}" type="slidenum">
              <a:rPr lang="it-IT" smtClean="0"/>
              <a:t>‹N›</a:t>
            </a:fld>
            <a:endParaRPr lang="it-IT"/>
          </a:p>
        </p:txBody>
      </p:sp>
    </p:spTree>
    <p:extLst>
      <p:ext uri="{BB962C8B-B14F-4D97-AF65-F5344CB8AC3E}">
        <p14:creationId xmlns:p14="http://schemas.microsoft.com/office/powerpoint/2010/main" val="47652191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it-IT" smtClean="0"/>
              <a:t>Fare clic per modificare lo stile del titolo</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Modifica gli stili del testo dello schema</a:t>
            </a:r>
          </a:p>
        </p:txBody>
      </p:sp>
      <p:sp>
        <p:nvSpPr>
          <p:cNvPr id="4" name="Date Placeholder 3"/>
          <p:cNvSpPr>
            <a:spLocks noGrp="1"/>
          </p:cNvSpPr>
          <p:nvPr>
            <p:ph type="dt" sz="half" idx="10"/>
          </p:nvPr>
        </p:nvSpPr>
        <p:spPr/>
        <p:txBody>
          <a:bodyPr/>
          <a:lstStyle/>
          <a:p>
            <a:fld id="{4461E58A-E41F-48FA-80DF-949480C49C1C}" type="datetime1">
              <a:rPr lang="it-IT" smtClean="0"/>
              <a:t>04/01/2022</a:t>
            </a:fld>
            <a:endParaRPr lang="it-IT"/>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7BDC039-2B90-477A-8F14-63BADD584C94}" type="slidenum">
              <a:rPr lang="it-IT" smtClean="0"/>
              <a:t>‹N›</a:t>
            </a:fld>
            <a:endParaRPr lang="it-IT"/>
          </a:p>
        </p:txBody>
      </p:sp>
      <p:sp>
        <p:nvSpPr>
          <p:cNvPr id="8" name="Footer Placeholder 4"/>
          <p:cNvSpPr txBox="1">
            <a:spLocks/>
          </p:cNvSpPr>
          <p:nvPr userDrawn="1"/>
        </p:nvSpPr>
        <p:spPr>
          <a:xfrm>
            <a:off x="1311579" y="6492875"/>
            <a:ext cx="7619999" cy="365125"/>
          </a:xfrm>
          <a:prstGeom prst="rect">
            <a:avLst/>
          </a:prstGeom>
        </p:spPr>
        <p:txBody>
          <a:bodyPr vert="horz" lIns="91440" tIns="45720" rIns="91440" bIns="45720" rtlCol="0" anchor="ctr"/>
          <a:lstStyle>
            <a:defPPr>
              <a:defRPr lang="it-IT"/>
            </a:defPPr>
            <a:lvl1pPr marL="0" algn="l"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it-IT" smtClean="0"/>
              <a:t>DronItaly 2021 - Prof. Loris Penserini</a:t>
            </a:r>
            <a:endParaRPr lang="it-IT"/>
          </a:p>
        </p:txBody>
      </p:sp>
    </p:spTree>
    <p:extLst>
      <p:ext uri="{BB962C8B-B14F-4D97-AF65-F5344CB8AC3E}">
        <p14:creationId xmlns:p14="http://schemas.microsoft.com/office/powerpoint/2010/main" val="268597723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it-IT" smtClean="0"/>
              <a:t>Fare clic per modificare lo stile del titolo</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5" name="Date Placeholder 4"/>
          <p:cNvSpPr>
            <a:spLocks noGrp="1"/>
          </p:cNvSpPr>
          <p:nvPr>
            <p:ph type="dt" sz="half" idx="10"/>
          </p:nvPr>
        </p:nvSpPr>
        <p:spPr/>
        <p:txBody>
          <a:bodyPr/>
          <a:lstStyle/>
          <a:p>
            <a:fld id="{36E2F146-4EE1-41D8-B76C-59D6B71F3A55}" type="datetime1">
              <a:rPr lang="it-IT" smtClean="0"/>
              <a:t>04/01/2022</a:t>
            </a:fld>
            <a:endParaRPr lang="it-IT"/>
          </a:p>
        </p:txBody>
      </p:sp>
      <p:sp>
        <p:nvSpPr>
          <p:cNvPr id="6" name="Footer Placeholder 5"/>
          <p:cNvSpPr>
            <a:spLocks noGrp="1"/>
          </p:cNvSpPr>
          <p:nvPr>
            <p:ph type="ftr" sz="quarter" idx="11"/>
          </p:nvPr>
        </p:nvSpPr>
        <p:spPr>
          <a:xfrm>
            <a:off x="1443700" y="6500833"/>
            <a:ext cx="7619999" cy="365125"/>
          </a:xfrm>
        </p:spPr>
        <p:txBody>
          <a:bodyPr/>
          <a:lstStyle/>
          <a:p>
            <a:r>
              <a:rPr lang="it-IT" smtClean="0"/>
              <a:t>ITS- Turismo Marche 2022 - Prof. Loris Penserini</a:t>
            </a:r>
            <a:endParaRPr lang="it-IT"/>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27BDC039-2B90-477A-8F14-63BADD584C94}" type="slidenum">
              <a:rPr lang="it-IT" smtClean="0"/>
              <a:t>‹N›</a:t>
            </a:fld>
            <a:endParaRPr lang="it-IT"/>
          </a:p>
        </p:txBody>
      </p:sp>
    </p:spTree>
    <p:extLst>
      <p:ext uri="{BB962C8B-B14F-4D97-AF65-F5344CB8AC3E}">
        <p14:creationId xmlns:p14="http://schemas.microsoft.com/office/powerpoint/2010/main" val="188871889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it-IT" smtClean="0"/>
              <a:t>Fare clic per modificare lo stile del titolo</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Modifica gli stili del testo dello schema</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Modifica gli stili del testo dello schema</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7" name="Date Placeholder 6"/>
          <p:cNvSpPr>
            <a:spLocks noGrp="1"/>
          </p:cNvSpPr>
          <p:nvPr>
            <p:ph type="dt" sz="half" idx="10"/>
          </p:nvPr>
        </p:nvSpPr>
        <p:spPr/>
        <p:txBody>
          <a:bodyPr/>
          <a:lstStyle/>
          <a:p>
            <a:fld id="{9DCB802F-2907-4E94-B37B-7A8E77527E98}" type="datetime1">
              <a:rPr lang="it-IT" smtClean="0"/>
              <a:t>04/01/2022</a:t>
            </a:fld>
            <a:endParaRPr lang="it-IT"/>
          </a:p>
        </p:txBody>
      </p:sp>
      <p:sp>
        <p:nvSpPr>
          <p:cNvPr id="8" name="Footer Placeholder 7"/>
          <p:cNvSpPr>
            <a:spLocks noGrp="1"/>
          </p:cNvSpPr>
          <p:nvPr>
            <p:ph type="ftr" sz="quarter" idx="11"/>
          </p:nvPr>
        </p:nvSpPr>
        <p:spPr>
          <a:xfrm>
            <a:off x="1423603" y="6482376"/>
            <a:ext cx="7619999" cy="365125"/>
          </a:xfrm>
        </p:spPr>
        <p:txBody>
          <a:bodyPr/>
          <a:lstStyle/>
          <a:p>
            <a:r>
              <a:rPr lang="it-IT" smtClean="0"/>
              <a:t>ITS- Turismo Marche 2022 - Prof. Loris Penserini</a:t>
            </a:r>
            <a:endParaRPr lang="it-IT"/>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27BDC039-2B90-477A-8F14-63BADD584C94}" type="slidenum">
              <a:rPr lang="it-IT" smtClean="0"/>
              <a:t>‹N›</a:t>
            </a:fld>
            <a:endParaRPr lang="it-IT"/>
          </a:p>
        </p:txBody>
      </p:sp>
    </p:spTree>
    <p:extLst>
      <p:ext uri="{BB962C8B-B14F-4D97-AF65-F5344CB8AC3E}">
        <p14:creationId xmlns:p14="http://schemas.microsoft.com/office/powerpoint/2010/main" val="265354357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Fare clic per modificare lo stile del titolo</a:t>
            </a:r>
            <a:endParaRPr lang="en-US" dirty="0"/>
          </a:p>
        </p:txBody>
      </p:sp>
      <p:sp>
        <p:nvSpPr>
          <p:cNvPr id="3" name="Date Placeholder 2"/>
          <p:cNvSpPr>
            <a:spLocks noGrp="1"/>
          </p:cNvSpPr>
          <p:nvPr>
            <p:ph type="dt" sz="half" idx="10"/>
          </p:nvPr>
        </p:nvSpPr>
        <p:spPr/>
        <p:txBody>
          <a:bodyPr/>
          <a:lstStyle/>
          <a:p>
            <a:fld id="{B3AF3D61-3577-4737-968C-1623CCE2F998}" type="datetime1">
              <a:rPr lang="it-IT" smtClean="0"/>
              <a:t>04/01/2022</a:t>
            </a:fld>
            <a:endParaRPr lang="it-IT"/>
          </a:p>
        </p:txBody>
      </p:sp>
      <p:sp>
        <p:nvSpPr>
          <p:cNvPr id="4" name="Footer Placeholder 3"/>
          <p:cNvSpPr>
            <a:spLocks noGrp="1"/>
          </p:cNvSpPr>
          <p:nvPr>
            <p:ph type="ftr" sz="quarter" idx="11"/>
          </p:nvPr>
        </p:nvSpPr>
        <p:spPr>
          <a:xfrm>
            <a:off x="1413555" y="6492424"/>
            <a:ext cx="7619999" cy="365125"/>
          </a:xfrm>
        </p:spPr>
        <p:txBody>
          <a:bodyPr/>
          <a:lstStyle/>
          <a:p>
            <a:r>
              <a:rPr lang="it-IT" smtClean="0"/>
              <a:t>ITS- Turismo Marche 2022 - Prof. Loris Penserini</a:t>
            </a:r>
            <a:endParaRPr lang="it-IT"/>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27BDC039-2B90-477A-8F14-63BADD584C94}" type="slidenum">
              <a:rPr lang="it-IT" smtClean="0"/>
              <a:t>‹N›</a:t>
            </a:fld>
            <a:endParaRPr lang="it-IT"/>
          </a:p>
        </p:txBody>
      </p:sp>
    </p:spTree>
    <p:extLst>
      <p:ext uri="{BB962C8B-B14F-4D97-AF65-F5344CB8AC3E}">
        <p14:creationId xmlns:p14="http://schemas.microsoft.com/office/powerpoint/2010/main" val="197604551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B37331-7B79-4788-991F-1F35BDCA9D6F}" type="datetime1">
              <a:rPr lang="it-IT" smtClean="0"/>
              <a:t>04/01/2022</a:t>
            </a:fld>
            <a:endParaRPr lang="it-IT"/>
          </a:p>
        </p:txBody>
      </p:sp>
      <p:sp>
        <p:nvSpPr>
          <p:cNvPr id="3" name="Footer Placeholder 2"/>
          <p:cNvSpPr>
            <a:spLocks noGrp="1"/>
          </p:cNvSpPr>
          <p:nvPr>
            <p:ph type="ftr" sz="quarter" idx="11"/>
          </p:nvPr>
        </p:nvSpPr>
        <p:spPr>
          <a:xfrm>
            <a:off x="1403507" y="6482376"/>
            <a:ext cx="7619999" cy="365125"/>
          </a:xfrm>
        </p:spPr>
        <p:txBody>
          <a:bodyPr/>
          <a:lstStyle/>
          <a:p>
            <a:r>
              <a:rPr lang="it-IT" smtClean="0"/>
              <a:t>ITS- Turismo Marche 2022 - Prof. Loris Penserini</a:t>
            </a:r>
            <a:endParaRPr lang="it-IT"/>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27BDC039-2B90-477A-8F14-63BADD584C94}" type="slidenum">
              <a:rPr lang="it-IT" smtClean="0"/>
              <a:t>‹N›</a:t>
            </a:fld>
            <a:endParaRPr lang="it-IT"/>
          </a:p>
        </p:txBody>
      </p:sp>
    </p:spTree>
    <p:extLst>
      <p:ext uri="{BB962C8B-B14F-4D97-AF65-F5344CB8AC3E}">
        <p14:creationId xmlns:p14="http://schemas.microsoft.com/office/powerpoint/2010/main" val="137690785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it-IT" smtClean="0"/>
              <a:t>Fare clic per modificare lo stile del titolo</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Modifica gli stili del testo dello schema</a:t>
            </a:r>
          </a:p>
        </p:txBody>
      </p:sp>
      <p:sp>
        <p:nvSpPr>
          <p:cNvPr id="5" name="Date Placeholder 4"/>
          <p:cNvSpPr>
            <a:spLocks noGrp="1"/>
          </p:cNvSpPr>
          <p:nvPr>
            <p:ph type="dt" sz="half" idx="10"/>
          </p:nvPr>
        </p:nvSpPr>
        <p:spPr/>
        <p:txBody>
          <a:bodyPr/>
          <a:lstStyle/>
          <a:p>
            <a:fld id="{6E63D306-2376-4784-B65D-32DDF5FB79B7}" type="datetime1">
              <a:rPr lang="it-IT" smtClean="0"/>
              <a:t>04/01/2022</a:t>
            </a:fld>
            <a:endParaRPr lang="it-IT"/>
          </a:p>
        </p:txBody>
      </p:sp>
      <p:sp>
        <p:nvSpPr>
          <p:cNvPr id="6" name="Footer Placeholder 5"/>
          <p:cNvSpPr>
            <a:spLocks noGrp="1"/>
          </p:cNvSpPr>
          <p:nvPr>
            <p:ph type="ftr" sz="quarter" idx="11"/>
          </p:nvPr>
        </p:nvSpPr>
        <p:spPr>
          <a:xfrm>
            <a:off x="1383410" y="6500833"/>
            <a:ext cx="7619999" cy="365125"/>
          </a:xfrm>
        </p:spPr>
        <p:txBody>
          <a:bodyPr/>
          <a:lstStyle/>
          <a:p>
            <a:r>
              <a:rPr lang="it-IT" smtClean="0"/>
              <a:t>ITS- Turismo Marche 2022 - Prof. Loris Penserini</a:t>
            </a:r>
            <a:endParaRPr lang="it-IT"/>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27BDC039-2B90-477A-8F14-63BADD584C94}" type="slidenum">
              <a:rPr lang="it-IT" smtClean="0"/>
              <a:t>‹N›</a:t>
            </a:fld>
            <a:endParaRPr lang="it-IT"/>
          </a:p>
        </p:txBody>
      </p:sp>
    </p:spTree>
    <p:extLst>
      <p:ext uri="{BB962C8B-B14F-4D97-AF65-F5344CB8AC3E}">
        <p14:creationId xmlns:p14="http://schemas.microsoft.com/office/powerpoint/2010/main" val="387630962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it-IT" smtClean="0"/>
              <a:t>Fare clic per modificare lo stile del titolo</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smtClean="0"/>
              <a:t>Fare clic sull'icona per inserire un'immagine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Modifica gli stili del testo dello schema</a:t>
            </a:r>
          </a:p>
        </p:txBody>
      </p:sp>
      <p:sp>
        <p:nvSpPr>
          <p:cNvPr id="5" name="Date Placeholder 4"/>
          <p:cNvSpPr>
            <a:spLocks noGrp="1"/>
          </p:cNvSpPr>
          <p:nvPr>
            <p:ph type="dt" sz="half" idx="10"/>
          </p:nvPr>
        </p:nvSpPr>
        <p:spPr/>
        <p:txBody>
          <a:bodyPr/>
          <a:lstStyle/>
          <a:p>
            <a:fld id="{1FEED4A7-ED5E-41A9-86A8-554F6433AC72}" type="datetime1">
              <a:rPr lang="it-IT" smtClean="0"/>
              <a:t>04/01/2022</a:t>
            </a:fld>
            <a:endParaRPr lang="it-IT"/>
          </a:p>
        </p:txBody>
      </p:sp>
      <p:sp>
        <p:nvSpPr>
          <p:cNvPr id="6" name="Footer Placeholder 5"/>
          <p:cNvSpPr>
            <a:spLocks noGrp="1"/>
          </p:cNvSpPr>
          <p:nvPr>
            <p:ph type="ftr" sz="quarter" idx="11"/>
          </p:nvPr>
        </p:nvSpPr>
        <p:spPr>
          <a:xfrm>
            <a:off x="1403507" y="6500833"/>
            <a:ext cx="7619999" cy="365125"/>
          </a:xfrm>
        </p:spPr>
        <p:txBody>
          <a:bodyPr/>
          <a:lstStyle/>
          <a:p>
            <a:r>
              <a:rPr lang="it-IT" smtClean="0"/>
              <a:t>ITS- Turismo Marche 2022 - Prof. Loris Penserini</a:t>
            </a:r>
            <a:endParaRPr lang="it-IT"/>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7BDC039-2B90-477A-8F14-63BADD584C94}" type="slidenum">
              <a:rPr lang="it-IT" smtClean="0"/>
              <a:t>‹N›</a:t>
            </a:fld>
            <a:endParaRPr lang="it-IT"/>
          </a:p>
        </p:txBody>
      </p:sp>
    </p:spTree>
    <p:extLst>
      <p:ext uri="{BB962C8B-B14F-4D97-AF65-F5344CB8AC3E}">
        <p14:creationId xmlns:p14="http://schemas.microsoft.com/office/powerpoint/2010/main" val="190337907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it-IT" smtClean="0"/>
              <a:t>Fare clic per modificare lo stile del titolo</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D2696B28-77D3-41CF-B20A-431AEE11E3A4}" type="datetime1">
              <a:rPr lang="it-IT" smtClean="0"/>
              <a:t>04/01/2022</a:t>
            </a:fld>
            <a:endParaRPr lang="it-IT"/>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it-IT" smtClean="0"/>
              <a:t>ITS- Turismo Marche 2022 - Prof. Loris Penserini</a:t>
            </a:r>
            <a:endParaRPr lang="it-IT"/>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27BDC039-2B90-477A-8F14-63BADD584C94}" type="slidenum">
              <a:rPr lang="it-IT" smtClean="0"/>
              <a:t>‹N›</a:t>
            </a:fld>
            <a:endParaRPr lang="it-IT"/>
          </a:p>
        </p:txBody>
      </p:sp>
    </p:spTree>
    <p:extLst>
      <p:ext uri="{BB962C8B-B14F-4D97-AF65-F5344CB8AC3E}">
        <p14:creationId xmlns:p14="http://schemas.microsoft.com/office/powerpoint/2010/main" val="2218167093"/>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Lst>
  <p:hf sldNum="0" hd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2097147" y="943983"/>
            <a:ext cx="8915399" cy="2262781"/>
          </a:xfrm>
        </p:spPr>
        <p:txBody>
          <a:bodyPr lIns="46800" rIns="46800" anchor="ctr" anchorCtr="0">
            <a:normAutofit/>
          </a:bodyPr>
          <a:lstStyle/>
          <a:p>
            <a:pPr algn="ctr"/>
            <a:r>
              <a:rPr lang="it-IT" b="1" dirty="0" smtClean="0"/>
              <a:t>PHP</a:t>
            </a:r>
            <a:br>
              <a:rPr lang="it-IT" b="1" dirty="0" smtClean="0"/>
            </a:br>
            <a:r>
              <a:rPr lang="it-IT" b="1" dirty="0" smtClean="0"/>
              <a:t>Intermediate </a:t>
            </a:r>
            <a:r>
              <a:rPr lang="it-IT" b="1" dirty="0" err="1" smtClean="0"/>
              <a:t>level</a:t>
            </a:r>
            <a:endParaRPr lang="it-IT" b="1" dirty="0"/>
          </a:p>
        </p:txBody>
      </p:sp>
      <p:sp>
        <p:nvSpPr>
          <p:cNvPr id="3" name="Sottotitolo 2"/>
          <p:cNvSpPr>
            <a:spLocks noGrp="1"/>
          </p:cNvSpPr>
          <p:nvPr>
            <p:ph type="subTitle" idx="1"/>
          </p:nvPr>
        </p:nvSpPr>
        <p:spPr>
          <a:xfrm>
            <a:off x="2097146" y="3378885"/>
            <a:ext cx="8915399" cy="1126283"/>
          </a:xfrm>
        </p:spPr>
        <p:txBody>
          <a:bodyPr lIns="46800" rIns="46800" anchor="ctr" anchorCtr="0"/>
          <a:lstStyle/>
          <a:p>
            <a:pPr algn="ctr"/>
            <a:r>
              <a:rPr lang="it-IT" dirty="0" smtClean="0"/>
              <a:t>Prof. Ing. Loris Penserini</a:t>
            </a:r>
          </a:p>
          <a:p>
            <a:pPr algn="ctr"/>
            <a:r>
              <a:rPr lang="it-IT" dirty="0" smtClean="0"/>
              <a:t>elpense@gmail.com</a:t>
            </a:r>
            <a:endParaRPr lang="it-IT" dirty="0"/>
          </a:p>
        </p:txBody>
      </p:sp>
      <p:sp>
        <p:nvSpPr>
          <p:cNvPr id="4" name="Segnaposto piè di pagina 3"/>
          <p:cNvSpPr>
            <a:spLocks noGrp="1"/>
          </p:cNvSpPr>
          <p:nvPr>
            <p:ph type="ftr" sz="quarter" idx="11"/>
          </p:nvPr>
        </p:nvSpPr>
        <p:spPr/>
        <p:txBody>
          <a:bodyPr/>
          <a:lstStyle/>
          <a:p>
            <a:r>
              <a:rPr lang="it-IT" smtClean="0"/>
              <a:t>ITS- Turismo Marche 2022 - Prof. Loris Penserini</a:t>
            </a:r>
            <a:endParaRPr lang="it-IT" dirty="0"/>
          </a:p>
        </p:txBody>
      </p:sp>
    </p:spTree>
    <p:extLst>
      <p:ext uri="{BB962C8B-B14F-4D97-AF65-F5344CB8AC3E}">
        <p14:creationId xmlns:p14="http://schemas.microsoft.com/office/powerpoint/2010/main" val="873771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892526" y="406395"/>
            <a:ext cx="9163647" cy="927837"/>
          </a:xfrm>
        </p:spPr>
        <p:txBody>
          <a:bodyPr lIns="46800" rIns="46800" anchor="ctr" anchorCtr="0"/>
          <a:lstStyle/>
          <a:p>
            <a:r>
              <a:rPr lang="it-IT" b="1" dirty="0" err="1" smtClean="0">
                <a:solidFill>
                  <a:srgbClr val="FF0000"/>
                </a:solidFill>
              </a:rPr>
              <a:t>Namespace</a:t>
            </a:r>
            <a:endParaRPr lang="it-IT" b="1" dirty="0">
              <a:solidFill>
                <a:srgbClr val="FF0000"/>
              </a:solidFill>
            </a:endParaRPr>
          </a:p>
        </p:txBody>
      </p:sp>
      <p:sp>
        <p:nvSpPr>
          <p:cNvPr id="3" name="Segnaposto contenuto 2"/>
          <p:cNvSpPr>
            <a:spLocks noGrp="1"/>
          </p:cNvSpPr>
          <p:nvPr>
            <p:ph idx="1"/>
          </p:nvPr>
        </p:nvSpPr>
        <p:spPr>
          <a:xfrm>
            <a:off x="1892526" y="1861457"/>
            <a:ext cx="8915400" cy="3777622"/>
          </a:xfrm>
        </p:spPr>
        <p:txBody>
          <a:bodyPr>
            <a:normAutofit/>
          </a:bodyPr>
          <a:lstStyle/>
          <a:p>
            <a:pPr marL="0" indent="0" algn="just">
              <a:buNone/>
            </a:pPr>
            <a:r>
              <a:rPr lang="it-IT" dirty="0" smtClean="0">
                <a:solidFill>
                  <a:schemeClr val="tx1"/>
                </a:solidFill>
              </a:rPr>
              <a:t>Quando capita di aver bisogno di più librerie che hanno nomi di classi uguali, tecnicamente si dice che le librerie vengono usate nello stesso spazio dei nomi, per cui classi con stesso nome causano problemi.</a:t>
            </a:r>
            <a:endParaRPr lang="it-IT" dirty="0">
              <a:solidFill>
                <a:schemeClr val="tx1"/>
              </a:solidFill>
            </a:endParaRPr>
          </a:p>
          <a:p>
            <a:pPr marL="0" indent="0" algn="just">
              <a:buNone/>
            </a:pPr>
            <a:r>
              <a:rPr lang="it-IT" dirty="0">
                <a:solidFill>
                  <a:schemeClr val="tx1"/>
                </a:solidFill>
              </a:rPr>
              <a:t>I </a:t>
            </a:r>
            <a:r>
              <a:rPr lang="it-IT" dirty="0" err="1">
                <a:solidFill>
                  <a:schemeClr val="tx1"/>
                </a:solidFill>
              </a:rPr>
              <a:t>namespace</a:t>
            </a:r>
            <a:r>
              <a:rPr lang="it-IT" dirty="0">
                <a:solidFill>
                  <a:schemeClr val="tx1"/>
                </a:solidFill>
              </a:rPr>
              <a:t> risolvono questo problema. </a:t>
            </a:r>
            <a:endParaRPr lang="it-IT" dirty="0" smtClean="0">
              <a:solidFill>
                <a:schemeClr val="tx1"/>
              </a:solidFill>
            </a:endParaRPr>
          </a:p>
          <a:p>
            <a:pPr marL="0" indent="0" algn="just">
              <a:buNone/>
            </a:pPr>
            <a:r>
              <a:rPr lang="it-IT" dirty="0" smtClean="0">
                <a:solidFill>
                  <a:schemeClr val="tx1"/>
                </a:solidFill>
              </a:rPr>
              <a:t>In PHP</a:t>
            </a:r>
            <a:r>
              <a:rPr lang="it-IT" dirty="0">
                <a:solidFill>
                  <a:schemeClr val="tx1"/>
                </a:solidFill>
              </a:rPr>
              <a:t>, </a:t>
            </a:r>
            <a:r>
              <a:rPr lang="it-IT" dirty="0" smtClean="0">
                <a:solidFill>
                  <a:schemeClr val="tx1"/>
                </a:solidFill>
              </a:rPr>
              <a:t>gli spazi </a:t>
            </a:r>
            <a:r>
              <a:rPr lang="it-IT" dirty="0">
                <a:solidFill>
                  <a:schemeClr val="tx1"/>
                </a:solidFill>
              </a:rPr>
              <a:t>dei nomi </a:t>
            </a:r>
            <a:r>
              <a:rPr lang="it-IT" dirty="0" smtClean="0">
                <a:solidFill>
                  <a:schemeClr val="tx1"/>
                </a:solidFill>
              </a:rPr>
              <a:t>sposano lo stesso meccanismo delle </a:t>
            </a:r>
            <a:r>
              <a:rPr lang="it-IT" dirty="0">
                <a:solidFill>
                  <a:schemeClr val="tx1"/>
                </a:solidFill>
              </a:rPr>
              <a:t>directory </a:t>
            </a:r>
            <a:r>
              <a:rPr lang="it-IT" dirty="0" smtClean="0">
                <a:solidFill>
                  <a:schemeClr val="tx1"/>
                </a:solidFill>
              </a:rPr>
              <a:t>del file </a:t>
            </a:r>
            <a:r>
              <a:rPr lang="it-IT" dirty="0" err="1" smtClean="0">
                <a:solidFill>
                  <a:schemeClr val="tx1"/>
                </a:solidFill>
              </a:rPr>
              <a:t>system</a:t>
            </a:r>
            <a:r>
              <a:rPr lang="it-IT" dirty="0">
                <a:solidFill>
                  <a:schemeClr val="tx1"/>
                </a:solidFill>
              </a:rPr>
              <a:t> </a:t>
            </a:r>
            <a:r>
              <a:rPr lang="it-IT" dirty="0" smtClean="0">
                <a:solidFill>
                  <a:schemeClr val="tx1"/>
                </a:solidFill>
              </a:rPr>
              <a:t>del </a:t>
            </a:r>
            <a:r>
              <a:rPr lang="it-IT" dirty="0">
                <a:solidFill>
                  <a:schemeClr val="tx1"/>
                </a:solidFill>
              </a:rPr>
              <a:t>sistema </a:t>
            </a:r>
            <a:r>
              <a:rPr lang="it-IT" dirty="0" smtClean="0">
                <a:solidFill>
                  <a:schemeClr val="tx1"/>
                </a:solidFill>
              </a:rPr>
              <a:t>operativo: per cui due file con lo stesso nome possono coesistere se in directory separate. Allo stesso modo</a:t>
            </a:r>
            <a:r>
              <a:rPr lang="it-IT" dirty="0">
                <a:solidFill>
                  <a:schemeClr val="tx1"/>
                </a:solidFill>
              </a:rPr>
              <a:t>, due classi PHP con lo stesso nome possono coesistere in spazi dei nomi PHP </a:t>
            </a:r>
            <a:r>
              <a:rPr lang="it-IT" dirty="0" smtClean="0">
                <a:solidFill>
                  <a:schemeClr val="tx1"/>
                </a:solidFill>
              </a:rPr>
              <a:t>separati.</a:t>
            </a:r>
            <a:endParaRPr lang="it-IT" b="1" dirty="0">
              <a:solidFill>
                <a:srgbClr val="3486F4"/>
              </a:solidFill>
            </a:endParaRPr>
          </a:p>
        </p:txBody>
      </p:sp>
      <p:sp>
        <p:nvSpPr>
          <p:cNvPr id="4" name="Segnaposto piè di pagina 3"/>
          <p:cNvSpPr>
            <a:spLocks noGrp="1"/>
          </p:cNvSpPr>
          <p:nvPr>
            <p:ph type="ftr" sz="quarter" idx="11"/>
          </p:nvPr>
        </p:nvSpPr>
        <p:spPr/>
        <p:txBody>
          <a:bodyPr/>
          <a:lstStyle/>
          <a:p>
            <a:r>
              <a:rPr lang="it-IT" smtClean="0"/>
              <a:t>ITS- Turismo Marche 2022 - Prof. Loris Penserini</a:t>
            </a:r>
            <a:endParaRPr lang="it-IT"/>
          </a:p>
        </p:txBody>
      </p:sp>
    </p:spTree>
    <p:extLst>
      <p:ext uri="{BB962C8B-B14F-4D97-AF65-F5344CB8AC3E}">
        <p14:creationId xmlns:p14="http://schemas.microsoft.com/office/powerpoint/2010/main" val="20775902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787382" y="323113"/>
            <a:ext cx="8911687" cy="883024"/>
          </a:xfrm>
        </p:spPr>
        <p:txBody>
          <a:bodyPr lIns="46800" rIns="46800" anchor="ctr" anchorCtr="0"/>
          <a:lstStyle/>
          <a:p>
            <a:r>
              <a:rPr lang="it-IT" b="1" dirty="0" smtClean="0">
                <a:solidFill>
                  <a:srgbClr val="FF0000"/>
                </a:solidFill>
              </a:rPr>
              <a:t>Cache and website performance</a:t>
            </a:r>
            <a:endParaRPr lang="it-IT" b="1" dirty="0">
              <a:solidFill>
                <a:srgbClr val="FF0000"/>
              </a:solidFill>
            </a:endParaRPr>
          </a:p>
        </p:txBody>
      </p:sp>
      <p:sp>
        <p:nvSpPr>
          <p:cNvPr id="3" name="Segnaposto contenuto 2"/>
          <p:cNvSpPr>
            <a:spLocks noGrp="1"/>
          </p:cNvSpPr>
          <p:nvPr>
            <p:ph idx="1"/>
          </p:nvPr>
        </p:nvSpPr>
        <p:spPr>
          <a:xfrm>
            <a:off x="1820035" y="1353988"/>
            <a:ext cx="8915400" cy="5025041"/>
          </a:xfrm>
        </p:spPr>
        <p:txBody>
          <a:bodyPr>
            <a:noAutofit/>
          </a:bodyPr>
          <a:lstStyle/>
          <a:p>
            <a:pPr marL="0" indent="0" algn="just">
              <a:buNone/>
            </a:pPr>
            <a:r>
              <a:rPr lang="it-IT" sz="2000" dirty="0" smtClean="0"/>
              <a:t>Il meccanismo di CACHE è molto usato per aumentare le prestazioni di un sito web. </a:t>
            </a:r>
          </a:p>
          <a:p>
            <a:pPr marL="0" indent="0" algn="just">
              <a:buNone/>
            </a:pPr>
            <a:r>
              <a:rPr lang="it-IT" sz="2000" dirty="0" smtClean="0"/>
              <a:t>Ci sono svariate situazioni in cui si accede a servizi web che richiamano metodi che accedono molto frequentemente alle risorse/dati. Tuttavia, a fronte di queste richieste di dati, la risposta al client è sempre la stessa. </a:t>
            </a:r>
          </a:p>
          <a:p>
            <a:pPr marL="0" indent="0" algn="just">
              <a:buNone/>
            </a:pPr>
            <a:r>
              <a:rPr lang="it-IT" sz="2000" dirty="0" smtClean="0"/>
              <a:t>Per esempio:</a:t>
            </a:r>
          </a:p>
          <a:p>
            <a:pPr algn="just"/>
            <a:r>
              <a:rPr lang="it-IT" sz="2000" dirty="0"/>
              <a:t>R</a:t>
            </a:r>
            <a:r>
              <a:rPr lang="it-IT" sz="2000" dirty="0" smtClean="0"/>
              <a:t>ichiesta di dettagli sempre sullo stesso prodotto dello shop online che prevede l’interrogazione di un database</a:t>
            </a:r>
          </a:p>
          <a:p>
            <a:pPr algn="just"/>
            <a:r>
              <a:rPr lang="it-IT" sz="2000" dirty="0" smtClean="0"/>
              <a:t>Lettura dello stesso file XML per produrre la risposta ad un client</a:t>
            </a:r>
          </a:p>
          <a:p>
            <a:pPr algn="just"/>
            <a:r>
              <a:rPr lang="it-IT" sz="2000" dirty="0" smtClean="0"/>
              <a:t>Ecc.</a:t>
            </a:r>
          </a:p>
          <a:p>
            <a:pPr algn="just"/>
            <a:endParaRPr lang="it-IT" sz="2000" dirty="0" smtClean="0"/>
          </a:p>
        </p:txBody>
      </p:sp>
      <p:sp>
        <p:nvSpPr>
          <p:cNvPr id="4" name="Segnaposto piè di pagina 3"/>
          <p:cNvSpPr>
            <a:spLocks noGrp="1"/>
          </p:cNvSpPr>
          <p:nvPr>
            <p:ph type="ftr" sz="quarter" idx="11"/>
          </p:nvPr>
        </p:nvSpPr>
        <p:spPr/>
        <p:txBody>
          <a:bodyPr/>
          <a:lstStyle/>
          <a:p>
            <a:r>
              <a:rPr lang="it-IT" smtClean="0"/>
              <a:t>ITS- Turismo Marche 2022 - Prof. Loris Penserini</a:t>
            </a:r>
            <a:endParaRPr lang="it-IT"/>
          </a:p>
        </p:txBody>
      </p:sp>
    </p:spTree>
    <p:extLst>
      <p:ext uri="{BB962C8B-B14F-4D97-AF65-F5344CB8AC3E}">
        <p14:creationId xmlns:p14="http://schemas.microsoft.com/office/powerpoint/2010/main" val="31891633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787382" y="323113"/>
            <a:ext cx="8911687" cy="883024"/>
          </a:xfrm>
        </p:spPr>
        <p:txBody>
          <a:bodyPr lIns="46800" rIns="46800" anchor="ctr" anchorCtr="0"/>
          <a:lstStyle/>
          <a:p>
            <a:r>
              <a:rPr lang="it-IT" b="1" dirty="0">
                <a:solidFill>
                  <a:srgbClr val="FF0000"/>
                </a:solidFill>
              </a:rPr>
              <a:t>Alternative PHP Cache (APC)</a:t>
            </a:r>
          </a:p>
        </p:txBody>
      </p:sp>
      <p:sp>
        <p:nvSpPr>
          <p:cNvPr id="3" name="Segnaposto contenuto 2"/>
          <p:cNvSpPr>
            <a:spLocks noGrp="1"/>
          </p:cNvSpPr>
          <p:nvPr>
            <p:ph idx="1"/>
          </p:nvPr>
        </p:nvSpPr>
        <p:spPr>
          <a:xfrm>
            <a:off x="1820035" y="1353988"/>
            <a:ext cx="8915400" cy="5025041"/>
          </a:xfrm>
        </p:spPr>
        <p:txBody>
          <a:bodyPr>
            <a:noAutofit/>
          </a:bodyPr>
          <a:lstStyle/>
          <a:p>
            <a:pPr marL="0" indent="0" algn="just">
              <a:buNone/>
            </a:pPr>
            <a:r>
              <a:rPr lang="it-IT" sz="2000" dirty="0" smtClean="0"/>
              <a:t>Aumentare le prestazioni di un sito Web PHP. APC non </a:t>
            </a:r>
            <a:r>
              <a:rPr lang="it-IT" sz="2000" dirty="0"/>
              <a:t>è </a:t>
            </a:r>
            <a:r>
              <a:rPr lang="it-IT" sz="2000" dirty="0" smtClean="0"/>
              <a:t>più compatibile </a:t>
            </a:r>
            <a:r>
              <a:rPr lang="it-IT" sz="2000" dirty="0"/>
              <a:t>con la versione </a:t>
            </a:r>
            <a:r>
              <a:rPr lang="it-IT" sz="2000" dirty="0" err="1"/>
              <a:t>php</a:t>
            </a:r>
            <a:r>
              <a:rPr lang="it-IT" sz="2000" dirty="0"/>
              <a:t> 5.5+, quindi </a:t>
            </a:r>
            <a:r>
              <a:rPr lang="it-IT" sz="2000" dirty="0" smtClean="0"/>
              <a:t>si utilizza una versione aggiornata </a:t>
            </a:r>
            <a:r>
              <a:rPr lang="it-IT" sz="2000" b="1" dirty="0" err="1" smtClean="0"/>
              <a:t>APCu</a:t>
            </a:r>
            <a:r>
              <a:rPr lang="it-IT" sz="2000" dirty="0"/>
              <a:t>.</a:t>
            </a:r>
            <a:r>
              <a:rPr lang="it-IT" sz="2000" dirty="0" smtClean="0"/>
              <a:t> </a:t>
            </a:r>
          </a:p>
          <a:p>
            <a:pPr marL="0" indent="0" algn="just">
              <a:buNone/>
            </a:pPr>
            <a:r>
              <a:rPr lang="it-IT" sz="2000" dirty="0" err="1" smtClean="0"/>
              <a:t>APCu</a:t>
            </a:r>
            <a:r>
              <a:rPr lang="it-IT" sz="2000" dirty="0" smtClean="0"/>
              <a:t> </a:t>
            </a:r>
            <a:r>
              <a:rPr lang="it-IT" sz="2000" dirty="0"/>
              <a:t>è un </a:t>
            </a:r>
            <a:r>
              <a:rPr lang="it-IT" sz="2000" dirty="0" smtClean="0"/>
              <a:t>ottimo sistema di </a:t>
            </a:r>
            <a:r>
              <a:rPr lang="it-IT" sz="2000" dirty="0" err="1" smtClean="0"/>
              <a:t>caching</a:t>
            </a:r>
            <a:r>
              <a:rPr lang="it-IT" sz="2000" dirty="0" smtClean="0"/>
              <a:t> di op-code per PHP, e quindi aiuta a velocizzare un sito </a:t>
            </a:r>
            <a:r>
              <a:rPr lang="it-IT" sz="2000" dirty="0"/>
              <a:t>web. </a:t>
            </a:r>
            <a:r>
              <a:rPr lang="it-IT" sz="2000" dirty="0" err="1" smtClean="0"/>
              <a:t>APCu</a:t>
            </a:r>
            <a:r>
              <a:rPr lang="it-IT" sz="2000" dirty="0" smtClean="0"/>
              <a:t> </a:t>
            </a:r>
            <a:r>
              <a:rPr lang="it-IT" sz="2000" dirty="0"/>
              <a:t>Cache aiuta a bypassare i passaggi di analisi e compilazione e riduce al minimo la richiesta web al server</a:t>
            </a:r>
            <a:r>
              <a:rPr lang="it-IT" sz="2000" dirty="0" smtClean="0"/>
              <a:t>.</a:t>
            </a:r>
          </a:p>
        </p:txBody>
      </p:sp>
      <p:sp>
        <p:nvSpPr>
          <p:cNvPr id="4" name="Segnaposto piè di pagina 3"/>
          <p:cNvSpPr>
            <a:spLocks noGrp="1"/>
          </p:cNvSpPr>
          <p:nvPr>
            <p:ph type="ftr" sz="quarter" idx="11"/>
          </p:nvPr>
        </p:nvSpPr>
        <p:spPr/>
        <p:txBody>
          <a:bodyPr/>
          <a:lstStyle/>
          <a:p>
            <a:r>
              <a:rPr lang="it-IT" smtClean="0"/>
              <a:t>ITS- Turismo Marche 2022 - Prof. Loris Penserini</a:t>
            </a:r>
            <a:endParaRPr lang="it-IT"/>
          </a:p>
        </p:txBody>
      </p:sp>
    </p:spTree>
    <p:extLst>
      <p:ext uri="{BB962C8B-B14F-4D97-AF65-F5344CB8AC3E}">
        <p14:creationId xmlns:p14="http://schemas.microsoft.com/office/powerpoint/2010/main" val="7916422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787382" y="323113"/>
            <a:ext cx="8911687" cy="883024"/>
          </a:xfrm>
        </p:spPr>
        <p:txBody>
          <a:bodyPr lIns="46800" rIns="46800" anchor="ctr" anchorCtr="0">
            <a:normAutofit/>
          </a:bodyPr>
          <a:lstStyle/>
          <a:p>
            <a:r>
              <a:rPr lang="it-IT" b="1" dirty="0" smtClean="0">
                <a:solidFill>
                  <a:srgbClr val="FF0000"/>
                </a:solidFill>
              </a:rPr>
              <a:t>Esempio di utilizzo di </a:t>
            </a:r>
            <a:r>
              <a:rPr lang="it-IT" b="1" dirty="0" err="1" smtClean="0">
                <a:solidFill>
                  <a:srgbClr val="FF0000"/>
                </a:solidFill>
              </a:rPr>
              <a:t>APC</a:t>
            </a:r>
            <a:r>
              <a:rPr lang="it-IT" b="1" dirty="0" err="1">
                <a:solidFill>
                  <a:srgbClr val="FF0000"/>
                </a:solidFill>
              </a:rPr>
              <a:t>u</a:t>
            </a:r>
            <a:endParaRPr lang="it-IT" b="1" dirty="0">
              <a:solidFill>
                <a:srgbClr val="FF0000"/>
              </a:solidFill>
            </a:endParaRPr>
          </a:p>
        </p:txBody>
      </p:sp>
      <p:sp>
        <p:nvSpPr>
          <p:cNvPr id="3" name="Segnaposto contenuto 2"/>
          <p:cNvSpPr>
            <a:spLocks noGrp="1"/>
          </p:cNvSpPr>
          <p:nvPr>
            <p:ph idx="1"/>
          </p:nvPr>
        </p:nvSpPr>
        <p:spPr>
          <a:xfrm>
            <a:off x="1820035" y="1353988"/>
            <a:ext cx="8915400" cy="5025041"/>
          </a:xfrm>
        </p:spPr>
        <p:txBody>
          <a:bodyPr>
            <a:noAutofit/>
          </a:bodyPr>
          <a:lstStyle/>
          <a:p>
            <a:pPr marL="0" indent="0" algn="just">
              <a:buNone/>
            </a:pPr>
            <a:r>
              <a:rPr lang="it-IT" sz="2000" dirty="0" smtClean="0"/>
              <a:t>Consideriamo </a:t>
            </a:r>
            <a:r>
              <a:rPr lang="it-IT" sz="2000" dirty="0"/>
              <a:t>di dover accedere ai dei dati del servizio Web molto </a:t>
            </a:r>
            <a:r>
              <a:rPr lang="it-IT" sz="2000" dirty="0" smtClean="0"/>
              <a:t>frequentemente: cioè una risposta XML da inviare ai client che nella maggior parte dei casi è sempre la stessa.</a:t>
            </a:r>
          </a:p>
          <a:p>
            <a:pPr marL="0" indent="0" algn="just">
              <a:buNone/>
            </a:pPr>
            <a:r>
              <a:rPr lang="it-IT" sz="2000" dirty="0" smtClean="0"/>
              <a:t>Per cui, faremo in modo che tale risposta sia memorizzata nella cache fino a quando non cambia; per cui, nella maggior parte dei casi, la risposta XML verrà prelevata dalla cache senza appesantire il web server.</a:t>
            </a:r>
            <a:endParaRPr lang="it-IT" sz="2000" dirty="0"/>
          </a:p>
        </p:txBody>
      </p:sp>
      <p:sp>
        <p:nvSpPr>
          <p:cNvPr id="4" name="Segnaposto piè di pagina 3"/>
          <p:cNvSpPr>
            <a:spLocks noGrp="1"/>
          </p:cNvSpPr>
          <p:nvPr>
            <p:ph type="ftr" sz="quarter" idx="11"/>
          </p:nvPr>
        </p:nvSpPr>
        <p:spPr/>
        <p:txBody>
          <a:bodyPr/>
          <a:lstStyle/>
          <a:p>
            <a:r>
              <a:rPr lang="it-IT" smtClean="0"/>
              <a:t>ITS- Turismo Marche 2022 - Prof. Loris Penserini</a:t>
            </a:r>
            <a:endParaRPr lang="it-IT"/>
          </a:p>
        </p:txBody>
      </p:sp>
    </p:spTree>
    <p:extLst>
      <p:ext uri="{BB962C8B-B14F-4D97-AF65-F5344CB8AC3E}">
        <p14:creationId xmlns:p14="http://schemas.microsoft.com/office/powerpoint/2010/main" val="4547540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787382" y="323113"/>
            <a:ext cx="8911687" cy="883024"/>
          </a:xfrm>
        </p:spPr>
        <p:txBody>
          <a:bodyPr lIns="46800" rIns="46800" anchor="ctr" anchorCtr="0"/>
          <a:lstStyle/>
          <a:p>
            <a:r>
              <a:rPr lang="it-IT" b="1" dirty="0">
                <a:solidFill>
                  <a:srgbClr val="FF0000"/>
                </a:solidFill>
              </a:rPr>
              <a:t>Alternative PHP Cache (APC)</a:t>
            </a:r>
          </a:p>
        </p:txBody>
      </p:sp>
      <p:sp>
        <p:nvSpPr>
          <p:cNvPr id="3" name="Segnaposto contenuto 2"/>
          <p:cNvSpPr>
            <a:spLocks noGrp="1"/>
          </p:cNvSpPr>
          <p:nvPr>
            <p:ph idx="1"/>
          </p:nvPr>
        </p:nvSpPr>
        <p:spPr>
          <a:xfrm>
            <a:off x="1820035" y="1353988"/>
            <a:ext cx="9649476" cy="5025041"/>
          </a:xfrm>
        </p:spPr>
        <p:txBody>
          <a:bodyPr>
            <a:noAutofit/>
          </a:bodyPr>
          <a:lstStyle/>
          <a:p>
            <a:pPr marL="0" indent="0" algn="just">
              <a:spcBef>
                <a:spcPts val="0"/>
              </a:spcBef>
              <a:buNone/>
            </a:pPr>
            <a:r>
              <a:rPr lang="it-IT" sz="1400" dirty="0" err="1"/>
              <a:t>function</a:t>
            </a:r>
            <a:r>
              <a:rPr lang="it-IT" sz="1400" dirty="0"/>
              <a:t> </a:t>
            </a:r>
            <a:r>
              <a:rPr lang="it-IT" sz="1400" dirty="0" err="1"/>
              <a:t>checkCache</a:t>
            </a:r>
            <a:r>
              <a:rPr lang="it-IT" sz="1400" dirty="0"/>
              <a:t>()</a:t>
            </a:r>
          </a:p>
          <a:p>
            <a:pPr marL="0" indent="0" algn="just">
              <a:spcBef>
                <a:spcPts val="0"/>
              </a:spcBef>
              <a:buNone/>
            </a:pPr>
            <a:r>
              <a:rPr lang="it-IT" sz="1400" dirty="0"/>
              <a:t>  {</a:t>
            </a:r>
          </a:p>
          <a:p>
            <a:pPr marL="0" indent="0" algn="just">
              <a:spcBef>
                <a:spcPts val="0"/>
              </a:spcBef>
              <a:buNone/>
            </a:pPr>
            <a:r>
              <a:rPr lang="it-IT" sz="1400" dirty="0"/>
              <a:t>      $</a:t>
            </a:r>
            <a:r>
              <a:rPr lang="it-IT" sz="1400" dirty="0" err="1"/>
              <a:t>path</a:t>
            </a:r>
            <a:r>
              <a:rPr lang="it-IT" sz="1400" dirty="0"/>
              <a:t> = 'cache/phpflow.xml';</a:t>
            </a:r>
          </a:p>
          <a:p>
            <a:pPr marL="0" indent="0" algn="just">
              <a:spcBef>
                <a:spcPts val="0"/>
              </a:spcBef>
              <a:buNone/>
            </a:pPr>
            <a:r>
              <a:rPr lang="it-IT" sz="1400" dirty="0"/>
              <a:t>	  $</a:t>
            </a:r>
            <a:r>
              <a:rPr lang="it-IT" sz="1400" dirty="0" err="1"/>
              <a:t>oriFile</a:t>
            </a:r>
            <a:r>
              <a:rPr lang="it-IT" sz="1400" dirty="0"/>
              <a:t> = ' phpflow.xml';</a:t>
            </a:r>
          </a:p>
          <a:p>
            <a:pPr marL="0" indent="0" algn="just">
              <a:spcBef>
                <a:spcPts val="0"/>
              </a:spcBef>
              <a:buNone/>
            </a:pPr>
            <a:r>
              <a:rPr lang="it-IT" sz="1400" dirty="0"/>
              <a:t>      </a:t>
            </a:r>
            <a:r>
              <a:rPr lang="it-IT" sz="1400" dirty="0" err="1"/>
              <a:t>if</a:t>
            </a:r>
            <a:r>
              <a:rPr lang="it-IT" sz="1400" dirty="0"/>
              <a:t> ((!</a:t>
            </a:r>
            <a:r>
              <a:rPr lang="it-IT" sz="1400" dirty="0" err="1"/>
              <a:t>file_exists</a:t>
            </a:r>
            <a:r>
              <a:rPr lang="it-IT" sz="1400" dirty="0"/>
              <a:t>($</a:t>
            </a:r>
            <a:r>
              <a:rPr lang="it-IT" sz="1400" dirty="0" err="1"/>
              <a:t>path</a:t>
            </a:r>
            <a:r>
              <a:rPr lang="it-IT" sz="1400" dirty="0"/>
              <a:t>) || time() - </a:t>
            </a:r>
            <a:r>
              <a:rPr lang="it-IT" sz="1400" dirty="0" err="1"/>
              <a:t>filemtime</a:t>
            </a:r>
            <a:r>
              <a:rPr lang="it-IT" sz="1400" dirty="0"/>
              <a:t>($</a:t>
            </a:r>
            <a:r>
              <a:rPr lang="it-IT" sz="1400" dirty="0" err="1"/>
              <a:t>path</a:t>
            </a:r>
            <a:r>
              <a:rPr lang="it-IT" sz="1400" dirty="0"/>
              <a:t>) &amp;</a:t>
            </a:r>
            <a:r>
              <a:rPr lang="it-IT" sz="1400" dirty="0" err="1"/>
              <a:t>gt</a:t>
            </a:r>
            <a:r>
              <a:rPr lang="it-IT" sz="1400" dirty="0"/>
              <a:t>; 60) &amp;</a:t>
            </a:r>
            <a:r>
              <a:rPr lang="it-IT" sz="1400" dirty="0" err="1"/>
              <a:t>amp</a:t>
            </a:r>
            <a:r>
              <a:rPr lang="it-IT" sz="1400" dirty="0"/>
              <a:t>;&amp;</a:t>
            </a:r>
            <a:r>
              <a:rPr lang="it-IT" sz="1400" dirty="0" err="1"/>
              <a:t>amp</a:t>
            </a:r>
            <a:r>
              <a:rPr lang="it-IT" sz="1400" dirty="0"/>
              <a:t>; $cache = </a:t>
            </a:r>
            <a:r>
              <a:rPr lang="it-IT" sz="1400" dirty="0" err="1"/>
              <a:t>fopen</a:t>
            </a:r>
            <a:r>
              <a:rPr lang="it-IT" sz="1400" dirty="0"/>
              <a:t>($</a:t>
            </a:r>
            <a:r>
              <a:rPr lang="it-IT" sz="1400" dirty="0" err="1"/>
              <a:t>path</a:t>
            </a:r>
            <a:r>
              <a:rPr lang="it-IT" sz="1400" dirty="0"/>
              <a:t>, 'w+'))</a:t>
            </a:r>
          </a:p>
          <a:p>
            <a:pPr marL="0" indent="0" algn="just">
              <a:spcBef>
                <a:spcPts val="0"/>
              </a:spcBef>
              <a:buNone/>
            </a:pPr>
            <a:r>
              <a:rPr lang="it-IT" sz="1400" dirty="0"/>
              <a:t>      {</a:t>
            </a:r>
          </a:p>
          <a:p>
            <a:pPr marL="0" indent="0" algn="just">
              <a:spcBef>
                <a:spcPts val="0"/>
              </a:spcBef>
              <a:buNone/>
            </a:pPr>
            <a:r>
              <a:rPr lang="it-IT" sz="1400" dirty="0"/>
              <a:t>        </a:t>
            </a:r>
            <a:r>
              <a:rPr lang="it-IT" sz="1400" dirty="0" err="1"/>
              <a:t>fwrite</a:t>
            </a:r>
            <a:r>
              <a:rPr lang="it-IT" sz="1400" dirty="0"/>
              <a:t>($cache, </a:t>
            </a:r>
            <a:r>
              <a:rPr lang="it-IT" sz="1400" dirty="0" err="1"/>
              <a:t>file_get_contents</a:t>
            </a:r>
            <a:r>
              <a:rPr lang="it-IT" sz="1400" dirty="0"/>
              <a:t>($</a:t>
            </a:r>
            <a:r>
              <a:rPr lang="it-IT" sz="1400" dirty="0" err="1"/>
              <a:t>oriFile</a:t>
            </a:r>
            <a:r>
              <a:rPr lang="it-IT" sz="1400" dirty="0"/>
              <a:t>));</a:t>
            </a:r>
          </a:p>
          <a:p>
            <a:pPr marL="0" indent="0" algn="just">
              <a:spcBef>
                <a:spcPts val="0"/>
              </a:spcBef>
              <a:buNone/>
            </a:pPr>
            <a:r>
              <a:rPr lang="it-IT" sz="1400" dirty="0"/>
              <a:t>        </a:t>
            </a:r>
            <a:r>
              <a:rPr lang="it-IT" sz="1400" dirty="0" err="1"/>
              <a:t>fclose</a:t>
            </a:r>
            <a:r>
              <a:rPr lang="it-IT" sz="1400" dirty="0"/>
              <a:t>($cache);</a:t>
            </a:r>
          </a:p>
          <a:p>
            <a:pPr marL="0" indent="0" algn="just">
              <a:spcBef>
                <a:spcPts val="0"/>
              </a:spcBef>
              <a:buNone/>
            </a:pPr>
            <a:r>
              <a:rPr lang="it-IT" sz="1400" dirty="0"/>
              <a:t>      }</a:t>
            </a:r>
          </a:p>
          <a:p>
            <a:pPr marL="0" indent="0" algn="just">
              <a:spcBef>
                <a:spcPts val="0"/>
              </a:spcBef>
              <a:buNone/>
            </a:pPr>
            <a:r>
              <a:rPr lang="it-IT" sz="1400" dirty="0"/>
              <a:t>      else</a:t>
            </a:r>
          </a:p>
          <a:p>
            <a:pPr marL="0" indent="0" algn="just">
              <a:spcBef>
                <a:spcPts val="0"/>
              </a:spcBef>
              <a:buNone/>
            </a:pPr>
            <a:r>
              <a:rPr lang="it-IT" sz="1400" dirty="0"/>
              <a:t>      {</a:t>
            </a:r>
          </a:p>
          <a:p>
            <a:pPr marL="0" indent="0" algn="just">
              <a:spcBef>
                <a:spcPts val="0"/>
              </a:spcBef>
              <a:buNone/>
            </a:pPr>
            <a:r>
              <a:rPr lang="it-IT" sz="1400" dirty="0"/>
              <a:t>        $cache = </a:t>
            </a:r>
            <a:r>
              <a:rPr lang="it-IT" sz="1400" dirty="0" err="1"/>
              <a:t>fopen</a:t>
            </a:r>
            <a:r>
              <a:rPr lang="it-IT" sz="1400" dirty="0"/>
              <a:t>($</a:t>
            </a:r>
            <a:r>
              <a:rPr lang="it-IT" sz="1400" dirty="0" err="1"/>
              <a:t>path</a:t>
            </a:r>
            <a:r>
              <a:rPr lang="it-IT" sz="1400" dirty="0"/>
              <a:t>, 'r');</a:t>
            </a:r>
          </a:p>
          <a:p>
            <a:pPr marL="0" indent="0" algn="just">
              <a:spcBef>
                <a:spcPts val="0"/>
              </a:spcBef>
              <a:buNone/>
            </a:pPr>
            <a:r>
              <a:rPr lang="it-IT" sz="1400" dirty="0"/>
              <a:t>        </a:t>
            </a:r>
            <a:r>
              <a:rPr lang="it-IT" sz="1400" dirty="0" err="1"/>
              <a:t>return</a:t>
            </a:r>
            <a:r>
              <a:rPr lang="it-IT" sz="1400" dirty="0"/>
              <a:t> </a:t>
            </a:r>
            <a:r>
              <a:rPr lang="it-IT" sz="1400" dirty="0" err="1"/>
              <a:t>file_get_contents</a:t>
            </a:r>
            <a:r>
              <a:rPr lang="it-IT" sz="1400" dirty="0"/>
              <a:t>($</a:t>
            </a:r>
            <a:r>
              <a:rPr lang="it-IT" sz="1400" dirty="0" err="1"/>
              <a:t>path</a:t>
            </a:r>
            <a:r>
              <a:rPr lang="it-IT" sz="1400" dirty="0"/>
              <a:t>);</a:t>
            </a:r>
          </a:p>
          <a:p>
            <a:pPr marL="0" indent="0" algn="just">
              <a:spcBef>
                <a:spcPts val="0"/>
              </a:spcBef>
              <a:buNone/>
            </a:pPr>
            <a:r>
              <a:rPr lang="it-IT" sz="1400" dirty="0"/>
              <a:t>        </a:t>
            </a:r>
            <a:r>
              <a:rPr lang="it-IT" sz="1400" dirty="0" err="1"/>
              <a:t>fclose</a:t>
            </a:r>
            <a:r>
              <a:rPr lang="it-IT" sz="1400" dirty="0"/>
              <a:t>($cache);</a:t>
            </a:r>
          </a:p>
          <a:p>
            <a:pPr marL="0" indent="0" algn="just">
              <a:spcBef>
                <a:spcPts val="0"/>
              </a:spcBef>
              <a:buNone/>
            </a:pPr>
            <a:r>
              <a:rPr lang="it-IT" sz="1400" dirty="0"/>
              <a:t>      }</a:t>
            </a:r>
          </a:p>
          <a:p>
            <a:pPr marL="0" indent="0" algn="just">
              <a:spcBef>
                <a:spcPts val="0"/>
              </a:spcBef>
              <a:buNone/>
            </a:pPr>
            <a:r>
              <a:rPr lang="it-IT" sz="1400" dirty="0"/>
              <a:t>  }</a:t>
            </a:r>
          </a:p>
        </p:txBody>
      </p:sp>
      <p:sp>
        <p:nvSpPr>
          <p:cNvPr id="4" name="Segnaposto piè di pagina 3"/>
          <p:cNvSpPr>
            <a:spLocks noGrp="1"/>
          </p:cNvSpPr>
          <p:nvPr>
            <p:ph type="ftr" sz="quarter" idx="11"/>
          </p:nvPr>
        </p:nvSpPr>
        <p:spPr/>
        <p:txBody>
          <a:bodyPr/>
          <a:lstStyle/>
          <a:p>
            <a:r>
              <a:rPr lang="it-IT" smtClean="0"/>
              <a:t>ITS- Turismo Marche 2022 - Prof. Loris Penserini</a:t>
            </a:r>
            <a:endParaRPr lang="it-IT"/>
          </a:p>
        </p:txBody>
      </p:sp>
    </p:spTree>
    <p:extLst>
      <p:ext uri="{BB962C8B-B14F-4D97-AF65-F5344CB8AC3E}">
        <p14:creationId xmlns:p14="http://schemas.microsoft.com/office/powerpoint/2010/main" val="36623504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834644" y="2828531"/>
            <a:ext cx="8911687" cy="1280890"/>
          </a:xfrm>
        </p:spPr>
        <p:txBody>
          <a:bodyPr lIns="46800" rIns="46800" anchor="ctr" anchorCtr="0">
            <a:normAutofit/>
          </a:bodyPr>
          <a:lstStyle/>
          <a:p>
            <a:pPr algn="ctr"/>
            <a:r>
              <a:rPr lang="it-IT" sz="6000" b="1" dirty="0" smtClean="0">
                <a:solidFill>
                  <a:srgbClr val="FF0000"/>
                </a:solidFill>
              </a:rPr>
              <a:t>GRAZIE!</a:t>
            </a:r>
            <a:endParaRPr lang="it-IT" sz="6000" b="1" dirty="0">
              <a:solidFill>
                <a:srgbClr val="FF0000"/>
              </a:solidFill>
            </a:endParaRPr>
          </a:p>
        </p:txBody>
      </p:sp>
      <p:sp>
        <p:nvSpPr>
          <p:cNvPr id="3" name="Segnaposto piè di pagina 2"/>
          <p:cNvSpPr>
            <a:spLocks noGrp="1"/>
          </p:cNvSpPr>
          <p:nvPr>
            <p:ph type="ftr" sz="quarter" idx="11"/>
          </p:nvPr>
        </p:nvSpPr>
        <p:spPr/>
        <p:txBody>
          <a:bodyPr/>
          <a:lstStyle/>
          <a:p>
            <a:r>
              <a:rPr lang="it-IT" smtClean="0"/>
              <a:t>ITS- Turismo Marche 2022 - Prof. Loris Penserini</a:t>
            </a:r>
            <a:endParaRPr lang="it-IT"/>
          </a:p>
        </p:txBody>
      </p:sp>
    </p:spTree>
    <p:extLst>
      <p:ext uri="{BB962C8B-B14F-4D97-AF65-F5344CB8AC3E}">
        <p14:creationId xmlns:p14="http://schemas.microsoft.com/office/powerpoint/2010/main" val="1402446888"/>
      </p:ext>
    </p:extLst>
  </p:cSld>
  <p:clrMapOvr>
    <a:masterClrMapping/>
  </p:clrMapOvr>
  <p:timing>
    <p:tnLst>
      <p:par>
        <p:cTn id="1" dur="indefinite" restart="never" nodeType="tmRoot"/>
      </p:par>
    </p:tnLst>
  </p:timing>
</p:sld>
</file>

<file path=ppt/theme/theme1.xml><?xml version="1.0" encoding="utf-8"?>
<a:theme xmlns:a="http://schemas.openxmlformats.org/drawingml/2006/main" name="Filo">
  <a:themeElements>
    <a:clrScheme name="Filo">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Filo">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Filo">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7494</TotalTime>
  <Words>438</Words>
  <Application>Microsoft Office PowerPoint</Application>
  <PresentationFormat>Widescreen</PresentationFormat>
  <Paragraphs>46</Paragraphs>
  <Slides>7</Slides>
  <Notes>1</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7</vt:i4>
      </vt:variant>
    </vt:vector>
  </HeadingPairs>
  <TitlesOfParts>
    <vt:vector size="12" baseType="lpstr">
      <vt:lpstr>Arial</vt:lpstr>
      <vt:lpstr>Calibri</vt:lpstr>
      <vt:lpstr>Century Gothic</vt:lpstr>
      <vt:lpstr>Wingdings 3</vt:lpstr>
      <vt:lpstr>Filo</vt:lpstr>
      <vt:lpstr>PHP Intermediate level</vt:lpstr>
      <vt:lpstr>Namespace</vt:lpstr>
      <vt:lpstr>Cache and website performance</vt:lpstr>
      <vt:lpstr>Alternative PHP Cache (APC)</vt:lpstr>
      <vt:lpstr>Esempio di utilizzo di APCu</vt:lpstr>
      <vt:lpstr>Alternative PHP Cache (APC)</vt:lpstr>
      <vt:lpstr>GRAZIE!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Droni e STEM Education</dc:title>
  <dc:creator>Loris Penserini</dc:creator>
  <cp:lastModifiedBy>Loris Penserini</cp:lastModifiedBy>
  <cp:revision>74</cp:revision>
  <dcterms:created xsi:type="dcterms:W3CDTF">2021-09-23T15:25:59Z</dcterms:created>
  <dcterms:modified xsi:type="dcterms:W3CDTF">2022-01-04T11:33:54Z</dcterms:modified>
</cp:coreProperties>
</file>