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9ABD-9FD4-4497-8C80-6DF9B72C0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35B91-9525-46D3-9898-0D12C35E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7BBA-12B3-4C19-8797-C66D6D5E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2357-0892-43FF-A303-06126B4F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51EF-E778-44EA-9E85-E4B544AE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3018-0E1E-45F3-A9FF-39CB08A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83935-97F6-489F-9A57-7F5C9342D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11F3-784B-40F5-86EF-1EE45F26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A00D-3221-412E-ADFE-93177C8A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95C8A-97EF-487F-AF6E-823AC98F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9ABC1-F2F3-4E78-8E17-DE6BC2DE3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E23E1-ABCF-4A29-B86A-61D848928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ACFA-F8EA-465E-B6C3-68A663E2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30D9-650A-4897-9877-E9BBA1EA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031E-0211-47C3-BC92-7D9BDDBE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5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92A3-2CB5-482B-AC7C-9ABAF8D3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C07F-39DC-4CCA-91FE-32524434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7E26-BF73-49DE-95AA-D32090D4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3AAA-20B0-45CA-AEA1-D1547E3E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3639-9F4C-4ED4-AC98-B3B8AF5D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FBA-0188-4591-A8AE-BC377FF1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4D11-0ECC-470E-9773-F17FA297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42F9-E682-40C9-8A62-31140655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B108-7443-4F0E-A52B-49EDA05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DAFDF-772E-447E-A7C5-F6F3E44B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2DD4-E4FE-4F5D-BD41-1E471E5D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20CA-AFF0-474A-8CDF-46850F27C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D2C15-CCF8-4315-BE26-D3EAA0148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45AB3-A44F-4047-B7D0-48878F75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3DC21-B832-4C67-A4EE-11E49939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C897C-D303-46D5-AD3E-9EEEA1B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357F-3915-488D-BBD7-60E23447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F18C-FF0C-46FF-B154-5A702C7C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34E44-15BC-4FF4-8B5D-594308FB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2860F-4A4D-4021-A547-4007B1AAC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2B17D-FADF-4320-81C7-2DFF14A12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A9BC8-6C88-4604-981F-9B81EB4B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DEDB7-3562-41C9-8CE0-9A09D6D2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BE2C8-589E-444C-9440-52E28E52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AEB0-936B-4C39-BD6E-E8CBA14D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8927D-FADF-45FA-AA86-CC7555E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616D5-8CFE-42F7-99D0-F188A1B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E22D9-1E69-4166-ABAC-9A141343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BDF5F-A690-4332-8360-3B6CD3B8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55552-7951-40A5-BC5F-E3C5313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83E1F-54F7-44CB-84EE-78B4688E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1FF0-9737-4641-B9D8-8679B115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A468-79FC-4588-941E-F3332DF1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E9210-EF2C-4BCC-AFAD-FF36DEEF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FC1F2-E880-49E3-A403-2BBE142C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E09E-294B-4F18-B993-12353DEF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B1F09-85F5-495F-858C-5D3B2B9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CE1F-0D31-4292-909D-ED44AB59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113A3-CCFA-4F8F-B6F4-311D1C7A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C2F4A-F751-4FDC-8A63-A21D7F551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FA58-52F3-4213-A3DD-9B8F2974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18CD9-01D9-443A-8A56-E3CCCB3E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6886-6DD8-41B8-B2ED-43D7AACF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65D3F-9864-4CFD-910F-041D6C8D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BE51-C0E2-4A77-9E25-073F9B5B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89F9-CCD5-4A14-886E-0766C14C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7DBE-4C90-4471-8653-B9FD248FFE2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BE82-C913-461B-AE2B-5EF6D1197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7962-17F5-4F61-97E0-2AFC5AD30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8421-DA7F-4961-800D-8F1FE670D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4650-2D7C-48BA-8E29-22184BF3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/>
              <a:t>Front end (HTML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70D8-38F4-4E92-B37B-8CFB60ED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011"/>
            <a:ext cx="10515600" cy="5029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Bagian 1: login page, register page (1 html)</a:t>
            </a:r>
          </a:p>
          <a:p>
            <a:pPr marL="0" indent="0">
              <a:buNone/>
            </a:pPr>
            <a:r>
              <a:rPr lang="en-US" sz="2000"/>
              <a:t>User login </a:t>
            </a:r>
            <a:r>
              <a:rPr lang="en-US" sz="2000" err="1"/>
              <a:t>pake</a:t>
            </a:r>
            <a:r>
              <a:rPr lang="en-US" sz="2000"/>
              <a:t> id dan password (</a:t>
            </a:r>
            <a:r>
              <a:rPr lang="en-US" sz="2000" err="1"/>
              <a:t>baru</a:t>
            </a:r>
            <a:r>
              <a:rPr lang="en-US" sz="2000"/>
              <a:t> </a:t>
            </a:r>
            <a:r>
              <a:rPr lang="en-US" sz="2000" err="1"/>
              <a:t>aktif</a:t>
            </a:r>
            <a:r>
              <a:rPr lang="en-US" sz="2000"/>
              <a:t> </a:t>
            </a:r>
            <a:r>
              <a:rPr lang="en-US" sz="2000" err="1"/>
              <a:t>nanti</a:t>
            </a:r>
            <a:r>
              <a:rPr lang="en-US" sz="2000"/>
              <a:t> </a:t>
            </a:r>
            <a:r>
              <a:rPr lang="en-US" sz="2000" err="1"/>
              <a:t>konek</a:t>
            </a:r>
            <a:r>
              <a:rPr lang="en-US" sz="2000"/>
              <a:t> JS), </a:t>
            </a:r>
            <a:r>
              <a:rPr lang="en-US" sz="2000" err="1"/>
              <a:t>cek</a:t>
            </a:r>
            <a:r>
              <a:rPr lang="en-US" sz="2000"/>
              <a:t> </a:t>
            </a:r>
            <a:r>
              <a:rPr lang="en-US" sz="2000" err="1"/>
              <a:t>ke</a:t>
            </a:r>
            <a:r>
              <a:rPr lang="en-US" sz="2000"/>
              <a:t> database (</a:t>
            </a:r>
            <a:r>
              <a:rPr lang="en-US" sz="2000" err="1"/>
              <a:t>semua</a:t>
            </a:r>
            <a:r>
              <a:rPr lang="en-US" sz="2000"/>
              <a:t> </a:t>
            </a:r>
            <a:r>
              <a:rPr lang="en-US" sz="2000" err="1"/>
              <a:t>anggota</a:t>
            </a:r>
            <a:r>
              <a:rPr lang="en-US" sz="2000"/>
              <a:t> punya id), </a:t>
            </a:r>
          </a:p>
          <a:p>
            <a:pPr marL="0" indent="0">
              <a:buNone/>
            </a:pPr>
            <a:r>
              <a:rPr lang="en-US" sz="2000"/>
              <a:t>Register: </a:t>
            </a:r>
            <a:r>
              <a:rPr lang="en-US" sz="2000" err="1"/>
              <a:t>nambahin</a:t>
            </a:r>
            <a:r>
              <a:rPr lang="en-US" sz="2000"/>
              <a:t> id dan password </a:t>
            </a:r>
            <a:r>
              <a:rPr lang="en-US" sz="2000" err="1"/>
              <a:t>baru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Bagian 2: Meja (1 html)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Meja isinya player, saldo, withdraw, deposit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59E4F-6FA9-49A4-BE1A-0FBA60E97A1C}"/>
              </a:ext>
            </a:extLst>
          </p:cNvPr>
          <p:cNvSpPr/>
          <p:nvPr/>
        </p:nvSpPr>
        <p:spPr>
          <a:xfrm>
            <a:off x="2939562" y="3077308"/>
            <a:ext cx="8018584" cy="224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727E1-2E35-4010-A892-E36D9D68D4B4}"/>
              </a:ext>
            </a:extLst>
          </p:cNvPr>
          <p:cNvSpPr/>
          <p:nvPr/>
        </p:nvSpPr>
        <p:spPr>
          <a:xfrm>
            <a:off x="996462" y="3914659"/>
            <a:ext cx="1767253" cy="46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Saldo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7AF34-0EEB-4419-A5AF-BC3C63A8F04C}"/>
              </a:ext>
            </a:extLst>
          </p:cNvPr>
          <p:cNvSpPr/>
          <p:nvPr/>
        </p:nvSpPr>
        <p:spPr>
          <a:xfrm>
            <a:off x="838200" y="4620743"/>
            <a:ext cx="1925515" cy="46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Deposit/withdraw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388BE-780C-4651-B8C1-6C4F03BE9464}"/>
              </a:ext>
            </a:extLst>
          </p:cNvPr>
          <p:cNvSpPr/>
          <p:nvPr/>
        </p:nvSpPr>
        <p:spPr>
          <a:xfrm>
            <a:off x="967155" y="3227393"/>
            <a:ext cx="1767253" cy="46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61E1B-F8CB-4C2C-83E4-FDF031AD1EBF}"/>
              </a:ext>
            </a:extLst>
          </p:cNvPr>
          <p:cNvCxnSpPr>
            <a:cxnSpLocks/>
          </p:cNvCxnSpPr>
          <p:nvPr/>
        </p:nvCxnSpPr>
        <p:spPr>
          <a:xfrm>
            <a:off x="4941277" y="4198327"/>
            <a:ext cx="3783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EFFA4-9E2D-4FB5-8ED9-92C023CB6DDE}"/>
              </a:ext>
            </a:extLst>
          </p:cNvPr>
          <p:cNvSpPr/>
          <p:nvPr/>
        </p:nvSpPr>
        <p:spPr>
          <a:xfrm>
            <a:off x="5586046" y="3393831"/>
            <a:ext cx="597877" cy="633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285A6-B629-4AA9-8E9E-539CED70157A}"/>
              </a:ext>
            </a:extLst>
          </p:cNvPr>
          <p:cNvSpPr/>
          <p:nvPr/>
        </p:nvSpPr>
        <p:spPr>
          <a:xfrm>
            <a:off x="7168662" y="3393830"/>
            <a:ext cx="597877" cy="633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B7A0A-C680-43F6-8D1C-CE5CB058C713}"/>
              </a:ext>
            </a:extLst>
          </p:cNvPr>
          <p:cNvSpPr/>
          <p:nvPr/>
        </p:nvSpPr>
        <p:spPr>
          <a:xfrm>
            <a:off x="6365631" y="3393830"/>
            <a:ext cx="597877" cy="633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4A999-660A-4FB6-8F41-45EB50BFAB38}"/>
              </a:ext>
            </a:extLst>
          </p:cNvPr>
          <p:cNvSpPr/>
          <p:nvPr/>
        </p:nvSpPr>
        <p:spPr>
          <a:xfrm>
            <a:off x="5597768" y="4388050"/>
            <a:ext cx="597877" cy="633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CE88A-BA1B-4535-BB6F-B6E64BCCB811}"/>
              </a:ext>
            </a:extLst>
          </p:cNvPr>
          <p:cNvSpPr/>
          <p:nvPr/>
        </p:nvSpPr>
        <p:spPr>
          <a:xfrm>
            <a:off x="6380284" y="4334603"/>
            <a:ext cx="597877" cy="633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01081-2FB6-4E6C-B96A-ABCF5F045A00}"/>
              </a:ext>
            </a:extLst>
          </p:cNvPr>
          <p:cNvSpPr/>
          <p:nvPr/>
        </p:nvSpPr>
        <p:spPr>
          <a:xfrm>
            <a:off x="7180385" y="4343397"/>
            <a:ext cx="597877" cy="633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99633-DC68-4F94-B9B0-1209C879D09D}"/>
              </a:ext>
            </a:extLst>
          </p:cNvPr>
          <p:cNvSpPr/>
          <p:nvPr/>
        </p:nvSpPr>
        <p:spPr>
          <a:xfrm>
            <a:off x="8505094" y="4530692"/>
            <a:ext cx="1767253" cy="46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card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ACFD0D-22AB-4CEC-899A-6525B634C2CA}"/>
              </a:ext>
            </a:extLst>
          </p:cNvPr>
          <p:cNvSpPr/>
          <p:nvPr/>
        </p:nvSpPr>
        <p:spPr>
          <a:xfrm>
            <a:off x="8412775" y="3460389"/>
            <a:ext cx="1767253" cy="465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card</a:t>
            </a:r>
          </a:p>
        </p:txBody>
      </p:sp>
    </p:spTree>
    <p:extLst>
      <p:ext uri="{BB962C8B-B14F-4D97-AF65-F5344CB8AC3E}">
        <p14:creationId xmlns:p14="http://schemas.microsoft.com/office/powerpoint/2010/main" val="33255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4650-2D7C-48BA-8E29-22184BF3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70D8-38F4-4E92-B37B-8CFB60ED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011"/>
            <a:ext cx="10515600" cy="5029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</a:rPr>
              <a:t>The player and banker hands are each dealt two cards. If either the player or banker hand, or both, achieve a total of 8 or 9 with the first two cards (known as a "natural"), the coup is finished and the result is announced: player wins, banker wins, or tie. Natural 9 beats natural 8. If neither the player nor banker hand is dealt a total of 8 or 9 in the first two cards, the tableau is consulted, first for the player rules, then the banker rules.</a:t>
            </a:r>
            <a:endParaRPr lang="en-US" sz="1800"/>
          </a:p>
          <a:p>
            <a:pPr marL="0" indent="0">
              <a:buNone/>
            </a:pPr>
            <a:br>
              <a:rPr lang="en-US" sz="1800"/>
            </a:br>
            <a:r>
              <a:rPr lang="en-US" sz="1800" b="0" i="0">
                <a:effectLst/>
              </a:rPr>
              <a:t>Player's rules If the player hand has an initial total of 0–5, a third card is dealt. If the player hand has an initial total of 6 or 7, it stands. Banker's rule If the player stood pat (i.e., has only two cards), the banker acts according to the same rules as the player. That means the banker draws a third card with hands 0–5 and stands with 6 or 7. If the player hand drew a third card, the banker acts according to the following more complex rules: 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 b="0" i="0">
                <a:effectLst/>
              </a:rPr>
              <a:t>If the banker total is 2 or less, then the banker draws a card, regardless of what the player's third card is. If the banker total is 3, then the bank draws a third card unless the player's third card was an 8. If the banker total is 4, then the bank draws a third card if the player's third card was 2, 3, 4, 5, 6, 7. If the banker total is 5, then the bank draws a third card if the player's third card was 4, 5, 6, or 7. If the banker total is 6, then the bank draws a third card if the player's third card was a 6 or 7. If the banker total is 7, then the banker stands.[6][7]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4650-2D7C-48BA-8E29-22184BF3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70D8-38F4-4E92-B37B-8CFB60ED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011"/>
            <a:ext cx="10515600" cy="5029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Text-based dulu, :</a:t>
            </a:r>
          </a:p>
          <a:p>
            <a:pPr marL="0" indent="0">
              <a:buNone/>
            </a:pPr>
            <a:r>
              <a:rPr lang="en-US" sz="1800"/>
              <a:t>playerCard = [a, b, c]</a:t>
            </a:r>
          </a:p>
          <a:p>
            <a:pPr marL="0" indent="0">
              <a:buNone/>
            </a:pPr>
            <a:r>
              <a:rPr lang="en-US" sz="1800" b="0" i="0">
                <a:effectLst/>
              </a:rPr>
              <a:t>bankerCard = [d, e, f]</a:t>
            </a:r>
          </a:p>
          <a:p>
            <a:pPr marL="0" indent="0">
              <a:buNone/>
            </a:pPr>
            <a:r>
              <a:rPr lang="en-US" sz="1800"/>
              <a:t>c</a:t>
            </a:r>
            <a:r>
              <a:rPr lang="en-US" sz="1800" b="0" i="0">
                <a:effectLst/>
              </a:rPr>
              <a:t>ard = [1,2,3,4,5,6,7,8,9,0,0,0,0]</a:t>
            </a:r>
          </a:p>
          <a:p>
            <a:pPr marL="0" indent="0">
              <a:buNone/>
            </a:pPr>
            <a:r>
              <a:rPr lang="en-US" sz="1800"/>
              <a:t>i</a:t>
            </a:r>
            <a:r>
              <a:rPr lang="en-US" sz="1800" b="0" i="0">
                <a:effectLst/>
              </a:rPr>
              <a:t> = Mathfloor.mathrandom</a:t>
            </a:r>
          </a:p>
          <a:p>
            <a:pPr marL="0" indent="0">
              <a:buNone/>
            </a:pPr>
            <a:r>
              <a:rPr lang="en-US" sz="1800"/>
              <a:t>playerCard[1] = card[i]</a:t>
            </a:r>
            <a:endParaRPr lang="en-US" sz="1800" b="0" i="0">
              <a:effectLst/>
            </a:endParaRPr>
          </a:p>
          <a:p>
            <a:pPr marL="0" indent="0">
              <a:buNone/>
            </a:pPr>
            <a:r>
              <a:rPr lang="en-US" sz="1800" b="0" i="0">
                <a:effectLst/>
              </a:rPr>
              <a:t>Player : 4 and 6</a:t>
            </a:r>
          </a:p>
          <a:p>
            <a:pPr marL="0" indent="0">
              <a:buNone/>
            </a:pPr>
            <a:r>
              <a:rPr lang="en-US" sz="1800"/>
              <a:t>Banker: 7 and 5</a:t>
            </a:r>
          </a:p>
          <a:p>
            <a:pPr marL="0" indent="0">
              <a:buNone/>
            </a:pPr>
            <a:r>
              <a:rPr lang="en-US" sz="1800"/>
              <a:t>If .......</a:t>
            </a:r>
          </a:p>
          <a:p>
            <a:pPr marL="0" indent="0">
              <a:buNone/>
            </a:pPr>
            <a:r>
              <a:rPr lang="en-US" sz="1800"/>
              <a:t>Player: 4 and 6 and 4</a:t>
            </a:r>
          </a:p>
          <a:p>
            <a:pPr marL="0" indent="0">
              <a:buNone/>
            </a:pPr>
            <a:r>
              <a:rPr lang="en-US" sz="1800"/>
              <a:t>Banker: 7 and 5 and 3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Congratulations, player win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869D-CED8-4FEA-8087-372908DD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 untuk login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8CFC-A53B-4B03-AF58-7AB0F2D5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Login, nyocokin id sama password ke database</a:t>
            </a:r>
          </a:p>
          <a:p>
            <a:pPr marL="0" indent="0">
              <a:buNone/>
            </a:pPr>
            <a:r>
              <a:rPr lang="en-US"/>
              <a:t>Database: id: password kita berlima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Register, isi id sama password, ditambah ke database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Front end (HTML CSS)</vt:lpstr>
      <vt:lpstr>Javascript</vt:lpstr>
      <vt:lpstr>Javascript</vt:lpstr>
      <vt:lpstr>JS untuk login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(HTML CSS)</dc:title>
  <dc:creator>Abdulrachman Hasan</dc:creator>
  <cp:lastModifiedBy>Abdulrachman Hasan</cp:lastModifiedBy>
  <cp:revision>4</cp:revision>
  <dcterms:created xsi:type="dcterms:W3CDTF">2021-09-23T10:09:17Z</dcterms:created>
  <dcterms:modified xsi:type="dcterms:W3CDTF">2021-09-23T10:36:44Z</dcterms:modified>
</cp:coreProperties>
</file>