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0"/>
    <p:restoredTop sz="94653"/>
  </p:normalViewPr>
  <p:slideViewPr>
    <p:cSldViewPr snapToGrid="0" snapToObjects="1">
      <p:cViewPr>
        <p:scale>
          <a:sx n="133" d="100"/>
          <a:sy n="133" d="100"/>
        </p:scale>
        <p:origin x="28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4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8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35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4DA50F8-064D-B343-92CD-A522F0123A32}"/>
              </a:ext>
            </a:extLst>
          </p:cNvPr>
          <p:cNvSpPr/>
          <p:nvPr/>
        </p:nvSpPr>
        <p:spPr>
          <a:xfrm>
            <a:off x="8951298" y="6084423"/>
            <a:ext cx="3026098" cy="471055"/>
          </a:xfrm>
          <a:prstGeom prst="roundRect">
            <a:avLst>
              <a:gd name="adj" fmla="val 440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1762A0-FAF6-A345-990E-081DE98BF0B7}"/>
              </a:ext>
            </a:extLst>
          </p:cNvPr>
          <p:cNvSpPr/>
          <p:nvPr/>
        </p:nvSpPr>
        <p:spPr>
          <a:xfrm flipH="1">
            <a:off x="153283" y="4559099"/>
            <a:ext cx="1371998" cy="1996380"/>
          </a:xfrm>
          <a:prstGeom prst="roundRect">
            <a:avLst>
              <a:gd name="adj" fmla="val 422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Banker Card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97FFD7-CA7A-9849-8AB1-E1F60C3045F0}"/>
              </a:ext>
            </a:extLst>
          </p:cNvPr>
          <p:cNvSpPr/>
          <p:nvPr/>
        </p:nvSpPr>
        <p:spPr>
          <a:xfrm flipH="1">
            <a:off x="1592899" y="4559099"/>
            <a:ext cx="1371998" cy="1996380"/>
          </a:xfrm>
          <a:prstGeom prst="roundRect">
            <a:avLst>
              <a:gd name="adj" fmla="val 422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Banker Card 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602B9E8-A20E-344E-B7E9-D90A6D2B87F2}"/>
              </a:ext>
            </a:extLst>
          </p:cNvPr>
          <p:cNvSpPr/>
          <p:nvPr/>
        </p:nvSpPr>
        <p:spPr>
          <a:xfrm flipH="1">
            <a:off x="3032514" y="4559099"/>
            <a:ext cx="1371998" cy="1996380"/>
          </a:xfrm>
          <a:prstGeom prst="roundRect">
            <a:avLst>
              <a:gd name="adj" fmla="val 4225"/>
            </a:avLst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Banker Card 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6A751BA-32C8-6640-B789-3B23FE537176}"/>
              </a:ext>
            </a:extLst>
          </p:cNvPr>
          <p:cNvSpPr/>
          <p:nvPr/>
        </p:nvSpPr>
        <p:spPr>
          <a:xfrm flipH="1">
            <a:off x="6028623" y="4559099"/>
            <a:ext cx="1371998" cy="1996380"/>
          </a:xfrm>
          <a:prstGeom prst="roundRect">
            <a:avLst>
              <a:gd name="adj" fmla="val 422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Player Card 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1F710C1-D4DC-654D-82BB-1942C40DBE33}"/>
              </a:ext>
            </a:extLst>
          </p:cNvPr>
          <p:cNvSpPr/>
          <p:nvPr/>
        </p:nvSpPr>
        <p:spPr>
          <a:xfrm flipH="1">
            <a:off x="7468238" y="4559099"/>
            <a:ext cx="1371998" cy="1996380"/>
          </a:xfrm>
          <a:prstGeom prst="roundRect">
            <a:avLst>
              <a:gd name="adj" fmla="val 4225"/>
            </a:avLst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Player Card 3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94086DD-C23A-8F4E-BCC2-F0B2D6724D5E}"/>
              </a:ext>
            </a:extLst>
          </p:cNvPr>
          <p:cNvSpPr/>
          <p:nvPr/>
        </p:nvSpPr>
        <p:spPr>
          <a:xfrm flipH="1">
            <a:off x="4589007" y="4559099"/>
            <a:ext cx="1371998" cy="1996380"/>
          </a:xfrm>
          <a:prstGeom prst="roundRect">
            <a:avLst>
              <a:gd name="adj" fmla="val 422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Player Card 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13207AC-3202-8B45-90EF-0F107E61FDDA}"/>
              </a:ext>
            </a:extLst>
          </p:cNvPr>
          <p:cNvSpPr/>
          <p:nvPr/>
        </p:nvSpPr>
        <p:spPr>
          <a:xfrm>
            <a:off x="153283" y="3962400"/>
            <a:ext cx="1371998" cy="4710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Banker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5DD17CA-77A4-7E44-ACB5-30F594BBAA74}"/>
              </a:ext>
            </a:extLst>
          </p:cNvPr>
          <p:cNvSpPr/>
          <p:nvPr/>
        </p:nvSpPr>
        <p:spPr>
          <a:xfrm>
            <a:off x="4589007" y="3962400"/>
            <a:ext cx="1371998" cy="4710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Player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FC0724-5C40-A24B-BF09-BC3D2BE2E5B6}"/>
              </a:ext>
            </a:extLst>
          </p:cNvPr>
          <p:cNvSpPr/>
          <p:nvPr/>
        </p:nvSpPr>
        <p:spPr>
          <a:xfrm>
            <a:off x="8951298" y="6084424"/>
            <a:ext cx="1371998" cy="4710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Your Balance: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B7FD0ED-EA55-EA41-8786-D7C293F1F8E5}"/>
              </a:ext>
            </a:extLst>
          </p:cNvPr>
          <p:cNvSpPr/>
          <p:nvPr/>
        </p:nvSpPr>
        <p:spPr>
          <a:xfrm>
            <a:off x="8951298" y="3962399"/>
            <a:ext cx="3026098" cy="1996380"/>
          </a:xfrm>
          <a:prstGeom prst="roundRect">
            <a:avLst>
              <a:gd name="adj" fmla="val 103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50CA8E0-C3AA-1E4D-BBC0-441DC3BC3BBC}"/>
              </a:ext>
            </a:extLst>
          </p:cNvPr>
          <p:cNvSpPr/>
          <p:nvPr/>
        </p:nvSpPr>
        <p:spPr>
          <a:xfrm>
            <a:off x="10741794" y="4129238"/>
            <a:ext cx="1111919" cy="304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 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EB858-A130-3047-8114-6790270596CF}"/>
              </a:ext>
            </a:extLst>
          </p:cNvPr>
          <p:cNvSpPr txBox="1"/>
          <p:nvPr/>
        </p:nvSpPr>
        <p:spPr>
          <a:xfrm>
            <a:off x="9066899" y="4129238"/>
            <a:ext cx="1140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Dropdown:</a:t>
            </a:r>
          </a:p>
          <a:p>
            <a:r>
              <a:rPr lang="en-US" sz="700" dirty="0">
                <a:solidFill>
                  <a:schemeClr val="bg1"/>
                </a:solidFill>
              </a:rPr>
              <a:t>Player, Banker, Tie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0C55780-CB7A-B64A-AB59-D5B7EB2E38D1}"/>
              </a:ext>
            </a:extLst>
          </p:cNvPr>
          <p:cNvSpPr/>
          <p:nvPr/>
        </p:nvSpPr>
        <p:spPr>
          <a:xfrm>
            <a:off x="10741794" y="4559099"/>
            <a:ext cx="1111919" cy="304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Place Bet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6CC4C-44E2-944C-A1B4-B76B8F5C8E32}"/>
              </a:ext>
            </a:extLst>
          </p:cNvPr>
          <p:cNvSpPr txBox="1"/>
          <p:nvPr/>
        </p:nvSpPr>
        <p:spPr>
          <a:xfrm>
            <a:off x="9066899" y="4559099"/>
            <a:ext cx="1140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Input Amount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9997348-FA02-8441-AD5A-78272E73F0D4}"/>
              </a:ext>
            </a:extLst>
          </p:cNvPr>
          <p:cNvSpPr/>
          <p:nvPr/>
        </p:nvSpPr>
        <p:spPr>
          <a:xfrm>
            <a:off x="10741794" y="5044008"/>
            <a:ext cx="1111919" cy="304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1390705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{0371F49C-3C15-384E-912D-5B61D4705E8D}tf10001063</Template>
  <TotalTime>23</TotalTime>
  <Words>37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Andhika Bayu Mietra</dc:creator>
  <cp:lastModifiedBy>Andhika Bayu Mietra</cp:lastModifiedBy>
  <cp:revision>1</cp:revision>
  <dcterms:created xsi:type="dcterms:W3CDTF">2021-09-23T11:23:23Z</dcterms:created>
  <dcterms:modified xsi:type="dcterms:W3CDTF">2021-09-23T11:47:10Z</dcterms:modified>
</cp:coreProperties>
</file>