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3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85968" autoAdjust="0"/>
  </p:normalViewPr>
  <p:slideViewPr>
    <p:cSldViewPr>
      <p:cViewPr>
        <p:scale>
          <a:sx n="78" d="100"/>
          <a:sy n="78" d="100"/>
        </p:scale>
        <p:origin x="-11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ABDC-9D84-4D9F-8EEC-0639A79ABDFA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2B4E-A4DE-42AC-922D-684A5AEB1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ABDC-9D84-4D9F-8EEC-0639A79ABDFA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2B4E-A4DE-42AC-922D-684A5AEB1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ABDC-9D84-4D9F-8EEC-0639A79ABDFA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2B4E-A4DE-42AC-922D-684A5AEB1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ABDC-9D84-4D9F-8EEC-0639A79ABDFA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2B4E-A4DE-42AC-922D-684A5AEB1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8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ABDC-9D84-4D9F-8EEC-0639A79ABDFA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2B4E-A4DE-42AC-922D-684A5AEB1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0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ABDC-9D84-4D9F-8EEC-0639A79ABDFA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2B4E-A4DE-42AC-922D-684A5AEB1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ABDC-9D84-4D9F-8EEC-0639A79ABDFA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2B4E-A4DE-42AC-922D-684A5AEB1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ABDC-9D84-4D9F-8EEC-0639A79ABDFA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2B4E-A4DE-42AC-922D-684A5AEB1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6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ABDC-9D84-4D9F-8EEC-0639A79ABDFA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2B4E-A4DE-42AC-922D-684A5AEB1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ABDC-9D84-4D9F-8EEC-0639A79ABDFA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2B4E-A4DE-42AC-922D-684A5AEB1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ABDC-9D84-4D9F-8EEC-0639A79ABDFA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2B4E-A4DE-42AC-922D-684A5AEB1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5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ABDC-9D84-4D9F-8EEC-0639A79ABDFA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52B4E-A4DE-42AC-922D-684A5AEB1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6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glish.colorado.edu/" TargetMode="External"/><Relationship Id="rId2" Type="http://schemas.openxmlformats.org/officeDocument/2006/relationships/hyperlink" Target="http://www.colorado.edu/c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ucene.apache.org/core/" TargetMode="External"/><Relationship Id="rId2" Type="http://schemas.openxmlformats.org/officeDocument/2006/relationships/hyperlink" Target="https://code.google.com/p/crawler4j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hout.apach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345" y="1676400"/>
            <a:ext cx="7772400" cy="2305050"/>
          </a:xfrm>
        </p:spPr>
        <p:txBody>
          <a:bodyPr>
            <a:noAutofit/>
          </a:bodyPr>
          <a:lstStyle/>
          <a:p>
            <a:r>
              <a:rPr lang="en-US" sz="3600" b="1" dirty="0"/>
              <a:t>Academic Website Data Classification to Improve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/>
              <a:t>Search Results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Anitha</a:t>
            </a:r>
            <a:r>
              <a:rPr lang="en-US" dirty="0" smtClean="0"/>
              <a:t> </a:t>
            </a:r>
            <a:r>
              <a:rPr lang="en-US" dirty="0" err="1" smtClean="0"/>
              <a:t>Ganesha</a:t>
            </a:r>
            <a:endParaRPr lang="en-US" dirty="0" smtClean="0"/>
          </a:p>
          <a:p>
            <a:r>
              <a:rPr lang="en-US" dirty="0" err="1"/>
              <a:t>Ramya</a:t>
            </a:r>
            <a:r>
              <a:rPr lang="en-US" dirty="0"/>
              <a:t> Nair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" y="5867400"/>
            <a:ext cx="838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mining(CSCI 5502)                                                           4/1/2013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/>
              <a:t>Web </a:t>
            </a:r>
            <a:r>
              <a:rPr lang="en-US" dirty="0" smtClean="0"/>
              <a:t>Crawler - Crawler4j </a:t>
            </a:r>
            <a:r>
              <a:rPr lang="en-US" dirty="0"/>
              <a:t>: Open Source Java project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Hypertext Links and textual contents are separated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 Sets:  1. </a:t>
            </a:r>
            <a:r>
              <a:rPr lang="en-US" dirty="0">
                <a:hlinkClick r:id="rId2"/>
              </a:rPr>
              <a:t>http://www.colorado.edu/cs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</a:t>
            </a:r>
            <a:r>
              <a:rPr lang="en-US" dirty="0" smtClean="0"/>
              <a:t>                                   		       2. 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://english.colorado.edu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1. 10GB data : 78000 documents extracted.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2. 18MB data : 2800 documents extracted.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333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Lucene</a:t>
            </a:r>
            <a:r>
              <a:rPr lang="en-US" dirty="0" smtClean="0"/>
              <a:t>: Indexing tool.</a:t>
            </a:r>
          </a:p>
          <a:p>
            <a:r>
              <a:rPr lang="en-US" dirty="0" smtClean="0"/>
              <a:t>Uses Inverted Index concept.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069840"/>
            <a:ext cx="3200400" cy="2721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808" y="3200399"/>
            <a:ext cx="3593592" cy="268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Data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Converted to </a:t>
            </a:r>
            <a:r>
              <a:rPr lang="en-US" i="1" dirty="0" smtClean="0"/>
              <a:t>feature vector </a:t>
            </a:r>
            <a:r>
              <a:rPr lang="en-US" dirty="0" smtClean="0"/>
              <a:t>using Apache Mahout </a:t>
            </a:r>
            <a:r>
              <a:rPr lang="en-US" i="1" dirty="0" err="1" smtClean="0"/>
              <a:t>lucene.vector</a:t>
            </a:r>
            <a:r>
              <a:rPr lang="en-US" dirty="0" smtClean="0"/>
              <a:t> functionality</a:t>
            </a:r>
          </a:p>
          <a:p>
            <a:r>
              <a:rPr lang="en-US" dirty="0" smtClean="0"/>
              <a:t>Apache Mahout k-mean clustering technique used to create clusters </a:t>
            </a:r>
          </a:p>
          <a:p>
            <a:r>
              <a:rPr lang="en-US" dirty="0" smtClean="0"/>
              <a:t>Varied input was provided for k, max iterations, and distance measure</a:t>
            </a:r>
          </a:p>
          <a:p>
            <a:r>
              <a:rPr lang="en-US" dirty="0" smtClean="0"/>
              <a:t>Output in the form of cluster files and </a:t>
            </a:r>
            <a:r>
              <a:rPr lang="en-US" dirty="0" err="1" smtClean="0"/>
              <a:t>clusteredPoints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till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Apache Mahout </a:t>
            </a:r>
            <a:r>
              <a:rPr lang="en-US" dirty="0" err="1" smtClean="0"/>
              <a:t>clusterdump</a:t>
            </a:r>
            <a:r>
              <a:rPr lang="en-US" dirty="0" smtClean="0"/>
              <a:t> utility for manual evaluation</a:t>
            </a:r>
          </a:p>
          <a:p>
            <a:r>
              <a:rPr lang="en-US" dirty="0" smtClean="0"/>
              <a:t>Only 3 clusters formed, converges in 3-4 iterations!</a:t>
            </a:r>
          </a:p>
          <a:p>
            <a:r>
              <a:rPr lang="en-US" dirty="0" smtClean="0"/>
              <a:t>Error in web-crawling – Crawler trap!</a:t>
            </a:r>
          </a:p>
          <a:p>
            <a:r>
              <a:rPr lang="en-US" dirty="0" smtClean="0"/>
              <a:t>Will be further investigated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8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the Crawler Trap Issue </a:t>
            </a:r>
          </a:p>
          <a:p>
            <a:r>
              <a:rPr lang="en-US" dirty="0" smtClean="0"/>
              <a:t>Rerun Clustering </a:t>
            </a:r>
            <a:r>
              <a:rPr lang="en-US" dirty="0" smtClean="0"/>
              <a:t>Techniques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/>
              <a:t> </a:t>
            </a:r>
            <a:r>
              <a:rPr lang="en-US" dirty="0" smtClean="0"/>
              <a:t>Run different </a:t>
            </a:r>
            <a:r>
              <a:rPr lang="en-US" dirty="0"/>
              <a:t>clustering techniques and </a:t>
            </a:r>
            <a:r>
              <a:rPr lang="en-US" dirty="0" smtClean="0"/>
              <a:t>compare </a:t>
            </a:r>
            <a:r>
              <a:rPr lang="en-US" dirty="0"/>
              <a:t>the results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Evaluation</a:t>
            </a:r>
            <a:endParaRPr lang="en-US" dirty="0" smtClean="0"/>
          </a:p>
          <a:p>
            <a:r>
              <a:rPr lang="en-US" dirty="0" smtClean="0"/>
              <a:t>Testing and Documentation</a:t>
            </a:r>
            <a:endParaRPr lang="en-US" dirty="0"/>
          </a:p>
          <a:p>
            <a:pPr marL="457200" indent="-457200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84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Han</a:t>
            </a:r>
            <a:r>
              <a:rPr lang="en-US" dirty="0"/>
              <a:t>, </a:t>
            </a:r>
            <a:r>
              <a:rPr lang="en-US" dirty="0" err="1"/>
              <a:t>Jiawei</a:t>
            </a:r>
            <a:r>
              <a:rPr lang="en-US" dirty="0"/>
              <a:t>, </a:t>
            </a:r>
            <a:r>
              <a:rPr lang="en-US" dirty="0" err="1"/>
              <a:t>Micheline</a:t>
            </a:r>
            <a:r>
              <a:rPr lang="en-US" dirty="0"/>
              <a:t> </a:t>
            </a:r>
            <a:r>
              <a:rPr lang="en-US" dirty="0" err="1"/>
              <a:t>Kamber</a:t>
            </a:r>
            <a:r>
              <a:rPr lang="en-US" dirty="0"/>
              <a:t>, and </a:t>
            </a:r>
            <a:r>
              <a:rPr lang="en-US" dirty="0" err="1"/>
              <a:t>Jian</a:t>
            </a:r>
            <a:r>
              <a:rPr lang="en-US" dirty="0"/>
              <a:t> Pei. </a:t>
            </a:r>
            <a:r>
              <a:rPr lang="en-US" i="1" dirty="0"/>
              <a:t>Data Mining: Concepts and </a:t>
            </a:r>
            <a:r>
              <a:rPr lang="en-US" i="1" dirty="0" err="1"/>
              <a:t>Techniques.</a:t>
            </a:r>
            <a:r>
              <a:rPr lang="en-US" dirty="0" err="1"/>
              <a:t>Waltham</a:t>
            </a:r>
            <a:r>
              <a:rPr lang="en-US" dirty="0"/>
              <a:t>, MA: Morgan Kaufmann, 2012. Print</a:t>
            </a:r>
            <a:r>
              <a:rPr lang="en-US" dirty="0" smtClean="0"/>
              <a:t>.</a:t>
            </a:r>
          </a:p>
          <a:p>
            <a:pPr lvl="0"/>
            <a:r>
              <a:rPr lang="en-US" dirty="0">
                <a:hlinkClick r:id="rId2"/>
              </a:rPr>
              <a:t>https://code.google.com/p/crawler4j/</a:t>
            </a:r>
            <a:endParaRPr lang="en-US" dirty="0" smtClean="0"/>
          </a:p>
          <a:p>
            <a:pPr lvl="0"/>
            <a:r>
              <a:rPr lang="en-US" dirty="0">
                <a:hlinkClick r:id="rId3"/>
              </a:rPr>
              <a:t>http://lucene.apache.org/core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0"/>
            <a:r>
              <a:rPr lang="en-US" dirty="0">
                <a:hlinkClick r:id="rId4"/>
              </a:rPr>
              <a:t>http://mahout.apache.org/</a:t>
            </a:r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169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Academic Website Data Classification to Improve  Search Results  </vt:lpstr>
      <vt:lpstr>Data Collection</vt:lpstr>
      <vt:lpstr>Data Preprocessing</vt:lpstr>
      <vt:lpstr>Data Clustering</vt:lpstr>
      <vt:lpstr>Results till now</vt:lpstr>
      <vt:lpstr>Future Work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Website Data Mining</dc:title>
  <dc:creator>Anitha</dc:creator>
  <cp:lastModifiedBy>Ramya</cp:lastModifiedBy>
  <cp:revision>33</cp:revision>
  <dcterms:created xsi:type="dcterms:W3CDTF">2013-02-25T00:16:20Z</dcterms:created>
  <dcterms:modified xsi:type="dcterms:W3CDTF">2013-04-01T17:54:40Z</dcterms:modified>
</cp:coreProperties>
</file>