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01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b="0" spc="0" sz="8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01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>
            <a:lvl1pPr algn="ctr" defTabSz="584200">
              <a:lnSpc>
                <a:spcPct val="100000"/>
              </a:lnSpc>
              <a:defRPr b="0" spc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01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anchor="t"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12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p.es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jetbrains.com/clion/" TargetMode="External"/><Relationship Id="rId3" Type="http://schemas.openxmlformats.org/officeDocument/2006/relationships/hyperlink" Target="https://sourceforge.net/projects/mingw-w64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jetbrains.com/clion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stallazione…"/>
          <p:cNvSpPr txBox="1"/>
          <p:nvPr>
            <p:ph type="title"/>
          </p:nvPr>
        </p:nvSpPr>
        <p:spPr>
          <a:xfrm>
            <a:off x="127000" y="190500"/>
            <a:ext cx="10464800" cy="3759200"/>
          </a:xfrm>
          <a:prstGeom prst="rect">
            <a:avLst/>
          </a:prstGeom>
        </p:spPr>
        <p:txBody>
          <a:bodyPr/>
          <a:lstStyle/>
          <a:p>
            <a:pPr/>
            <a:r>
              <a:t>Installazione</a:t>
            </a:r>
          </a:p>
          <a:p>
            <a:pPr/>
            <a:r>
              <a:t> IDE</a:t>
            </a:r>
          </a:p>
        </p:txBody>
      </p:sp>
      <p:sp>
        <p:nvSpPr>
          <p:cNvPr id="170" name="CLION Windows/Linux…"/>
          <p:cNvSpPr txBox="1"/>
          <p:nvPr>
            <p:ph type="body" sz="quarter" idx="1"/>
          </p:nvPr>
        </p:nvSpPr>
        <p:spPr>
          <a:xfrm>
            <a:off x="1270000" y="6295766"/>
            <a:ext cx="10464800" cy="1048406"/>
          </a:xfrm>
          <a:prstGeom prst="rect">
            <a:avLst/>
          </a:prstGeom>
        </p:spPr>
        <p:txBody>
          <a:bodyPr/>
          <a:lstStyle/>
          <a:p>
            <a:pPr defTabSz="484886">
              <a:defRPr sz="3071"/>
            </a:pPr>
            <a:r>
              <a:t>CLION Windows/Linux</a:t>
            </a:r>
          </a:p>
          <a:p>
            <a:pPr defTabSz="484886">
              <a:defRPr sz="3071"/>
            </a:pPr>
            <a:r>
              <a:t>A.A. 2021/22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100" y="7605712"/>
            <a:ext cx="5054600" cy="149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5797" y="3756161"/>
            <a:ext cx="10013206" cy="2450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Quando scaricato,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Quando scaricato, 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lanciare installer..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6791" r="0" b="0"/>
          <a:stretch>
            <a:fillRect/>
          </a:stretch>
        </p:blipFill>
        <p:spPr>
          <a:xfrm>
            <a:off x="1366431" y="2065123"/>
            <a:ext cx="6921501" cy="80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7208" y="3295650"/>
            <a:ext cx="5384801" cy="316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iaprire  CLion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Riaprire  CLion</a:t>
            </a:r>
          </a:p>
          <a:p>
            <a:pPr marL="0" indent="0">
              <a:buSzTx/>
              <a:buNone/>
            </a:pPr>
            <a:r>
              <a:t>Due opzioni:</a:t>
            </a:r>
          </a:p>
          <a:p>
            <a:pPr marL="0" indent="0">
              <a:buSzTx/>
              <a:buNone/>
            </a:pPr>
            <a:r>
              <a:t>A) partire da nuovo progetto...</a:t>
            </a:r>
          </a:p>
          <a:p>
            <a:pPr marL="0" indent="0">
              <a:buSzTx/>
              <a:buNone/>
            </a:pPr>
            <a:r>
              <a:t>B) impostare ambiente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Ps. La impostazione del compilatore va fatta </a:t>
            </a:r>
          </a:p>
          <a:p>
            <a:pPr marL="0" indent="0">
              <a:buSzTx/>
              <a:buNone/>
            </a:pP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una sola volta</a:t>
            </a:r>
            <a:r>
              <a:t>, usualmente.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) da &quot;nuovo Progetto&quot;…"/>
          <p:cNvSpPr txBox="1"/>
          <p:nvPr>
            <p:ph type="body" idx="1"/>
          </p:nvPr>
        </p:nvSpPr>
        <p:spPr>
          <a:xfrm>
            <a:off x="481749" y="492608"/>
            <a:ext cx="11883704" cy="898371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A) da "nuovo Progetto"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</a:pPr>
            <a:r>
              <a:t>Va configurata la toolchain, ossia va detto dove sono compilatore e linker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Click su "Configure"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1379" y="457217"/>
            <a:ext cx="6201565" cy="2133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0301" y="4334454"/>
            <a:ext cx="8877301" cy="412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u &quot;+&quot;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</a:pPr>
            <a:r>
              <a:t>Su "+"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Aggiungere MinGW: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Selezionare cartella: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0957" y="447789"/>
            <a:ext cx="5308601" cy="306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483" y="3542713"/>
            <a:ext cx="2788244" cy="1803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86527" y="6898369"/>
            <a:ext cx="7150101" cy="1231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QUI: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</a:pPr>
            <a:r>
              <a:t>QUI: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Se tutto ok, apparira' </a:t>
            </a:r>
          </a:p>
          <a:p>
            <a:pPr marL="0" indent="0">
              <a:buSzTx/>
              <a:buNone/>
            </a:pPr>
            <a:r>
              <a:t>finestra con spunte VERDI: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5123" y="270346"/>
            <a:ext cx="6804620" cy="4814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1038" y="5294012"/>
            <a:ext cx="5111240" cy="4167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1' progetto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</a:t>
            </a:r>
          </a:p>
          <a:p>
            <a:pPr marL="0" indent="0">
              <a:buSzTx/>
              <a:buNone/>
            </a:pPr>
            <a:r>
              <a:t>Concetti sottesi:</a:t>
            </a:r>
          </a:p>
          <a:p>
            <a:pPr marL="0" indent="0">
              <a:buSzTx/>
              <a:buNone/>
            </a:pPr>
            <a:r>
              <a:t>- useremo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SOLO</a:t>
            </a:r>
            <a:r>
              <a:t> il C</a:t>
            </a:r>
          </a:p>
          <a:p>
            <a:pPr marL="0" indent="0">
              <a:buSzTx/>
              <a:buNone/>
            </a:pPr>
            <a:r>
              <a:t>- ogni attività ingegneristica ha un "progetto"</a:t>
            </a:r>
          </a:p>
          <a:p>
            <a:pPr marL="0" indent="0">
              <a:buSzTx/>
              <a:buNone/>
            </a:pPr>
            <a:r>
              <a:t>- creeremo un mini-project</a:t>
            </a:r>
          </a:p>
          <a:p>
            <a:pPr marL="0" indent="0">
              <a:buSzTx/>
              <a:buNone/>
            </a:pPr>
            <a:r>
              <a:t>- Clion serve x moltissimi altri tipi di progetti.... Non li vedremo!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1' progetto (2)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 (2)</a:t>
            </a:r>
          </a:p>
          <a:p>
            <a:pPr marL="0" indent="0">
              <a:buSzTx/>
              <a:buNone/>
            </a:pPr>
            <a:r>
              <a:t>a) Nuovo..                                 O da: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b) progetto SOLO C, </a:t>
            </a:r>
            <a:r>
              <a:rPr u="sng">
                <a:hlinkClick r:id="rId2" invalidUrl="" action="" tgtFrame="" tooltip="" history="1" highlightClick="0" endSnd="0"/>
              </a:rPr>
              <a:t>p.es</a:t>
            </a:r>
            <a:r>
              <a:t> con versione C99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c) NO 3rd step! Avete gia "HELLO WORLD" 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RUN!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1622" y="1532294"/>
            <a:ext cx="35306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42067" y="715406"/>
            <a:ext cx="4192992" cy="2408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1314" y="4478782"/>
            <a:ext cx="6201564" cy="2133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1' progetto (3)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 (3)</a:t>
            </a:r>
          </a:p>
          <a:p>
            <a:pPr marL="0" indent="0">
              <a:buSzTx/>
              <a:buNone/>
            </a:pPr>
            <a:r>
              <a:t>a) RUN (non è "play 😄 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b) oppure debug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...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2124" y="654968"/>
            <a:ext cx="4901890" cy="1386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5957" y="2198477"/>
            <a:ext cx="40386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Rounded Rectangle Rounded rectangle" descr="Rounded Rectangle Rounded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46272" y="1085277"/>
            <a:ext cx="817808" cy="601772"/>
          </a:xfrm>
          <a:prstGeom prst="rect">
            <a:avLst/>
          </a:prstGeom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4830" y="4441506"/>
            <a:ext cx="4901890" cy="1386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Rounded Rectangle Rounded rectangle" descr="Rounded Rectangle Rounded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85145" y="4937100"/>
            <a:ext cx="817808" cy="6017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1' progetto (4)…"/>
          <p:cNvSpPr txBox="1"/>
          <p:nvPr>
            <p:ph type="body" idx="1"/>
          </p:nvPr>
        </p:nvSpPr>
        <p:spPr>
          <a:xfrm>
            <a:off x="416464" y="388152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 (4)</a:t>
            </a:r>
          </a:p>
          <a:p>
            <a:pPr marL="0" indent="0">
              <a:buSzTx/>
              <a:buNone/>
            </a:pPr>
            <a:r>
              <a:t>c) apparira' 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4450" y="1363082"/>
            <a:ext cx="8775701" cy="454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1' progetto (5) tips and tricks.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 (5) tips and tricks.</a:t>
            </a:r>
          </a:p>
          <a:p>
            <a:pPr marL="0" indent="0">
              <a:buSzTx/>
              <a:buNone/>
            </a:pPr>
            <a:r>
              <a:t>1) Non appare </a:t>
            </a:r>
          </a:p>
          <a:p>
            <a:pPr marL="0" indent="0">
              <a:buSzTx/>
              <a:buNone/>
            </a:pPr>
            <a:r>
              <a:t>Ma invece: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2) fate ADD.. con il "+"</a:t>
            </a:r>
          </a:p>
          <a:p>
            <a:pPr marL="0" indent="0">
              <a:buSzTx/>
              <a:buNone/>
            </a:pPr>
            <a:r>
              <a:t>Make</a:t>
            </a:r>
          </a:p>
          <a:p>
            <a:pPr marL="0" indent="0">
              <a:buSzTx/>
              <a:buNone/>
            </a:pPr>
            <a:r>
              <a:t>E date ok...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4664" y="1111964"/>
            <a:ext cx="4901890" cy="1386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4474" y="2892052"/>
            <a:ext cx="3715732" cy="1245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5361" y="4822098"/>
            <a:ext cx="2768601" cy="214630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Dingbat X"/>
          <p:cNvSpPr/>
          <p:nvPr/>
        </p:nvSpPr>
        <p:spPr>
          <a:xfrm>
            <a:off x="8496520" y="840860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ationale…"/>
          <p:cNvSpPr txBox="1"/>
          <p:nvPr>
            <p:ph type="body" idx="1"/>
          </p:nvPr>
        </p:nvSpPr>
        <p:spPr>
          <a:xfrm>
            <a:off x="481749" y="492608"/>
            <a:ext cx="11898644" cy="872006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Rationale</a:t>
            </a:r>
          </a:p>
          <a:p>
            <a:pPr marL="0" indent="0">
              <a:buSzTx/>
              <a:buNone/>
              <a:defRPr sz="3400"/>
            </a:pPr>
            <a:r>
              <a:t>1) CLion e' multipiattaforma</a:t>
            </a:r>
          </a:p>
          <a:p>
            <a:pPr marL="0" indent="0">
              <a:buSzTx/>
              <a:buNone/>
              <a:defRPr sz="3400"/>
            </a:pPr>
            <a:r>
              <a:t>2) e' moderno, esiste la "community ed." (Free)</a:t>
            </a:r>
          </a:p>
          <a:p>
            <a:pPr marL="0" indent="0">
              <a:buSzTx/>
              <a:buNone/>
              <a:defRPr sz="3400"/>
            </a:pPr>
            <a:r>
              <a:t>3) come Studenti POLI avrete quello full Gratis previa registrazione</a:t>
            </a:r>
          </a:p>
          <a:p>
            <a:pPr marL="0" indent="0">
              <a:buSzTx/>
              <a:buNone/>
              <a:defRPr sz="3400"/>
            </a:pPr>
            <a:r>
              <a:t>3) e' un IDE, serve pero' la toolchain (compilatore, linker... librerie binarie e header del C)</a:t>
            </a:r>
          </a:p>
          <a:p>
            <a:pPr marL="0" indent="0">
              <a:buSzTx/>
              <a:buNone/>
              <a:defRPr sz="3400"/>
            </a:pPr>
            <a:r>
              <a:t>4) su Windows la toolchain NON c'e', su MacOS va installata a parte, su Linux di solito gia presente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og Story ... SHORT…"/>
          <p:cNvSpPr txBox="1"/>
          <p:nvPr>
            <p:ph type="body" idx="1"/>
          </p:nvPr>
        </p:nvSpPr>
        <p:spPr>
          <a:xfrm>
            <a:off x="481749" y="492608"/>
            <a:ext cx="11815923" cy="898463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Log Story ... SHORT</a:t>
            </a:r>
          </a:p>
          <a:p>
            <a:pPr marL="0" indent="0">
              <a:buSzTx/>
              <a:buNone/>
            </a:pPr>
            <a:r>
              <a:t>1) scaricare CLion </a:t>
            </a:r>
            <a:r>
              <a:rPr i="1" sz="2900"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i="1" sz="2900" u="sng"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https://www.jetbrains.com/clion/</a:t>
            </a:r>
            <a:r>
              <a:t>)</a:t>
            </a:r>
          </a:p>
          <a:p>
            <a:pPr marL="0" indent="0">
              <a:buSzTx/>
              <a:buNone/>
            </a:pPr>
            <a:r>
              <a:t>2) Registrarsi (opz.)</a:t>
            </a:r>
          </a:p>
          <a:p>
            <a:pPr marL="0" indent="0">
              <a:buSzTx/>
              <a:buNone/>
            </a:pPr>
            <a:r>
              <a:t>3) Lanciare installer... al 99 % fa tutto lui..</a:t>
            </a:r>
          </a:p>
          <a:p>
            <a:pPr marL="0" indent="0">
              <a:buSzTx/>
              <a:buNone/>
            </a:pPr>
            <a:r>
              <a:t>4) scaricare ed installare la toolchain Mingw (idem)</a:t>
            </a:r>
          </a:p>
          <a:p>
            <a:pPr marL="0" indent="0">
              <a:buSzTx/>
              <a:buNone/>
              <a:defRPr i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>
                <a:hlinkClick r:id="rId3" invalidUrl="" action="" tgtFrame="" tooltip="" history="1" highlightClick="0" endSnd="0"/>
              </a:rPr>
              <a:t>https://sourceforge.net/projects/mingw-w64/</a:t>
            </a:r>
          </a:p>
          <a:p>
            <a:pPr marL="0" indent="0">
              <a:buSzTx/>
              <a:buNone/>
            </a:pPr>
            <a:r>
              <a:t>5) configurare CLion x usare la toolchain</a:t>
            </a:r>
          </a:p>
          <a:p>
            <a:pPr marL="0" indent="0">
              <a:buSzTx/>
              <a:buNone/>
              <a:defRPr sz="3400"/>
            </a:pPr>
            <a:r>
              <a:t>6) fare progetto di prova (vedere la sezione in fondo..)</a:t>
            </a:r>
            <a:br/>
            <a:r>
              <a:t>    </a:t>
            </a:r>
            <a:r>
              <a:rPr i="1" sz="2100">
                <a:latin typeface="Helvetica"/>
                <a:ea typeface="Helvetica"/>
                <a:cs typeface="Helvetica"/>
                <a:sym typeface="Helvetica"/>
              </a:rPr>
              <a:t>A) da "nuovo Progetto"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ong story....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Long story....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Ecco tutti i passi..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gistrarvi (Opzionale)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Registrarvi (Opzionale)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688" t="6688" r="0" b="0"/>
          <a:stretch>
            <a:fillRect/>
          </a:stretch>
        </p:blipFill>
        <p:spPr>
          <a:xfrm>
            <a:off x="835604" y="1880396"/>
            <a:ext cx="11206907" cy="7107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ownload..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Download..</a:t>
            </a:r>
          </a:p>
          <a:p>
            <a:pPr marL="0" indent="0">
              <a:buSzTx/>
              <a:buNone/>
            </a:pPr>
            <a:r>
              <a:t>1) scaricare CLion </a:t>
            </a:r>
            <a:br/>
            <a:r>
              <a:rPr i="1" sz="2900"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i="1" sz="2900" u="sng"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https://www.jetbrains.com/clion/</a:t>
            </a:r>
            <a:r>
              <a:t>)</a:t>
            </a:r>
          </a:p>
          <a:p>
            <a:pPr marL="0" indent="0">
              <a:buSzTx/>
              <a:buNone/>
            </a:pPr>
            <a:r>
              <a:t>2) salvare</a:t>
            </a:r>
          </a:p>
          <a:p>
            <a:pPr marL="0" indent="0">
              <a:buSzTx/>
              <a:buNone/>
            </a:pPr>
            <a:r>
              <a:t>3) eseguire installer</a:t>
            </a:r>
          </a:p>
          <a:p>
            <a:pPr marL="0" indent="0">
              <a:buSzTx/>
              <a:buNone/>
            </a:pP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018" y="-8175"/>
            <a:ext cx="5511801" cy="482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914" y="5560804"/>
            <a:ext cx="13004801" cy="1227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356459" y="7842334"/>
            <a:ext cx="13004801" cy="1107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stallazione.. screen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Installazione.. screen</a:t>
            </a:r>
          </a:p>
          <a:p>
            <a:pPr marL="0" indent="0">
              <a:buSzTx/>
              <a:buNone/>
            </a:pPr>
            <a:r>
              <a:t>Accettare...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(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Eventualmente</a:t>
            </a:r>
            <a:r>
              <a:t> </a:t>
            </a:r>
          </a:p>
          <a:p>
            <a:pPr marL="0" indent="0">
              <a:buSzTx/>
              <a:buNone/>
            </a:pPr>
            <a:r>
              <a:t>personalizzare..)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2488" y="632949"/>
            <a:ext cx="5017711" cy="356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3973" y="4410060"/>
            <a:ext cx="5154740" cy="3800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pzioni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Opzioni</a:t>
            </a:r>
          </a:p>
          <a:p>
            <a:pPr marL="0" indent="0">
              <a:buSzTx/>
              <a:buNone/>
            </a:pPr>
            <a:r>
              <a:t>Useremo CLIon solo x C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Dopo install...</a:t>
            </a:r>
          </a:p>
          <a:p>
            <a:pPr marL="0" indent="0">
              <a:buSzTx/>
              <a:buNone/>
            </a:pPr>
            <a:r>
              <a:t>Credenziali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8665" y="384067"/>
            <a:ext cx="5471156" cy="4061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0070" y="4898042"/>
            <a:ext cx="7140109" cy="3757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ne..…"/>
          <p:cNvSpPr txBox="1"/>
          <p:nvPr>
            <p:ph type="body" idx="1"/>
          </p:nvPr>
        </p:nvSpPr>
        <p:spPr>
          <a:xfrm>
            <a:off x="481749" y="492608"/>
            <a:ext cx="11570551" cy="887565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Done..</a:t>
            </a:r>
          </a:p>
          <a:p>
            <a:pPr marL="0" indent="0">
              <a:buSzTx/>
              <a:buNone/>
            </a:pPr>
            <a:r>
              <a:t>CLion e' installato, </a:t>
            </a:r>
          </a:p>
          <a:p>
            <a:pPr marL="0" indent="0">
              <a:buSzTx/>
              <a:buNone/>
            </a:pPr>
            <a:r>
              <a:t>Ma mancano i tool...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Useremo Mingw</a:t>
            </a:r>
          </a:p>
          <a:p>
            <a:pPr marL="0" indent="0">
              <a:buSzTx/>
              <a:buNone/>
              <a:defRPr sz="2200"/>
            </a:pPr>
            <a:r>
              <a:t>https://www.mingw-w64.org/downloads/</a:t>
            </a:r>
          </a:p>
          <a:p>
            <a:pPr marL="0" indent="0">
              <a:buSzTx/>
              <a:buNone/>
              <a:defRPr sz="2200"/>
            </a:pPr>
            <a:r>
              <a:t>Installation: Sourceforge</a:t>
            </a:r>
          </a:p>
          <a:p>
            <a:pPr marL="0" indent="0">
              <a:buSzTx/>
              <a:buNone/>
            </a:pPr>
            <a:r>
              <a:t>https://sourceforge.net/projects/mingw-w64/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5166" y="246768"/>
            <a:ext cx="6834296" cy="392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