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2" r:id="rId1"/>
    <p:sldMasterId id="2147483659" r:id="rId2"/>
  </p:sldMasterIdLst>
  <p:notesMasterIdLst>
    <p:notesMasterId r:id="rId11"/>
  </p:notesMasterIdLst>
  <p:sldIdLst>
    <p:sldId id="262" r:id="rId3"/>
    <p:sldId id="263" r:id="rId4"/>
    <p:sldId id="257" r:id="rId5"/>
    <p:sldId id="258" r:id="rId6"/>
    <p:sldId id="259" r:id="rId7"/>
    <p:sldId id="260" r:id="rId8"/>
    <p:sldId id="261" r:id="rId9"/>
    <p:sldId id="264" r:id="rId1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B8B8B8"/>
              </a:solidFill>
              <a:prstDash val="solid"/>
              <a:miter lim="400000"/>
            </a:ln>
          </a:top>
          <a:bottom>
            <a:ln w="3175" cap="flat">
              <a:solidFill>
                <a:srgbClr val="B8B8B8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929292"/>
              </a:solidFill>
              <a:prstDash val="solid"/>
              <a:miter lim="400000"/>
            </a:ln>
          </a:left>
          <a:right>
            <a:ln w="3175" cap="flat">
              <a:solidFill>
                <a:srgbClr val="929292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929292"/>
              </a:solidFill>
              <a:prstDash val="solid"/>
              <a:miter lim="400000"/>
            </a:ln>
          </a:insideH>
          <a:insideV>
            <a:ln w="3175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818"/>
    <p:restoredTop sz="95271"/>
  </p:normalViewPr>
  <p:slideViewPr>
    <p:cSldViewPr snapToGrid="0" snapToObjects="1">
      <p:cViewPr varScale="1">
        <p:scale>
          <a:sx n="90" d="100"/>
          <a:sy n="90" d="100"/>
        </p:scale>
        <p:origin x="1344" y="2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18" d="100"/>
          <a:sy n="118" d="100"/>
        </p:scale>
        <p:origin x="4200" y="2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7" name="Shape 15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5563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Titolo introduttiv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ome Presentatore">
            <a:extLst>
              <a:ext uri="{FF2B5EF4-FFF2-40B4-BE49-F238E27FC236}">
                <a16:creationId xmlns:a16="http://schemas.microsoft.com/office/drawing/2014/main" id="{791A7B3E-BEFF-594F-9A63-59B49BA4D7B8}"/>
              </a:ext>
            </a:extLst>
          </p:cNvPr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2646581" y="5478907"/>
            <a:ext cx="7711638" cy="46057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buNone/>
              <a:defRPr sz="2600">
                <a:solidFill>
                  <a:srgbClr val="C00D0D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 lvl="0"/>
            <a:r>
              <a:rPr lang="it-IT" dirty="0"/>
              <a:t>Nome Professore</a:t>
            </a:r>
          </a:p>
        </p:txBody>
      </p:sp>
      <p:sp>
        <p:nvSpPr>
          <p:cNvPr id="8" name="Immagine">
            <a:extLst>
              <a:ext uri="{FF2B5EF4-FFF2-40B4-BE49-F238E27FC236}">
                <a16:creationId xmlns:a16="http://schemas.microsoft.com/office/drawing/2014/main" id="{523EEB75-0417-9F4C-9AE5-83B4AD15D40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805884" y="7063833"/>
            <a:ext cx="1393015" cy="13930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it-IT" dirty="0"/>
              <a:t>icona</a:t>
            </a:r>
            <a:endParaRPr dirty="0"/>
          </a:p>
        </p:txBody>
      </p:sp>
      <p:sp>
        <p:nvSpPr>
          <p:cNvPr id="9" name="TITOLO">
            <a:extLst>
              <a:ext uri="{FF2B5EF4-FFF2-40B4-BE49-F238E27FC236}">
                <a16:creationId xmlns:a16="http://schemas.microsoft.com/office/drawing/2014/main" id="{DAF6093A-D0BE-954B-852D-01E435A7A4DD}"/>
              </a:ext>
            </a:extLst>
          </p:cNvPr>
          <p:cNvSpPr txBox="1">
            <a:spLocks noGrp="1"/>
          </p:cNvSpPr>
          <p:nvPr>
            <p:ph type="body" sz="quarter" idx="15" hasCustomPrompt="1"/>
          </p:nvPr>
        </p:nvSpPr>
        <p:spPr>
          <a:xfrm>
            <a:off x="2402885" y="4194610"/>
            <a:ext cx="8199030" cy="690189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sz="4200">
                <a:latin typeface="Avenir Black"/>
                <a:ea typeface="Avenir Black"/>
                <a:cs typeface="Avenir Black"/>
                <a:sym typeface="Avenir Black"/>
              </a:defRPr>
            </a:lvl1pPr>
          </a:lstStyle>
          <a:p>
            <a:pPr lvl="0"/>
            <a:r>
              <a:rPr lang="it-IT" dirty="0"/>
              <a:t>TITOLO</a:t>
            </a:r>
          </a:p>
        </p:txBody>
      </p:sp>
    </p:spTree>
    <p:extLst>
      <p:ext uri="{BB962C8B-B14F-4D97-AF65-F5344CB8AC3E}">
        <p14:creationId xmlns:p14="http://schemas.microsoft.com/office/powerpoint/2010/main" val="2085613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SoloTestoLun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00/00/0000">
            <a:extLst>
              <a:ext uri="{FF2B5EF4-FFF2-40B4-BE49-F238E27FC236}">
                <a16:creationId xmlns:a16="http://schemas.microsoft.com/office/drawing/2014/main" id="{D311BCF7-F9C6-B24C-9F1F-3FB294CAC1A7}"/>
              </a:ext>
            </a:extLst>
          </p:cNvPr>
          <p:cNvSpPr txBox="1">
            <a:spLocks noGrp="1"/>
          </p:cNvSpPr>
          <p:nvPr>
            <p:ph type="body" sz="quarter" idx="15" hasCustomPrompt="1"/>
          </p:nvPr>
        </p:nvSpPr>
        <p:spPr>
          <a:xfrm>
            <a:off x="512150" y="8953439"/>
            <a:ext cx="3153032" cy="290592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l">
              <a:buNone/>
              <a:defRPr sz="1400"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 lvl="0"/>
            <a:r>
              <a:rPr lang="it-IT" dirty="0"/>
              <a:t>DATA</a:t>
            </a:r>
          </a:p>
        </p:txBody>
      </p:sp>
      <p:sp>
        <p:nvSpPr>
          <p:cNvPr id="11" name="Nome Professore">
            <a:extLst>
              <a:ext uri="{FF2B5EF4-FFF2-40B4-BE49-F238E27FC236}">
                <a16:creationId xmlns:a16="http://schemas.microsoft.com/office/drawing/2014/main" id="{FD10221E-980C-EE4D-9D53-35461BE2D3BC}"/>
              </a:ext>
            </a:extLst>
          </p:cNvPr>
          <p:cNvSpPr txBox="1">
            <a:spLocks noGrp="1"/>
          </p:cNvSpPr>
          <p:nvPr>
            <p:ph type="body" sz="quarter" idx="17" hasCustomPrompt="1"/>
          </p:nvPr>
        </p:nvSpPr>
        <p:spPr>
          <a:xfrm>
            <a:off x="4145667" y="8953439"/>
            <a:ext cx="4713466" cy="290592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buNone/>
              <a:defRPr sz="1400"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 lvl="0"/>
            <a:r>
              <a:rPr lang="it-IT" dirty="0"/>
              <a:t>NOME PROFESSORE</a:t>
            </a:r>
          </a:p>
        </p:txBody>
      </p:sp>
      <p:sp>
        <p:nvSpPr>
          <p:cNvPr id="14" name="UF_00">
            <a:extLst>
              <a:ext uri="{FF2B5EF4-FFF2-40B4-BE49-F238E27FC236}">
                <a16:creationId xmlns:a16="http://schemas.microsoft.com/office/drawing/2014/main" id="{930DB8AC-BB88-564B-B9EC-338DE4352824}"/>
              </a:ext>
            </a:extLst>
          </p:cNvPr>
          <p:cNvSpPr txBox="1">
            <a:spLocks noGrp="1"/>
          </p:cNvSpPr>
          <p:nvPr>
            <p:ph type="body" sz="quarter" idx="16" hasCustomPrompt="1"/>
          </p:nvPr>
        </p:nvSpPr>
        <p:spPr>
          <a:xfrm>
            <a:off x="9773735" y="8953439"/>
            <a:ext cx="2630123" cy="290592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 lvl="0"/>
            <a:r>
              <a:rPr lang="it-IT" dirty="0"/>
              <a:t>SIGLA DELL’UF</a:t>
            </a:r>
          </a:p>
        </p:txBody>
      </p:sp>
      <p:sp>
        <p:nvSpPr>
          <p:cNvPr id="15" name="Segnaposto titolo 1">
            <a:extLst>
              <a:ext uri="{FF2B5EF4-FFF2-40B4-BE49-F238E27FC236}">
                <a16:creationId xmlns:a16="http://schemas.microsoft.com/office/drawing/2014/main" id="{833E69E5-41C2-3445-838C-81A9EA7E5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519113"/>
            <a:ext cx="9367838" cy="1885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800" b="0" i="0">
                <a:latin typeface="Avenir Medium" panose="02000503020000020003" pitchFamily="2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16" name="Segnaposto testo 2">
            <a:extLst>
              <a:ext uri="{FF2B5EF4-FFF2-40B4-BE49-F238E27FC236}">
                <a16:creationId xmlns:a16="http://schemas.microsoft.com/office/drawing/2014/main" id="{C31BC83E-B08B-E448-BFA2-AA0CBBA0C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49641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" descr="Immagine">
            <a:extLst>
              <a:ext uri="{FF2B5EF4-FFF2-40B4-BE49-F238E27FC236}">
                <a16:creationId xmlns:a16="http://schemas.microsoft.com/office/drawing/2014/main" id="{34FDCB83-2BA8-1844-B9D5-E3BAE036E79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111250" y="-584290"/>
            <a:ext cx="15227300" cy="10922180"/>
          </a:xfrm>
          <a:prstGeom prst="rect">
            <a:avLst/>
          </a:prstGeom>
          <a:ln w="3175">
            <a:miter lim="400000"/>
          </a:ln>
        </p:spPr>
      </p:pic>
      <p:pic>
        <p:nvPicPr>
          <p:cNvPr id="8" name="Immagine" descr="Immagine">
            <a:extLst>
              <a:ext uri="{FF2B5EF4-FFF2-40B4-BE49-F238E27FC236}">
                <a16:creationId xmlns:a16="http://schemas.microsoft.com/office/drawing/2014/main" id="{EC72ADE2-F1F2-B042-B1CA-1093414BE7E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882146" y="1678728"/>
            <a:ext cx="3240508" cy="766764"/>
          </a:xfrm>
          <a:prstGeom prst="rect">
            <a:avLst/>
          </a:prstGeom>
          <a:ln w="3175">
            <a:miter lim="400000"/>
          </a:ln>
        </p:spPr>
      </p:pic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CF84369-3BE7-FC43-B3AF-47FF431DB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63" y="519113"/>
            <a:ext cx="11217275" cy="1885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B258C5E-5408-D644-8D68-CC02F080E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C2DE6A4-C223-704A-9852-67B4D3E7D6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3763" y="9040813"/>
            <a:ext cx="2925762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B7D9C-4F60-C246-8CA4-396C0346DE33}" type="datetimeFigureOut">
              <a:rPr lang="it-IT" smtClean="0"/>
              <a:t>25/10/21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460A663-BF9C-D94A-9B81-18E7A5628D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08475" y="9040813"/>
            <a:ext cx="4387850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105436E-67B8-A841-8C36-E31204A479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5275" y="9040813"/>
            <a:ext cx="2925763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6D3A1-3270-474F-AA5D-5D36C8228E2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5218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" descr="Immagine">
            <a:extLst>
              <a:ext uri="{FF2B5EF4-FFF2-40B4-BE49-F238E27FC236}">
                <a16:creationId xmlns:a16="http://schemas.microsoft.com/office/drawing/2014/main" id="{B4A1877E-76D1-0542-AC1C-A98919E9E12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2112200" y="-2406920"/>
            <a:ext cx="4713465" cy="4661440"/>
          </a:xfrm>
          <a:prstGeom prst="rect">
            <a:avLst/>
          </a:prstGeom>
          <a:ln w="3175">
            <a:miter lim="400000"/>
          </a:ln>
        </p:spPr>
      </p:pic>
      <p:pic>
        <p:nvPicPr>
          <p:cNvPr id="14" name="Immagine" descr="Immagine">
            <a:extLst>
              <a:ext uri="{FF2B5EF4-FFF2-40B4-BE49-F238E27FC236}">
                <a16:creationId xmlns:a16="http://schemas.microsoft.com/office/drawing/2014/main" id="{FD88E82C-3F06-384B-A947-A057F90388D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37502" y="244998"/>
            <a:ext cx="1108654" cy="766764"/>
          </a:xfrm>
          <a:prstGeom prst="rect">
            <a:avLst/>
          </a:prstGeom>
          <a:ln w="3175">
            <a:miter lim="400000"/>
          </a:ln>
        </p:spPr>
      </p:pic>
      <p:pic>
        <p:nvPicPr>
          <p:cNvPr id="15" name="Immagine" descr="Immagine">
            <a:extLst>
              <a:ext uri="{FF2B5EF4-FFF2-40B4-BE49-F238E27FC236}">
                <a16:creationId xmlns:a16="http://schemas.microsoft.com/office/drawing/2014/main" id="{FBD273E9-5897-9642-B0E9-D92D7626D4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49668" y="7499080"/>
            <a:ext cx="4713465" cy="4661440"/>
          </a:xfrm>
          <a:prstGeom prst="rect">
            <a:avLst/>
          </a:prstGeom>
          <a:ln w="3175">
            <a:miter lim="400000"/>
          </a:ln>
        </p:spPr>
      </p:pic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5F839D5-B123-E246-B5E4-E82756A1F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1265" y="519113"/>
            <a:ext cx="9509773" cy="1885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A0CA488-A6F4-C74F-ABEF-9BE5F7008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4078469-F2BB-054D-B482-A470B99317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3763" y="9040813"/>
            <a:ext cx="2925762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F5F4A-4507-894B-98D1-9441DD15C475}" type="datetimeFigureOut">
              <a:rPr lang="it-IT" smtClean="0"/>
              <a:t>25/10/21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0A8EFAE-A1C2-5440-86B0-034F95FED0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08475" y="9040813"/>
            <a:ext cx="4387850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3ACEC83-3F76-7747-AE3B-CD2F11697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5275" y="9040813"/>
            <a:ext cx="2925763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47E57-BD03-5C4A-B876-C2A14B73535E}" type="slidenum">
              <a:rPr lang="it-IT" smtClean="0"/>
              <a:t>‹#›</a:t>
            </a:fld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50523C91-C6FC-7647-8949-63E29E0B2258}"/>
              </a:ext>
            </a:extLst>
          </p:cNvPr>
          <p:cNvSpPr/>
          <p:nvPr userDrawn="1"/>
        </p:nvSpPr>
        <p:spPr>
          <a:xfrm>
            <a:off x="11990244" y="244998"/>
            <a:ext cx="9541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827467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0" i="0" kern="1200">
          <a:solidFill>
            <a:schemeClr val="tx1"/>
          </a:solidFill>
          <a:latin typeface="Avenir Medium" panose="02000503020000020003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745E7B6-5C41-864B-AD1C-8BEAE859D049}"/>
              </a:ext>
            </a:extLst>
          </p:cNvPr>
          <p:cNvSpPr txBox="1"/>
          <p:nvPr/>
        </p:nvSpPr>
        <p:spPr>
          <a:xfrm>
            <a:off x="567072" y="1586204"/>
            <a:ext cx="1116363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US" sz="2800" b="0" dirty="0"/>
              <a:t>Personalizzare l’icona del corso scegliendo tra quelle sotto elencate </a:t>
            </a:r>
            <a:br>
              <a:rPr lang="it-US" sz="2800" b="0" dirty="0"/>
            </a:br>
            <a:r>
              <a:rPr lang="it-US" sz="2800" b="0" dirty="0"/>
              <a:t>(per farlo posizionarsi sullo SCHEMA della diapositiva)</a:t>
            </a:r>
          </a:p>
        </p:txBody>
      </p:sp>
      <p:pic>
        <p:nvPicPr>
          <p:cNvPr id="14" name="Immagine 9">
            <a:extLst>
              <a:ext uri="{FF2B5EF4-FFF2-40B4-BE49-F238E27FC236}">
                <a16:creationId xmlns:a16="http://schemas.microsoft.com/office/drawing/2014/main" id="{C79B1B77-F1EB-1741-A366-D29EFD10B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5979" y="2569741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Immagine 10">
            <a:extLst>
              <a:ext uri="{FF2B5EF4-FFF2-40B4-BE49-F238E27FC236}">
                <a16:creationId xmlns:a16="http://schemas.microsoft.com/office/drawing/2014/main" id="{4E5C2363-F152-AB4D-A33C-A4E3721EE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84" y="2569741"/>
            <a:ext cx="181927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Immagine 11">
            <a:extLst>
              <a:ext uri="{FF2B5EF4-FFF2-40B4-BE49-F238E27FC236}">
                <a16:creationId xmlns:a16="http://schemas.microsoft.com/office/drawing/2014/main" id="{8F97DF50-A130-7F41-923B-A3E4E2010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463" y="5436478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Immagine 15">
            <a:extLst>
              <a:ext uri="{FF2B5EF4-FFF2-40B4-BE49-F238E27FC236}">
                <a16:creationId xmlns:a16="http://schemas.microsoft.com/office/drawing/2014/main" id="{3C1193A6-550B-364A-B919-518E051C7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463" y="2569741"/>
            <a:ext cx="1738312" cy="173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Immagine 16" descr="Immagine che contiene freccia&#10;&#10;Descrizione generata automaticamente">
            <a:extLst>
              <a:ext uri="{FF2B5EF4-FFF2-40B4-BE49-F238E27FC236}">
                <a16:creationId xmlns:a16="http://schemas.microsoft.com/office/drawing/2014/main" id="{31EEB9D5-1086-C04E-AAA6-904028B24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5614" y="5436478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Immagine 17" descr="Immagine che contiene freccia&#10;&#10;Descrizione generata automaticamente">
            <a:extLst>
              <a:ext uri="{FF2B5EF4-FFF2-40B4-BE49-F238E27FC236}">
                <a16:creationId xmlns:a16="http://schemas.microsoft.com/office/drawing/2014/main" id="{F4EB2F23-C7D3-8C47-9E59-05B558DC5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37" y="5436478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Immagine 18" descr="Immagine che contiene freccia&#10;&#10;Descrizione generata automaticamente">
            <a:extLst>
              <a:ext uri="{FF2B5EF4-FFF2-40B4-BE49-F238E27FC236}">
                <a16:creationId xmlns:a16="http://schemas.microsoft.com/office/drawing/2014/main" id="{1FB42221-AD2B-3542-BDC5-C7EF914E6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850" y="5436478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Immagine 19">
            <a:extLst>
              <a:ext uri="{FF2B5EF4-FFF2-40B4-BE49-F238E27FC236}">
                <a16:creationId xmlns:a16="http://schemas.microsoft.com/office/drawing/2014/main" id="{46510CF0-CC4C-3940-BD9C-2B4F6A3E0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4777" y="2569741"/>
            <a:ext cx="1727200" cy="173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Immagine 20">
            <a:extLst>
              <a:ext uri="{FF2B5EF4-FFF2-40B4-BE49-F238E27FC236}">
                <a16:creationId xmlns:a16="http://schemas.microsoft.com/office/drawing/2014/main" id="{FAC3D5BF-E43E-114C-9D3E-9181BEF4A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261" y="2569741"/>
            <a:ext cx="1727200" cy="173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Immagine 21" descr="Immagine che contiene freccia&#10;&#10;Descrizione generata automaticamente">
            <a:extLst>
              <a:ext uri="{FF2B5EF4-FFF2-40B4-BE49-F238E27FC236}">
                <a16:creationId xmlns:a16="http://schemas.microsoft.com/office/drawing/2014/main" id="{F8C92FF8-F17E-464C-B29B-B723D1ADB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0076" y="5436478"/>
            <a:ext cx="1736725" cy="173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egnaposto testo 4">
            <a:extLst>
              <a:ext uri="{FF2B5EF4-FFF2-40B4-BE49-F238E27FC236}">
                <a16:creationId xmlns:a16="http://schemas.microsoft.com/office/drawing/2014/main" id="{A4F7101D-ADFE-8D48-82AA-E5CE8D60B5BB}"/>
              </a:ext>
            </a:extLst>
          </p:cNvPr>
          <p:cNvSpPr txBox="1">
            <a:spLocks/>
          </p:cNvSpPr>
          <p:nvPr/>
        </p:nvSpPr>
        <p:spPr>
          <a:xfrm>
            <a:off x="10176863" y="4789667"/>
            <a:ext cx="1988535" cy="320088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200" kern="1200">
                <a:solidFill>
                  <a:schemeClr val="tx1"/>
                </a:solidFill>
                <a:latin typeface="Avenir Black"/>
                <a:ea typeface="Avenir Black"/>
                <a:cs typeface="Avenir Black"/>
                <a:sym typeface="Avenir Blac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US" sz="1600" b="0" dirty="0"/>
              <a:t>IFTS Developer</a:t>
            </a:r>
          </a:p>
        </p:txBody>
      </p:sp>
      <p:sp>
        <p:nvSpPr>
          <p:cNvPr id="26" name="Segnaposto testo 11">
            <a:extLst>
              <a:ext uri="{FF2B5EF4-FFF2-40B4-BE49-F238E27FC236}">
                <a16:creationId xmlns:a16="http://schemas.microsoft.com/office/drawing/2014/main" id="{DDB570C6-5210-7A4A-A157-0C82C2438EDC}"/>
              </a:ext>
            </a:extLst>
          </p:cNvPr>
          <p:cNvSpPr txBox="1">
            <a:spLocks/>
          </p:cNvSpPr>
          <p:nvPr/>
        </p:nvSpPr>
        <p:spPr>
          <a:xfrm>
            <a:off x="7683442" y="4685377"/>
            <a:ext cx="1988535" cy="3485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US" sz="1600" dirty="0">
                <a:latin typeface="Avenir Black" panose="02000503020000020003" pitchFamily="2" charset="0"/>
              </a:rPr>
              <a:t>IFTS Packaging</a:t>
            </a:r>
          </a:p>
        </p:txBody>
      </p:sp>
      <p:sp>
        <p:nvSpPr>
          <p:cNvPr id="27" name="Segnaposto testo 5">
            <a:extLst>
              <a:ext uri="{FF2B5EF4-FFF2-40B4-BE49-F238E27FC236}">
                <a16:creationId xmlns:a16="http://schemas.microsoft.com/office/drawing/2014/main" id="{D5475D48-C7CC-5E46-BBD7-D8ED2DF67B26}"/>
              </a:ext>
            </a:extLst>
          </p:cNvPr>
          <p:cNvSpPr txBox="1">
            <a:spLocks/>
          </p:cNvSpPr>
          <p:nvPr/>
        </p:nvSpPr>
        <p:spPr>
          <a:xfrm>
            <a:off x="374609" y="4568068"/>
            <a:ext cx="1988535" cy="541687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700" kern="1200">
                <a:solidFill>
                  <a:schemeClr val="tx1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US" sz="1600" dirty="0">
                <a:latin typeface="Avenir Black" panose="02000503020000020003" pitchFamily="2" charset="0"/>
              </a:rPr>
              <a:t>ITS Cloud&amp;Data</a:t>
            </a:r>
            <a:br>
              <a:rPr lang="it-US" sz="1600" dirty="0">
                <a:latin typeface="Avenir Black" panose="02000503020000020003" pitchFamily="2" charset="0"/>
              </a:rPr>
            </a:br>
            <a:r>
              <a:rPr lang="it-US" sz="1600" dirty="0">
                <a:latin typeface="Avenir Black" panose="02000503020000020003" pitchFamily="2" charset="0"/>
              </a:rPr>
              <a:t>Security</a:t>
            </a:r>
          </a:p>
        </p:txBody>
      </p:sp>
      <p:sp>
        <p:nvSpPr>
          <p:cNvPr id="28" name="Segnaposto testo 12">
            <a:extLst>
              <a:ext uri="{FF2B5EF4-FFF2-40B4-BE49-F238E27FC236}">
                <a16:creationId xmlns:a16="http://schemas.microsoft.com/office/drawing/2014/main" id="{481FC27C-95C6-8940-81BF-92FFD864BAC0}"/>
              </a:ext>
            </a:extLst>
          </p:cNvPr>
          <p:cNvSpPr txBox="1">
            <a:spLocks/>
          </p:cNvSpPr>
          <p:nvPr/>
        </p:nvSpPr>
        <p:spPr>
          <a:xfrm>
            <a:off x="2719528" y="4511899"/>
            <a:ext cx="2159484" cy="5978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US" sz="1600" dirty="0">
                <a:latin typeface="Avenir Black" panose="02000503020000020003" pitchFamily="2" charset="0"/>
              </a:rPr>
              <a:t>ITS Machine Learning</a:t>
            </a:r>
          </a:p>
        </p:txBody>
      </p:sp>
      <p:sp>
        <p:nvSpPr>
          <p:cNvPr id="31" name="Segnaposto testo 7">
            <a:extLst>
              <a:ext uri="{FF2B5EF4-FFF2-40B4-BE49-F238E27FC236}">
                <a16:creationId xmlns:a16="http://schemas.microsoft.com/office/drawing/2014/main" id="{D54FF3A9-84E4-A44A-A307-12E9D1E79BDD}"/>
              </a:ext>
            </a:extLst>
          </p:cNvPr>
          <p:cNvSpPr txBox="1">
            <a:spLocks/>
          </p:cNvSpPr>
          <p:nvPr/>
        </p:nvSpPr>
        <p:spPr>
          <a:xfrm>
            <a:off x="5304470" y="4560728"/>
            <a:ext cx="2159484" cy="5978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US" sz="1600" dirty="0">
                <a:latin typeface="Avenir Black" panose="02000503020000020003" pitchFamily="2" charset="0"/>
              </a:rPr>
              <a:t>ITS Cyber </a:t>
            </a:r>
            <a:br>
              <a:rPr lang="it-US" sz="1600" dirty="0">
                <a:latin typeface="Avenir Black" panose="02000503020000020003" pitchFamily="2" charset="0"/>
              </a:rPr>
            </a:br>
            <a:r>
              <a:rPr lang="it-US" sz="1600" dirty="0">
                <a:latin typeface="Avenir Black" panose="02000503020000020003" pitchFamily="2" charset="0"/>
              </a:rPr>
              <a:t>Defence</a:t>
            </a:r>
          </a:p>
        </p:txBody>
      </p:sp>
      <p:sp>
        <p:nvSpPr>
          <p:cNvPr id="32" name="Segnaposto testo 6">
            <a:extLst>
              <a:ext uri="{FF2B5EF4-FFF2-40B4-BE49-F238E27FC236}">
                <a16:creationId xmlns:a16="http://schemas.microsoft.com/office/drawing/2014/main" id="{6F4FE590-DC81-0540-B379-9639E75D5EE5}"/>
              </a:ext>
            </a:extLst>
          </p:cNvPr>
          <p:cNvSpPr txBox="1">
            <a:spLocks/>
          </p:cNvSpPr>
          <p:nvPr/>
        </p:nvSpPr>
        <p:spPr>
          <a:xfrm>
            <a:off x="5083536" y="7618561"/>
            <a:ext cx="2534262" cy="3485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US" sz="1600" dirty="0">
                <a:latin typeface="Avenir Black" panose="02000503020000020003" pitchFamily="2" charset="0"/>
              </a:rPr>
              <a:t>ITS Omnichannel</a:t>
            </a:r>
          </a:p>
        </p:txBody>
      </p:sp>
      <p:sp>
        <p:nvSpPr>
          <p:cNvPr id="33" name="Segnaposto testo 9">
            <a:extLst>
              <a:ext uri="{FF2B5EF4-FFF2-40B4-BE49-F238E27FC236}">
                <a16:creationId xmlns:a16="http://schemas.microsoft.com/office/drawing/2014/main" id="{A9D04897-7B43-3843-ACAE-C16FEB249C78}"/>
              </a:ext>
            </a:extLst>
          </p:cNvPr>
          <p:cNvSpPr txBox="1">
            <a:spLocks/>
          </p:cNvSpPr>
          <p:nvPr/>
        </p:nvSpPr>
        <p:spPr>
          <a:xfrm>
            <a:off x="374608" y="7493912"/>
            <a:ext cx="1988535" cy="5978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US" sz="1600" dirty="0">
                <a:latin typeface="Avenir Black" panose="02000503020000020003" pitchFamily="2" charset="0"/>
              </a:rPr>
              <a:t>ITS Software</a:t>
            </a:r>
            <a:br>
              <a:rPr lang="it-US" sz="1600" dirty="0">
                <a:latin typeface="Avenir Black" panose="02000503020000020003" pitchFamily="2" charset="0"/>
              </a:rPr>
            </a:br>
            <a:r>
              <a:rPr lang="it-US" sz="1600" dirty="0">
                <a:latin typeface="Avenir Black" panose="02000503020000020003" pitchFamily="2" charset="0"/>
              </a:rPr>
              <a:t>Architet</a:t>
            </a:r>
          </a:p>
        </p:txBody>
      </p:sp>
      <p:sp>
        <p:nvSpPr>
          <p:cNvPr id="34" name="Segnaposto testo 10">
            <a:extLst>
              <a:ext uri="{FF2B5EF4-FFF2-40B4-BE49-F238E27FC236}">
                <a16:creationId xmlns:a16="http://schemas.microsoft.com/office/drawing/2014/main" id="{A2AFE07A-39F7-DD41-9B8C-D4F7B1516880}"/>
              </a:ext>
            </a:extLst>
          </p:cNvPr>
          <p:cNvSpPr txBox="1">
            <a:spLocks/>
          </p:cNvSpPr>
          <p:nvPr/>
        </p:nvSpPr>
        <p:spPr>
          <a:xfrm>
            <a:off x="2865115" y="7618561"/>
            <a:ext cx="1988535" cy="3485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US" sz="1600" dirty="0">
                <a:latin typeface="Avenir Black" panose="02000503020000020003" pitchFamily="2" charset="0"/>
              </a:rPr>
              <a:t>ITS Packaging</a:t>
            </a:r>
          </a:p>
        </p:txBody>
      </p:sp>
      <p:sp>
        <p:nvSpPr>
          <p:cNvPr id="35" name="Segnaposto testo 13">
            <a:extLst>
              <a:ext uri="{FF2B5EF4-FFF2-40B4-BE49-F238E27FC236}">
                <a16:creationId xmlns:a16="http://schemas.microsoft.com/office/drawing/2014/main" id="{85A20E14-5C29-244F-8E40-4D82AF11AB2A}"/>
              </a:ext>
            </a:extLst>
          </p:cNvPr>
          <p:cNvSpPr txBox="1">
            <a:spLocks/>
          </p:cNvSpPr>
          <p:nvPr/>
        </p:nvSpPr>
        <p:spPr>
          <a:xfrm>
            <a:off x="7748266" y="7624680"/>
            <a:ext cx="1988535" cy="3485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US" sz="1600" dirty="0">
                <a:latin typeface="Avenir Black" panose="02000503020000020003" pitchFamily="2" charset="0"/>
              </a:rPr>
              <a:t>ITS Big Data</a:t>
            </a:r>
          </a:p>
        </p:txBody>
      </p:sp>
      <p:sp>
        <p:nvSpPr>
          <p:cNvPr id="36" name="Segnaposto testo 8">
            <a:extLst>
              <a:ext uri="{FF2B5EF4-FFF2-40B4-BE49-F238E27FC236}">
                <a16:creationId xmlns:a16="http://schemas.microsoft.com/office/drawing/2014/main" id="{280AFAA1-A0F5-A94E-B676-DE7FCDE67EF7}"/>
              </a:ext>
            </a:extLst>
          </p:cNvPr>
          <p:cNvSpPr txBox="1">
            <a:spLocks/>
          </p:cNvSpPr>
          <p:nvPr/>
        </p:nvSpPr>
        <p:spPr>
          <a:xfrm>
            <a:off x="10060845" y="7618561"/>
            <a:ext cx="2439067" cy="5978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US" sz="1600" dirty="0">
                <a:latin typeface="Avenir Black" panose="02000503020000020003" pitchFamily="2" charset="0"/>
              </a:rPr>
              <a:t>ITS Smart</a:t>
            </a:r>
            <a:br>
              <a:rPr lang="it-US" sz="1600" dirty="0">
                <a:latin typeface="Avenir Black" panose="02000503020000020003" pitchFamily="2" charset="0"/>
              </a:rPr>
            </a:br>
            <a:r>
              <a:rPr lang="it-US" sz="1600" dirty="0">
                <a:latin typeface="Avenir Black" panose="02000503020000020003" pitchFamily="2" charset="0"/>
              </a:rPr>
              <a:t>Manufacturing</a:t>
            </a:r>
          </a:p>
        </p:txBody>
      </p: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E5A7AEA4-579B-A04D-ABAA-990809DC7B5E}"/>
              </a:ext>
            </a:extLst>
          </p:cNvPr>
          <p:cNvCxnSpPr>
            <a:cxnSpLocks/>
          </p:cNvCxnSpPr>
          <p:nvPr/>
        </p:nvCxnSpPr>
        <p:spPr>
          <a:xfrm flipV="1">
            <a:off x="9499599" y="652394"/>
            <a:ext cx="2194560" cy="365760"/>
          </a:xfrm>
          <a:prstGeom prst="straightConnector1">
            <a:avLst/>
          </a:prstGeom>
          <a:ln w="1079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788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745E7B6-5C41-864B-AD1C-8BEAE859D049}"/>
              </a:ext>
            </a:extLst>
          </p:cNvPr>
          <p:cNvSpPr txBox="1"/>
          <p:nvPr/>
        </p:nvSpPr>
        <p:spPr>
          <a:xfrm>
            <a:off x="1651504" y="1586204"/>
            <a:ext cx="89947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US" sz="2800" b="0" dirty="0"/>
              <a:t>Personalizzare le informazioni al piede della diapositiva</a:t>
            </a:r>
            <a:br>
              <a:rPr lang="it-US" sz="2800" b="0" dirty="0"/>
            </a:br>
            <a:r>
              <a:rPr lang="it-US" sz="2800" b="0" dirty="0"/>
              <a:t>(per farlo posizionarsi sullo SCHEMA della diapositiva)</a:t>
            </a:r>
          </a:p>
        </p:txBody>
      </p: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E5A7AEA4-579B-A04D-ABAA-990809DC7B5E}"/>
              </a:ext>
            </a:extLst>
          </p:cNvPr>
          <p:cNvCxnSpPr>
            <a:cxnSpLocks/>
          </p:cNvCxnSpPr>
          <p:nvPr/>
        </p:nvCxnSpPr>
        <p:spPr>
          <a:xfrm flipV="1">
            <a:off x="9499599" y="652394"/>
            <a:ext cx="2194560" cy="365760"/>
          </a:xfrm>
          <a:prstGeom prst="straightConnector1">
            <a:avLst/>
          </a:prstGeom>
          <a:ln w="1079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" name="Immagine 2">
            <a:extLst>
              <a:ext uri="{FF2B5EF4-FFF2-40B4-BE49-F238E27FC236}">
                <a16:creationId xmlns:a16="http://schemas.microsoft.com/office/drawing/2014/main" id="{43357DD3-BDBF-C344-B237-C4019D931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50" y="5608320"/>
            <a:ext cx="12153900" cy="914400"/>
          </a:xfrm>
          <a:prstGeom prst="rect">
            <a:avLst/>
          </a:prstGeom>
        </p:spPr>
      </p:pic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CC878709-FBB6-E349-8D07-1124D4E50BCB}"/>
              </a:ext>
            </a:extLst>
          </p:cNvPr>
          <p:cNvCxnSpPr>
            <a:cxnSpLocks/>
          </p:cNvCxnSpPr>
          <p:nvPr/>
        </p:nvCxnSpPr>
        <p:spPr>
          <a:xfrm>
            <a:off x="1651504" y="4572000"/>
            <a:ext cx="561345" cy="1036320"/>
          </a:xfrm>
          <a:prstGeom prst="straightConnector1">
            <a:avLst/>
          </a:prstGeom>
          <a:ln w="1079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8C10B060-4DCD-0D45-916D-4B891A7296D3}"/>
              </a:ext>
            </a:extLst>
          </p:cNvPr>
          <p:cNvCxnSpPr>
            <a:cxnSpLocks/>
          </p:cNvCxnSpPr>
          <p:nvPr/>
        </p:nvCxnSpPr>
        <p:spPr>
          <a:xfrm>
            <a:off x="5587544" y="4572000"/>
            <a:ext cx="561345" cy="1036320"/>
          </a:xfrm>
          <a:prstGeom prst="straightConnector1">
            <a:avLst/>
          </a:prstGeom>
          <a:ln w="1079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DE471BC0-64BC-D447-BC08-A8E79AE5E16E}"/>
              </a:ext>
            </a:extLst>
          </p:cNvPr>
          <p:cNvCxnSpPr>
            <a:cxnSpLocks/>
          </p:cNvCxnSpPr>
          <p:nvPr/>
        </p:nvCxnSpPr>
        <p:spPr>
          <a:xfrm>
            <a:off x="10596879" y="4572000"/>
            <a:ext cx="561345" cy="1036320"/>
          </a:xfrm>
          <a:prstGeom prst="straightConnector1">
            <a:avLst/>
          </a:prstGeom>
          <a:ln w="1079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Segnaposto testo 5">
            <a:extLst>
              <a:ext uri="{FF2B5EF4-FFF2-40B4-BE49-F238E27FC236}">
                <a16:creationId xmlns:a16="http://schemas.microsoft.com/office/drawing/2014/main" id="{31CE36E1-F6E0-994A-B9DD-F59183ADC71E}"/>
              </a:ext>
            </a:extLst>
          </p:cNvPr>
          <p:cNvSpPr txBox="1">
            <a:spLocks/>
          </p:cNvSpPr>
          <p:nvPr/>
        </p:nvSpPr>
        <p:spPr>
          <a:xfrm>
            <a:off x="657236" y="3576631"/>
            <a:ext cx="1988535" cy="763286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700" kern="1200">
                <a:solidFill>
                  <a:schemeClr val="tx1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US" sz="1600" dirty="0">
                <a:latin typeface="Avenir Black" panose="02000503020000020003" pitchFamily="2" charset="0"/>
              </a:rPr>
              <a:t>Data di svolgimento della lezione</a:t>
            </a:r>
          </a:p>
        </p:txBody>
      </p:sp>
      <p:sp>
        <p:nvSpPr>
          <p:cNvPr id="40" name="Segnaposto testo 5">
            <a:extLst>
              <a:ext uri="{FF2B5EF4-FFF2-40B4-BE49-F238E27FC236}">
                <a16:creationId xmlns:a16="http://schemas.microsoft.com/office/drawing/2014/main" id="{F23B76F5-0928-3245-98C8-1D96CCC09A87}"/>
              </a:ext>
            </a:extLst>
          </p:cNvPr>
          <p:cNvSpPr txBox="1">
            <a:spLocks/>
          </p:cNvSpPr>
          <p:nvPr/>
        </p:nvSpPr>
        <p:spPr>
          <a:xfrm>
            <a:off x="4160354" y="3576631"/>
            <a:ext cx="1988535" cy="541687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700" kern="1200">
                <a:solidFill>
                  <a:schemeClr val="tx1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US" sz="1600" dirty="0">
                <a:latin typeface="Avenir Black" panose="02000503020000020003" pitchFamily="2" charset="0"/>
              </a:rPr>
              <a:t>Nome del docente che farà la lezione</a:t>
            </a:r>
          </a:p>
        </p:txBody>
      </p:sp>
      <p:sp>
        <p:nvSpPr>
          <p:cNvPr id="41" name="Segnaposto testo 5">
            <a:extLst>
              <a:ext uri="{FF2B5EF4-FFF2-40B4-BE49-F238E27FC236}">
                <a16:creationId xmlns:a16="http://schemas.microsoft.com/office/drawing/2014/main" id="{21321F98-7862-0444-AF6B-1923C5EB06DF}"/>
              </a:ext>
            </a:extLst>
          </p:cNvPr>
          <p:cNvSpPr txBox="1">
            <a:spLocks/>
          </p:cNvSpPr>
          <p:nvPr/>
        </p:nvSpPr>
        <p:spPr>
          <a:xfrm>
            <a:off x="9169689" y="3576631"/>
            <a:ext cx="1988535" cy="763286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700" kern="1200">
                <a:solidFill>
                  <a:schemeClr val="tx1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US" sz="1600" dirty="0">
                <a:latin typeface="Avenir Black" panose="02000503020000020003" pitchFamily="2" charset="0"/>
              </a:rPr>
              <a:t>Sigla dell’UF</a:t>
            </a:r>
            <a:br>
              <a:rPr lang="it-US" sz="1600" dirty="0">
                <a:latin typeface="Avenir Black" panose="02000503020000020003" pitchFamily="2" charset="0"/>
              </a:rPr>
            </a:br>
            <a:r>
              <a:rPr lang="it-US" sz="1600" dirty="0">
                <a:latin typeface="Avenir Black" panose="02000503020000020003" pitchFamily="2" charset="0"/>
              </a:rPr>
              <a:t>a cui appartiene la lezione</a:t>
            </a:r>
          </a:p>
        </p:txBody>
      </p:sp>
    </p:spTree>
    <p:extLst>
      <p:ext uri="{BB962C8B-B14F-4D97-AF65-F5344CB8AC3E}">
        <p14:creationId xmlns:p14="http://schemas.microsoft.com/office/powerpoint/2010/main" val="1565185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8B5D34DC-DC01-1143-A90F-A326553508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73BD4A5-9F8C-744D-8560-FFB04390C90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01FFF15-75A8-5244-BF1C-39365AA44C8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02885" y="4194610"/>
            <a:ext cx="8199030" cy="1271887"/>
          </a:xfrm>
        </p:spPr>
        <p:txBody>
          <a:bodyPr/>
          <a:lstStyle/>
          <a:p>
            <a:r>
              <a:rPr lang="it-IT" dirty="0"/>
              <a:t>Obiettivi, documentazione, </a:t>
            </a:r>
            <a:br>
              <a:rPr lang="it-IT" dirty="0"/>
            </a:br>
            <a:r>
              <a:rPr lang="it-IT" dirty="0"/>
              <a:t>modalità di valutazione</a:t>
            </a:r>
          </a:p>
        </p:txBody>
      </p:sp>
    </p:spTree>
    <p:extLst>
      <p:ext uri="{BB962C8B-B14F-4D97-AF65-F5344CB8AC3E}">
        <p14:creationId xmlns:p14="http://schemas.microsoft.com/office/powerpoint/2010/main" val="868476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gnaposto immagine 9">
            <a:extLst>
              <a:ext uri="{FF2B5EF4-FFF2-40B4-BE49-F238E27FC236}">
                <a16:creationId xmlns:a16="http://schemas.microsoft.com/office/drawing/2014/main" id="{36EDFA50-B9FC-4B48-A9AB-8C0C4B9DBEE3}"/>
              </a:ext>
            </a:extLst>
          </p:cNvPr>
          <p:cNvSpPr>
            <a:spLocks noGrp="1"/>
          </p:cNvSpPr>
          <p:nvPr>
            <p:ph type="pic" sz="quarter" idx="4294967295"/>
          </p:nvPr>
        </p:nvSpPr>
        <p:spPr>
          <a:xfrm>
            <a:off x="11363151" y="290349"/>
            <a:ext cx="1019490" cy="1019502"/>
          </a:xfrm>
        </p:spPr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ECA92CFB-FB07-8647-A999-BA9078EAF681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6802964" y="2889718"/>
            <a:ext cx="4427189" cy="4611749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dirty="0"/>
              <a:t>Adobe CC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dirty="0"/>
              <a:t>DAM (bridge)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dirty="0"/>
              <a:t>Flussi di lavoro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dirty="0" err="1"/>
              <a:t>PDF&amp;Acrobat</a:t>
            </a:r>
            <a:endParaRPr lang="it-IT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dirty="0" err="1"/>
              <a:t>InDesign</a:t>
            </a:r>
            <a:endParaRPr lang="it-IT" dirty="0"/>
          </a:p>
          <a:p>
            <a:pPr lvl="1"/>
            <a:r>
              <a:rPr lang="it-IT" dirty="0"/>
              <a:t>Stampa</a:t>
            </a:r>
          </a:p>
          <a:p>
            <a:pPr lvl="1"/>
            <a:r>
              <a:rPr lang="it-IT" dirty="0"/>
              <a:t>Interattivo</a:t>
            </a:r>
          </a:p>
          <a:p>
            <a:pPr lvl="1"/>
            <a:r>
              <a:rPr lang="it-IT" dirty="0" err="1"/>
              <a:t>Epub</a:t>
            </a:r>
            <a:endParaRPr lang="it-IT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dirty="0"/>
              <a:t>Pubblicazione su </a:t>
            </a:r>
            <a:r>
              <a:rPr lang="it-IT" dirty="0" err="1"/>
              <a:t>paperlit</a:t>
            </a:r>
            <a:endParaRPr lang="it-IT" dirty="0"/>
          </a:p>
          <a:p>
            <a:endParaRPr lang="it-IT" dirty="0"/>
          </a:p>
          <a:p>
            <a:pPr lvl="1"/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12" name="Segnaposto testo 11">
            <a:extLst>
              <a:ext uri="{FF2B5EF4-FFF2-40B4-BE49-F238E27FC236}">
                <a16:creationId xmlns:a16="http://schemas.microsoft.com/office/drawing/2014/main" id="{FAD36548-8F37-B94A-A1FD-D6C8A8DFEF4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14" name="Segnaposto testo 13">
            <a:extLst>
              <a:ext uri="{FF2B5EF4-FFF2-40B4-BE49-F238E27FC236}">
                <a16:creationId xmlns:a16="http://schemas.microsoft.com/office/drawing/2014/main" id="{B6EA18CE-29E6-2C40-BB9A-DFDB43C0771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099B8F8C-7502-D149-AE96-94828D06FFA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690757" y="889577"/>
            <a:ext cx="7623286" cy="6901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4800" dirty="0">
                <a:latin typeface="Avenir Medium" panose="02000503020000020003" pitchFamily="2" charset="0"/>
              </a:rPr>
              <a:t>Durata e Contenuti</a:t>
            </a:r>
          </a:p>
        </p:txBody>
      </p:sp>
      <p:sp>
        <p:nvSpPr>
          <p:cNvPr id="13" name="Segnaposto testo 12">
            <a:extLst>
              <a:ext uri="{FF2B5EF4-FFF2-40B4-BE49-F238E27FC236}">
                <a16:creationId xmlns:a16="http://schemas.microsoft.com/office/drawing/2014/main" id="{B76809C9-40AB-2244-A274-07AE38A6093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17" name="Segnaposto testo 10">
            <a:extLst>
              <a:ext uri="{FF2B5EF4-FFF2-40B4-BE49-F238E27FC236}">
                <a16:creationId xmlns:a16="http://schemas.microsoft.com/office/drawing/2014/main" id="{E0EF1167-3704-0340-8128-5C4CE26B8D0C}"/>
              </a:ext>
            </a:extLst>
          </p:cNvPr>
          <p:cNvSpPr txBox="1">
            <a:spLocks/>
          </p:cNvSpPr>
          <p:nvPr/>
        </p:nvSpPr>
        <p:spPr>
          <a:xfrm>
            <a:off x="2563333" y="2889719"/>
            <a:ext cx="4427189" cy="2028248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0" dirty="0"/>
              <a:t>44 ore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b="0" dirty="0"/>
              <a:t>Dal 18 gennaio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b="0" dirty="0"/>
              <a:t>Al 22 marzo</a:t>
            </a:r>
          </a:p>
          <a:p>
            <a:endParaRPr lang="it-IT" b="0" dirty="0"/>
          </a:p>
        </p:txBody>
      </p:sp>
    </p:spTree>
    <p:extLst>
      <p:ext uri="{BB962C8B-B14F-4D97-AF65-F5344CB8AC3E}">
        <p14:creationId xmlns:p14="http://schemas.microsoft.com/office/powerpoint/2010/main" val="3044823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immagine 8">
            <a:extLst>
              <a:ext uri="{FF2B5EF4-FFF2-40B4-BE49-F238E27FC236}">
                <a16:creationId xmlns:a16="http://schemas.microsoft.com/office/drawing/2014/main" id="{FBA10257-39D1-9842-B536-918B2B66A41F}"/>
              </a:ext>
            </a:extLst>
          </p:cNvPr>
          <p:cNvSpPr>
            <a:spLocks noGrp="1"/>
          </p:cNvSpPr>
          <p:nvPr>
            <p:ph type="pic" sz="quarter" idx="4294967295"/>
          </p:nvPr>
        </p:nvSpPr>
        <p:spPr>
          <a:xfrm>
            <a:off x="11363151" y="290349"/>
            <a:ext cx="1019490" cy="1019502"/>
          </a:xfrm>
        </p:spPr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343BCE77-D970-E04C-8D0C-867E274387CE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1791179" y="1981946"/>
            <a:ext cx="10081717" cy="628787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dirty="0"/>
              <a:t>Conoscere le problematiche inerenti la gestione dei flussi di lavoro </a:t>
            </a:r>
            <a:r>
              <a:rPr lang="it-IT" dirty="0" err="1"/>
              <a:t>omnicanale</a:t>
            </a:r>
            <a:endParaRPr lang="it-IT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dirty="0"/>
              <a:t>Acquisire conoscenze avanzate e professionali nell’utilizzo dei programmi </a:t>
            </a:r>
            <a:r>
              <a:rPr lang="it-IT" dirty="0" err="1"/>
              <a:t>InDesign</a:t>
            </a:r>
            <a:r>
              <a:rPr lang="it-IT" dirty="0"/>
              <a:t> e Acrobat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dirty="0"/>
              <a:t>Conoscere i formati dei file e le tecniche di compressione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dirty="0"/>
              <a:t>Automatizzare il flusso di lavoro (hot-folder, impaginazione automatica)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dirty="0"/>
              <a:t>Creare PDF interattivi e pubblicarli sui </a:t>
            </a:r>
            <a:r>
              <a:rPr lang="it-IT" dirty="0" err="1"/>
              <a:t>marketplace</a:t>
            </a:r>
            <a:endParaRPr lang="it-IT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dirty="0"/>
              <a:t>Creare </a:t>
            </a:r>
            <a:r>
              <a:rPr lang="it-IT" dirty="0" err="1"/>
              <a:t>ebook</a:t>
            </a:r>
            <a:r>
              <a:rPr lang="it-IT" dirty="0"/>
              <a:t> e intervenire sul codice (CSS e XHTML)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9D58BACB-6EB7-234D-885D-54CF0EAC0D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3" name="Segnaposto testo 12">
            <a:extLst>
              <a:ext uri="{FF2B5EF4-FFF2-40B4-BE49-F238E27FC236}">
                <a16:creationId xmlns:a16="http://schemas.microsoft.com/office/drawing/2014/main" id="{5B25D19C-4D49-F542-BC53-2431A97F461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4" name="Segnaposto testo 13">
            <a:extLst>
              <a:ext uri="{FF2B5EF4-FFF2-40B4-BE49-F238E27FC236}">
                <a16:creationId xmlns:a16="http://schemas.microsoft.com/office/drawing/2014/main" id="{4241035C-C4A1-D949-BFBA-ACAA8A84059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690757" y="889577"/>
            <a:ext cx="7623286" cy="6901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4800" dirty="0">
                <a:latin typeface="Avenir Medium" panose="02000503020000020003" pitchFamily="2" charset="0"/>
              </a:rPr>
              <a:t>Obiettivi</a:t>
            </a:r>
          </a:p>
        </p:txBody>
      </p:sp>
      <p:sp>
        <p:nvSpPr>
          <p:cNvPr id="12" name="Segnaposto testo 11">
            <a:extLst>
              <a:ext uri="{FF2B5EF4-FFF2-40B4-BE49-F238E27FC236}">
                <a16:creationId xmlns:a16="http://schemas.microsoft.com/office/drawing/2014/main" id="{5D5ED419-E75D-714A-96A3-F1CC704D893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9729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immagine 8">
            <a:extLst>
              <a:ext uri="{FF2B5EF4-FFF2-40B4-BE49-F238E27FC236}">
                <a16:creationId xmlns:a16="http://schemas.microsoft.com/office/drawing/2014/main" id="{FBA10257-39D1-9842-B536-918B2B66A41F}"/>
              </a:ext>
            </a:extLst>
          </p:cNvPr>
          <p:cNvSpPr>
            <a:spLocks noGrp="1"/>
          </p:cNvSpPr>
          <p:nvPr>
            <p:ph type="pic" sz="quarter" idx="4294967295"/>
          </p:nvPr>
        </p:nvSpPr>
        <p:spPr>
          <a:xfrm>
            <a:off x="11363151" y="290349"/>
            <a:ext cx="1019490" cy="1019502"/>
          </a:xfrm>
        </p:spPr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343BCE77-D970-E04C-8D0C-867E274387CE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1791179" y="1981946"/>
            <a:ext cx="10081717" cy="385336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dirty="0"/>
              <a:t>Esercizi in itinere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dirty="0"/>
              <a:t>Esame finale composto da</a:t>
            </a:r>
          </a:p>
          <a:p>
            <a:pPr lvl="1"/>
            <a:r>
              <a:rPr lang="it-IT" dirty="0"/>
              <a:t>Domande</a:t>
            </a:r>
          </a:p>
          <a:p>
            <a:pPr lvl="1"/>
            <a:r>
              <a:rPr lang="it-IT" dirty="0"/>
              <a:t>Colloquio finale</a:t>
            </a:r>
          </a:p>
          <a:p>
            <a:r>
              <a:rPr lang="it-IT"/>
              <a:t>SPECIFICARE LA </a:t>
            </a:r>
            <a:r>
              <a:rPr lang="it-IT" dirty="0"/>
              <a:t>DATA DELL’ESAME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9D58BACB-6EB7-234D-885D-54CF0EAC0D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3" name="Segnaposto testo 12">
            <a:extLst>
              <a:ext uri="{FF2B5EF4-FFF2-40B4-BE49-F238E27FC236}">
                <a16:creationId xmlns:a16="http://schemas.microsoft.com/office/drawing/2014/main" id="{5B25D19C-4D49-F542-BC53-2431A97F461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4" name="Segnaposto testo 13">
            <a:extLst>
              <a:ext uri="{FF2B5EF4-FFF2-40B4-BE49-F238E27FC236}">
                <a16:creationId xmlns:a16="http://schemas.microsoft.com/office/drawing/2014/main" id="{4241035C-C4A1-D949-BFBA-ACAA8A84059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690757" y="889577"/>
            <a:ext cx="7623286" cy="6901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4800" dirty="0">
                <a:latin typeface="Avenir Medium" panose="02000503020000020003" pitchFamily="2" charset="0"/>
              </a:rPr>
              <a:t>Valutazione finale</a:t>
            </a:r>
          </a:p>
        </p:txBody>
      </p:sp>
      <p:sp>
        <p:nvSpPr>
          <p:cNvPr id="12" name="Segnaposto testo 11">
            <a:extLst>
              <a:ext uri="{FF2B5EF4-FFF2-40B4-BE49-F238E27FC236}">
                <a16:creationId xmlns:a16="http://schemas.microsoft.com/office/drawing/2014/main" id="{5D5ED419-E75D-714A-96A3-F1CC704D893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3205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1">
            <a:extLst>
              <a:ext uri="{FF2B5EF4-FFF2-40B4-BE49-F238E27FC236}">
                <a16:creationId xmlns:a16="http://schemas.microsoft.com/office/drawing/2014/main" id="{852B20C0-8BCC-6C45-B53C-B93A0F915670}"/>
              </a:ext>
            </a:extLst>
          </p:cNvPr>
          <p:cNvSpPr>
            <a:spLocks noGrp="1"/>
          </p:cNvSpPr>
          <p:nvPr>
            <p:ph type="pic" sz="quarter" idx="4294967295"/>
          </p:nvPr>
        </p:nvSpPr>
        <p:spPr>
          <a:xfrm>
            <a:off x="11363151" y="290349"/>
            <a:ext cx="1019490" cy="1019502"/>
          </a:xfrm>
        </p:spPr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DEB5CF6-C879-6144-BBBE-C14012460463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2410933" y="2737319"/>
            <a:ext cx="8182934" cy="2544286"/>
          </a:xfrm>
        </p:spPr>
        <p:txBody>
          <a:bodyPr/>
          <a:lstStyle/>
          <a:p>
            <a:r>
              <a:rPr lang="it-IT" dirty="0"/>
              <a:t>Manuali di utilizzo del software</a:t>
            </a:r>
          </a:p>
          <a:p>
            <a:r>
              <a:rPr lang="it-IT" dirty="0"/>
              <a:t>Articoli di approfondimento</a:t>
            </a:r>
          </a:p>
          <a:p>
            <a:r>
              <a:rPr lang="it-IT" dirty="0"/>
              <a:t>Video tutorial</a:t>
            </a:r>
          </a:p>
          <a:p>
            <a:r>
              <a:rPr lang="it-IT" dirty="0"/>
              <a:t>Slide delle lezioni</a:t>
            </a:r>
          </a:p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448FE42-49FD-DA46-884F-90AF5A2A10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7FC7E3F-DD7F-9540-BADC-B564BA89976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14A2E04F-E6C8-6343-9F27-0CC2F4A76C2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690757" y="889577"/>
            <a:ext cx="7623286" cy="6901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4800" dirty="0">
                <a:latin typeface="Avenir Medium" panose="02000503020000020003" pitchFamily="2" charset="0"/>
              </a:rPr>
              <a:t>Documentazione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44B8392C-EC82-8044-8975-AD2E03AC51F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1989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866E0CF8-B766-F942-8D3B-E70A947CF3D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F1C2321-BE71-A74A-A497-971D4F8CED8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7FD931F-0758-7148-BD55-C26B64240A5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0A994B0A-2903-6E4D-A48A-97F53DD17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Titolo Slide 1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0EB7D88-D4CB-B840-8DF8-09283A40F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/>
              <a:t>Testo della SLIDE </a:t>
            </a:r>
          </a:p>
        </p:txBody>
      </p:sp>
    </p:spTree>
    <p:extLst>
      <p:ext uri="{BB962C8B-B14F-4D97-AF65-F5344CB8AC3E}">
        <p14:creationId xmlns:p14="http://schemas.microsoft.com/office/powerpoint/2010/main" val="2712932652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zione standard3" id="{1CC121C8-5742-4B46-B7F6-E452DAE0A4BE}" vid="{9347B316-8A00-E84B-BB78-96D323373656}"/>
    </a:ext>
  </a:extLst>
</a:theme>
</file>

<file path=ppt/theme/theme2.xml><?xml version="1.0" encoding="utf-8"?>
<a:theme xmlns:a="http://schemas.openxmlformats.org/drawingml/2006/main" name="Slide_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zione standard3" id="{1CC121C8-5742-4B46-B7F6-E452DAE0A4BE}" vid="{B4842980-FC34-974A-BF79-51012BA94D91}"/>
    </a:ext>
  </a:extLst>
</a:theme>
</file>

<file path=ppt/theme/theme3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21431" tIns="21431" rIns="21431" bIns="21431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175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21431" tIns="21431" rIns="21431" bIns="21431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Slide_1</Template>
  <TotalTime>2</TotalTime>
  <Words>224</Words>
  <Application>Microsoft Macintosh PowerPoint</Application>
  <PresentationFormat>Custom</PresentationFormat>
  <Paragraphs>55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Avenir Black</vt:lpstr>
      <vt:lpstr>Avenir Book</vt:lpstr>
      <vt:lpstr>Avenir Medium</vt:lpstr>
      <vt:lpstr>Calibri</vt:lpstr>
      <vt:lpstr>Calibri Light</vt:lpstr>
      <vt:lpstr>Helvetica Neue</vt:lpstr>
      <vt:lpstr>Slide_1</vt:lpstr>
      <vt:lpstr>Slide_2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Titolo Slide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ing conti</dc:creator>
  <cp:lastModifiedBy>ing conti</cp:lastModifiedBy>
  <cp:revision>1</cp:revision>
  <dcterms:created xsi:type="dcterms:W3CDTF">2021-10-25T06:00:33Z</dcterms:created>
  <dcterms:modified xsi:type="dcterms:W3CDTF">2021-10-25T06:02:48Z</dcterms:modified>
</cp:coreProperties>
</file>