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1471150" y="3136800"/>
            <a:ext cx="6361616" cy="842357"/>
            <a:chOff x="1471150" y="3136800"/>
            <a:chExt cx="6361616" cy="842357"/>
          </a:xfrm>
        </p:grpSpPr>
        <p:grpSp>
          <p:nvGrpSpPr>
            <p:cNvPr id="114" name="Google Shape;114;p28"/>
            <p:cNvGrpSpPr/>
            <p:nvPr/>
          </p:nvGrpSpPr>
          <p:grpSpPr>
            <a:xfrm>
              <a:off x="2053416" y="3136809"/>
              <a:ext cx="5779350" cy="842348"/>
              <a:chOff x="2737888" y="4182412"/>
              <a:chExt cx="7705800" cy="1123131"/>
            </a:xfrm>
          </p:grpSpPr>
          <p:sp>
            <p:nvSpPr>
              <p:cNvPr id="115" name="Google Shape;115;p28"/>
              <p:cNvSpPr txBox="1"/>
              <p:nvPr/>
            </p:nvSpPr>
            <p:spPr>
              <a:xfrm>
                <a:off x="2737888" y="4182412"/>
                <a:ext cx="77058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Práctica clase 1</a:t>
                </a:r>
                <a:endParaRPr b="1" sz="3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" name="Google Shape;116;p28"/>
              <p:cNvSpPr txBox="1"/>
              <p:nvPr/>
            </p:nvSpPr>
            <p:spPr>
              <a:xfrm>
                <a:off x="2737888" y="4905343"/>
                <a:ext cx="770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ESFUERZO, CONSTANCIA, DEDICACIÓN Y AMOR!</a:t>
                </a:r>
                <a:endParaRPr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17" name="Google Shape;1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3" name="Google Shape;123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Comencemos a comprender las redes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4" name="Google Shape;124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5" name="Google Shape;125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" name="Google Shape;128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" name="Google Shape;130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Esta pequeña práctica tiene como objetivo que por un lado nos familiaricemos con el simulador </a:t>
              </a: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Packet Tracer</a:t>
              </a: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y por otro que comencemos a comprender de </a:t>
              </a: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qué</a:t>
              </a: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modo se realizan las </a:t>
              </a: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comunicaciones en redes de datos</a:t>
              </a: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Qué debemos realizar?</a:t>
            </a:r>
            <a:endParaRPr b="1"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" name="Google Shape;136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7" name="Google Shape;137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30"/>
          <p:cNvGrpSpPr/>
          <p:nvPr/>
        </p:nvGrpSpPr>
        <p:grpSpPr>
          <a:xfrm>
            <a:off x="628650" y="2297975"/>
            <a:ext cx="6106174" cy="230850"/>
            <a:chOff x="943302" y="3088136"/>
            <a:chExt cx="8141566" cy="307800"/>
          </a:xfrm>
        </p:grpSpPr>
        <p:sp>
          <p:nvSpPr>
            <p:cNvPr id="143" name="Google Shape;143;p30"/>
            <p:cNvSpPr txBox="1"/>
            <p:nvPr/>
          </p:nvSpPr>
          <p:spPr>
            <a:xfrm>
              <a:off x="1214968" y="3088136"/>
              <a:ext cx="786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Dentro de los materiales enviados, encontraremos un archivo clase1Lab.pkt. Descarguemos el archivo a nuestra PC.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30"/>
          <p:cNvGrpSpPr/>
          <p:nvPr/>
        </p:nvGrpSpPr>
        <p:grpSpPr>
          <a:xfrm>
            <a:off x="628650" y="2843925"/>
            <a:ext cx="6482824" cy="230850"/>
            <a:chOff x="943302" y="4358601"/>
            <a:chExt cx="8643765" cy="307800"/>
          </a:xfrm>
        </p:grpSpPr>
        <p:sp>
          <p:nvSpPr>
            <p:cNvPr id="146" name="Google Shape;146;p30"/>
            <p:cNvSpPr txBox="1"/>
            <p:nvPr/>
          </p:nvSpPr>
          <p:spPr>
            <a:xfrm>
              <a:off x="1214967" y="4358601"/>
              <a:ext cx="83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Abrimos packet tracer. Luego vamos a archivo → abrir y buscamos el archivo descargado.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30"/>
          <p:cNvGrpSpPr/>
          <p:nvPr/>
        </p:nvGrpSpPr>
        <p:grpSpPr>
          <a:xfrm>
            <a:off x="628650" y="3565350"/>
            <a:ext cx="6958711" cy="230850"/>
            <a:chOff x="943302" y="4358597"/>
            <a:chExt cx="9278281" cy="307800"/>
          </a:xfrm>
        </p:grpSpPr>
        <p:sp>
          <p:nvSpPr>
            <p:cNvPr id="149" name="Google Shape;149;p30"/>
            <p:cNvSpPr txBox="1"/>
            <p:nvPr/>
          </p:nvSpPr>
          <p:spPr>
            <a:xfrm>
              <a:off x="1214983" y="4358597"/>
              <a:ext cx="900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Luego de descargar el archivo intentemos completar el ejercicio que realizamos al final de la clase 1, para esto tomemos como apoyo el video de la clase y sigamos los pasos para poder simular el envío de los mensajes.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30"/>
          <p:cNvGrpSpPr/>
          <p:nvPr/>
        </p:nvGrpSpPr>
        <p:grpSpPr>
          <a:xfrm>
            <a:off x="628650" y="4327350"/>
            <a:ext cx="6958711" cy="230850"/>
            <a:chOff x="943302" y="4358597"/>
            <a:chExt cx="9278281" cy="307800"/>
          </a:xfrm>
        </p:grpSpPr>
        <p:sp>
          <p:nvSpPr>
            <p:cNvPr id="152" name="Google Shape;152;p30"/>
            <p:cNvSpPr txBox="1"/>
            <p:nvPr/>
          </p:nvSpPr>
          <p:spPr>
            <a:xfrm>
              <a:off x="1214983" y="4358597"/>
              <a:ext cx="900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 el envío y recepción de los mensajes verifiquemos cada una de las capas, los campos que las mismas poseen y fijemos estos conceptos para poder la clase siguiente avanzar dejando claros los conceptos de la clase 1.</a:t>
              </a:r>
              <a:endParaRPr sz="900">
                <a:solidFill>
                  <a:srgbClr val="FFFFFF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FFFFFF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30"/>
          <p:cNvGrpSpPr/>
          <p:nvPr/>
        </p:nvGrpSpPr>
        <p:grpSpPr>
          <a:xfrm>
            <a:off x="628650" y="1749800"/>
            <a:ext cx="5246757" cy="230700"/>
            <a:chOff x="628650" y="1749800"/>
            <a:chExt cx="5246757" cy="230700"/>
          </a:xfrm>
        </p:grpSpPr>
        <p:sp>
          <p:nvSpPr>
            <p:cNvPr id="155" name="Google Shape;155;p30"/>
            <p:cNvSpPr txBox="1"/>
            <p:nvPr/>
          </p:nvSpPr>
          <p:spPr>
            <a:xfrm>
              <a:off x="832406" y="1749800"/>
              <a:ext cx="5043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Descargar e instalar packet Tracer. Dentro del material enviado encontraremos un video explicando el proceso de descarga de Packet tracer.</a:t>
              </a:r>
              <a:endParaRPr sz="9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1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62" name="Google Shape;162;p31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31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68" name="Google Shape;168;p31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69" name="Google Shape;169;p31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70" name="Google Shape;17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