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Lst>
  <p:sldSz cy="5143500" cx="9144000"/>
  <p:notesSz cx="6858000" cy="9144000"/>
  <p:embeddedFontLst>
    <p:embeddedFont>
      <p:font typeface="Roboto"/>
      <p:regular r:id="rId11"/>
      <p:bold r:id="rId12"/>
      <p:italic r:id="rId13"/>
      <p:boldItalic r:id="rId14"/>
    </p:embeddedFont>
    <p:embeddedFont>
      <p:font typeface="Montserrat"/>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4.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Montserrat-regular.fntdata"/><Relationship Id="rId14" Type="http://schemas.openxmlformats.org/officeDocument/2006/relationships/font" Target="fonts/Roboto-boldItalic.fntdata"/><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18" Type="http://schemas.openxmlformats.org/officeDocument/2006/relationships/font" Target="fonts/Montserrat-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898e9db27_0_14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a898e9db27_0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898e9db27_0_34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a898e9db27_0_3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898e9db27_0_40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a898e9db27_0_4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898e9db27_0_48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a898e9db27_0_4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51" name="Shape 51"/>
        <p:cNvGrpSpPr/>
        <p:nvPr/>
      </p:nvGrpSpPr>
      <p:grpSpPr>
        <a:xfrm>
          <a:off x="0" y="0"/>
          <a:ext cx="0" cy="0"/>
          <a:chOff x="0" y="0"/>
          <a:chExt cx="0" cy="0"/>
        </a:xfrm>
      </p:grpSpPr>
      <p:sp>
        <p:nvSpPr>
          <p:cNvPr id="52" name="Google Shape;52;p14"/>
          <p:cNvSpPr/>
          <p:nvPr/>
        </p:nvSpPr>
        <p:spPr>
          <a:xfrm>
            <a:off x="8633387" y="269627"/>
            <a:ext cx="318300" cy="3183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800" u="none" cap="none" strike="noStrike">
              <a:solidFill>
                <a:schemeClr val="lt1"/>
              </a:solidFill>
              <a:latin typeface="Roboto"/>
              <a:ea typeface="Roboto"/>
              <a:cs typeface="Roboto"/>
              <a:sym typeface="Roboto"/>
            </a:endParaRPr>
          </a:p>
        </p:txBody>
      </p:sp>
      <p:sp>
        <p:nvSpPr>
          <p:cNvPr id="53" name="Google Shape;53;p14"/>
          <p:cNvSpPr txBox="1"/>
          <p:nvPr/>
        </p:nvSpPr>
        <p:spPr>
          <a:xfrm>
            <a:off x="8488376" y="330688"/>
            <a:ext cx="608400" cy="1962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fld id="{00000000-1234-1234-1234-123412341234}" type="slidenum">
              <a:rPr b="0" i="0" lang="en" sz="800" u="none" cap="none" strike="noStrike">
                <a:solidFill>
                  <a:schemeClr val="lt1"/>
                </a:solidFill>
                <a:latin typeface="Roboto"/>
                <a:ea typeface="Roboto"/>
                <a:cs typeface="Roboto"/>
                <a:sym typeface="Roboto"/>
              </a:rPr>
              <a:t>‹#›</a:t>
            </a:fld>
            <a:endParaRPr b="0" i="0" sz="800" u="none" cap="none" strike="noStrike">
              <a:solidFill>
                <a:schemeClr val="lt1"/>
              </a:solidFill>
              <a:latin typeface="Roboto"/>
              <a:ea typeface="Roboto"/>
              <a:cs typeface="Roboto"/>
              <a:sym typeface="Robo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4" name="Shape 54"/>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55" name="Shape 55"/>
        <p:cNvGrpSpPr/>
        <p:nvPr/>
      </p:nvGrpSpPr>
      <p:grpSpPr>
        <a:xfrm>
          <a:off x="0" y="0"/>
          <a:ext cx="0" cy="0"/>
          <a:chOff x="0" y="0"/>
          <a:chExt cx="0" cy="0"/>
        </a:xfrm>
      </p:grpSpPr>
      <p:sp>
        <p:nvSpPr>
          <p:cNvPr id="56" name="Google Shape;56;p16"/>
          <p:cNvSpPr/>
          <p:nvPr>
            <p:ph idx="2" type="pic"/>
          </p:nvPr>
        </p:nvSpPr>
        <p:spPr>
          <a:xfrm>
            <a:off x="3823036" y="1324751"/>
            <a:ext cx="1497900" cy="1497900"/>
          </a:xfrm>
          <a:prstGeom prst="rect">
            <a:avLst/>
          </a:prstGeom>
          <a:solidFill>
            <a:srgbClr val="D8D8D8"/>
          </a:solid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2"/>
              </a:buClr>
              <a:buSzPts val="1200"/>
              <a:buFont typeface="Arial"/>
              <a:buChar char="•"/>
              <a:defRPr b="0" i="0" sz="1200" u="none" cap="none" strike="noStrike">
                <a:solidFill>
                  <a:schemeClr val="dk2"/>
                </a:solidFill>
                <a:latin typeface="Roboto"/>
                <a:ea typeface="Roboto"/>
                <a:cs typeface="Roboto"/>
                <a:sym typeface="Robot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9pPr>
          </a:lstStyle>
          <a:p/>
        </p:txBody>
      </p:sp>
      <p:sp>
        <p:nvSpPr>
          <p:cNvPr id="57" name="Google Shape;57;p16"/>
          <p:cNvSpPr/>
          <p:nvPr/>
        </p:nvSpPr>
        <p:spPr>
          <a:xfrm>
            <a:off x="8633387" y="269627"/>
            <a:ext cx="318300" cy="3183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800">
              <a:solidFill>
                <a:schemeClr val="lt1"/>
              </a:solidFill>
              <a:latin typeface="Roboto"/>
              <a:ea typeface="Roboto"/>
              <a:cs typeface="Roboto"/>
              <a:sym typeface="Roboto"/>
            </a:endParaRPr>
          </a:p>
        </p:txBody>
      </p:sp>
      <p:sp>
        <p:nvSpPr>
          <p:cNvPr id="58" name="Google Shape;58;p16"/>
          <p:cNvSpPr txBox="1"/>
          <p:nvPr/>
        </p:nvSpPr>
        <p:spPr>
          <a:xfrm>
            <a:off x="8488376" y="330688"/>
            <a:ext cx="608400" cy="1962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fld id="{00000000-1234-1234-1234-123412341234}" type="slidenum">
              <a:rPr lang="en" sz="800">
                <a:solidFill>
                  <a:schemeClr val="lt1"/>
                </a:solidFill>
                <a:latin typeface="Roboto"/>
                <a:ea typeface="Roboto"/>
                <a:cs typeface="Roboto"/>
                <a:sym typeface="Roboto"/>
              </a:rPr>
              <a:t>‹#›</a:t>
            </a:fld>
            <a:endParaRPr sz="800">
              <a:solidFill>
                <a:schemeClr val="lt1"/>
              </a:solidFill>
              <a:latin typeface="Roboto"/>
              <a:ea typeface="Roboto"/>
              <a:cs typeface="Roboto"/>
              <a:sym typeface="Robo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59" name="Shape 59"/>
        <p:cNvGrpSpPr/>
        <p:nvPr/>
      </p:nvGrpSpPr>
      <p:grpSpPr>
        <a:xfrm>
          <a:off x="0" y="0"/>
          <a:ext cx="0" cy="0"/>
          <a:chOff x="0" y="0"/>
          <a:chExt cx="0" cy="0"/>
        </a:xfrm>
      </p:grpSpPr>
      <p:sp>
        <p:nvSpPr>
          <p:cNvPr id="60" name="Google Shape;60;p17"/>
          <p:cNvSpPr/>
          <p:nvPr>
            <p:ph idx="2" type="pic"/>
          </p:nvPr>
        </p:nvSpPr>
        <p:spPr>
          <a:xfrm>
            <a:off x="4571999" y="0"/>
            <a:ext cx="4572000" cy="5143500"/>
          </a:xfrm>
          <a:prstGeom prst="rect">
            <a:avLst/>
          </a:prstGeom>
          <a:solidFill>
            <a:srgbClr val="D8D8D8"/>
          </a:solid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2"/>
              </a:buClr>
              <a:buSzPts val="1200"/>
              <a:buFont typeface="Arial"/>
              <a:buChar char="•"/>
              <a:defRPr b="0" i="0" sz="1200" u="none" cap="none" strike="noStrike">
                <a:solidFill>
                  <a:schemeClr val="dk2"/>
                </a:solidFill>
                <a:latin typeface="Roboto"/>
                <a:ea typeface="Roboto"/>
                <a:cs typeface="Roboto"/>
                <a:sym typeface="Robot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spTree>
      <p:nvGrpSpPr>
        <p:cNvPr id="61" name="Shape 61"/>
        <p:cNvGrpSpPr/>
        <p:nvPr/>
      </p:nvGrpSpPr>
      <p:grpSpPr>
        <a:xfrm>
          <a:off x="0" y="0"/>
          <a:ext cx="0" cy="0"/>
          <a:chOff x="0" y="0"/>
          <a:chExt cx="0" cy="0"/>
        </a:xfrm>
      </p:grpSpPr>
      <p:sp>
        <p:nvSpPr>
          <p:cNvPr id="62" name="Google Shape;62;p18"/>
          <p:cNvSpPr/>
          <p:nvPr>
            <p:ph idx="2" type="pic"/>
          </p:nvPr>
        </p:nvSpPr>
        <p:spPr>
          <a:xfrm>
            <a:off x="0" y="0"/>
            <a:ext cx="4572000" cy="5143500"/>
          </a:xfrm>
          <a:prstGeom prst="rect">
            <a:avLst/>
          </a:prstGeom>
          <a:solidFill>
            <a:srgbClr val="D8D8D8"/>
          </a:solid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2"/>
              </a:buClr>
              <a:buSzPts val="1200"/>
              <a:buFont typeface="Arial"/>
              <a:buChar char="•"/>
              <a:defRPr b="0" i="0" sz="1200" u="none" cap="none" strike="noStrike">
                <a:solidFill>
                  <a:schemeClr val="dk2"/>
                </a:solidFill>
                <a:latin typeface="Roboto"/>
                <a:ea typeface="Roboto"/>
                <a:cs typeface="Roboto"/>
                <a:sym typeface="Robot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9pPr>
          </a:lstStyle>
          <a:p/>
        </p:txBody>
      </p:sp>
      <p:sp>
        <p:nvSpPr>
          <p:cNvPr id="63" name="Google Shape;63;p18"/>
          <p:cNvSpPr/>
          <p:nvPr/>
        </p:nvSpPr>
        <p:spPr>
          <a:xfrm>
            <a:off x="8633387" y="269627"/>
            <a:ext cx="318300" cy="3183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800">
              <a:solidFill>
                <a:schemeClr val="lt1"/>
              </a:solidFill>
              <a:latin typeface="Roboto"/>
              <a:ea typeface="Roboto"/>
              <a:cs typeface="Roboto"/>
              <a:sym typeface="Roboto"/>
            </a:endParaRPr>
          </a:p>
        </p:txBody>
      </p:sp>
      <p:sp>
        <p:nvSpPr>
          <p:cNvPr id="64" name="Google Shape;64;p18"/>
          <p:cNvSpPr txBox="1"/>
          <p:nvPr/>
        </p:nvSpPr>
        <p:spPr>
          <a:xfrm>
            <a:off x="8488376" y="330688"/>
            <a:ext cx="608400" cy="1962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fld id="{00000000-1234-1234-1234-123412341234}" type="slidenum">
              <a:rPr lang="en" sz="800">
                <a:solidFill>
                  <a:schemeClr val="lt1"/>
                </a:solidFill>
                <a:latin typeface="Roboto"/>
                <a:ea typeface="Roboto"/>
                <a:cs typeface="Roboto"/>
                <a:sym typeface="Roboto"/>
              </a:rPr>
              <a:t>‹#›</a:t>
            </a:fld>
            <a:endParaRPr sz="800">
              <a:solidFill>
                <a:schemeClr val="lt1"/>
              </a:solidFill>
              <a:latin typeface="Roboto"/>
              <a:ea typeface="Roboto"/>
              <a:cs typeface="Roboto"/>
              <a:sym typeface="Robot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ustom Layout">
  <p:cSld name="4_Custom Layout">
    <p:spTree>
      <p:nvGrpSpPr>
        <p:cNvPr id="65" name="Shape 65"/>
        <p:cNvGrpSpPr/>
        <p:nvPr/>
      </p:nvGrpSpPr>
      <p:grpSpPr>
        <a:xfrm>
          <a:off x="0" y="0"/>
          <a:ext cx="0" cy="0"/>
          <a:chOff x="0" y="0"/>
          <a:chExt cx="0" cy="0"/>
        </a:xfrm>
      </p:grpSpPr>
      <p:sp>
        <p:nvSpPr>
          <p:cNvPr id="66" name="Google Shape;66;p19"/>
          <p:cNvSpPr/>
          <p:nvPr>
            <p:ph idx="2" type="pic"/>
          </p:nvPr>
        </p:nvSpPr>
        <p:spPr>
          <a:xfrm>
            <a:off x="0" y="1324751"/>
            <a:ext cx="9144000" cy="2152500"/>
          </a:xfrm>
          <a:prstGeom prst="rect">
            <a:avLst/>
          </a:prstGeom>
          <a:solidFill>
            <a:srgbClr val="D8D8D8"/>
          </a:solid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2"/>
              </a:buClr>
              <a:buSzPts val="1200"/>
              <a:buFont typeface="Arial"/>
              <a:buChar char="•"/>
              <a:defRPr b="0" i="0" sz="1200" u="none" cap="none" strike="noStrike">
                <a:solidFill>
                  <a:schemeClr val="dk2"/>
                </a:solidFill>
                <a:latin typeface="Roboto"/>
                <a:ea typeface="Roboto"/>
                <a:cs typeface="Roboto"/>
                <a:sym typeface="Robot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9pPr>
          </a:lstStyle>
          <a:p/>
        </p:txBody>
      </p:sp>
      <p:sp>
        <p:nvSpPr>
          <p:cNvPr id="67" name="Google Shape;67;p19"/>
          <p:cNvSpPr/>
          <p:nvPr/>
        </p:nvSpPr>
        <p:spPr>
          <a:xfrm>
            <a:off x="8633387" y="269627"/>
            <a:ext cx="318300" cy="3183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800">
              <a:solidFill>
                <a:schemeClr val="lt1"/>
              </a:solidFill>
              <a:latin typeface="Roboto"/>
              <a:ea typeface="Roboto"/>
              <a:cs typeface="Roboto"/>
              <a:sym typeface="Roboto"/>
            </a:endParaRPr>
          </a:p>
        </p:txBody>
      </p:sp>
      <p:sp>
        <p:nvSpPr>
          <p:cNvPr id="68" name="Google Shape;68;p19"/>
          <p:cNvSpPr txBox="1"/>
          <p:nvPr/>
        </p:nvSpPr>
        <p:spPr>
          <a:xfrm>
            <a:off x="8488376" y="330688"/>
            <a:ext cx="608400" cy="1962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fld id="{00000000-1234-1234-1234-123412341234}" type="slidenum">
              <a:rPr lang="en" sz="800">
                <a:solidFill>
                  <a:schemeClr val="lt1"/>
                </a:solidFill>
                <a:latin typeface="Roboto"/>
                <a:ea typeface="Roboto"/>
                <a:cs typeface="Roboto"/>
                <a:sym typeface="Roboto"/>
              </a:rPr>
              <a:t>‹#›</a:t>
            </a:fld>
            <a:endParaRPr sz="800">
              <a:solidFill>
                <a:schemeClr val="lt1"/>
              </a:solidFill>
              <a:latin typeface="Roboto"/>
              <a:ea typeface="Roboto"/>
              <a:cs typeface="Roboto"/>
              <a:sym typeface="Robot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ustom Layout">
  <p:cSld name="5_Custom Layout">
    <p:spTree>
      <p:nvGrpSpPr>
        <p:cNvPr id="69" name="Shape 69"/>
        <p:cNvGrpSpPr/>
        <p:nvPr/>
      </p:nvGrpSpPr>
      <p:grpSpPr>
        <a:xfrm>
          <a:off x="0" y="0"/>
          <a:ext cx="0" cy="0"/>
          <a:chOff x="0" y="0"/>
          <a:chExt cx="0" cy="0"/>
        </a:xfrm>
      </p:grpSpPr>
      <p:sp>
        <p:nvSpPr>
          <p:cNvPr id="70" name="Google Shape;70;p20"/>
          <p:cNvSpPr/>
          <p:nvPr>
            <p:ph idx="2" type="pic"/>
          </p:nvPr>
        </p:nvSpPr>
        <p:spPr>
          <a:xfrm>
            <a:off x="1" y="1436299"/>
            <a:ext cx="4572000" cy="2942100"/>
          </a:xfrm>
          <a:prstGeom prst="rect">
            <a:avLst/>
          </a:prstGeom>
          <a:solidFill>
            <a:srgbClr val="D8D8D8"/>
          </a:solid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2"/>
              </a:buClr>
              <a:buSzPts val="1200"/>
              <a:buFont typeface="Arial"/>
              <a:buChar char="•"/>
              <a:defRPr b="0" i="0" sz="1200" u="none" cap="none" strike="noStrike">
                <a:solidFill>
                  <a:schemeClr val="dk2"/>
                </a:solidFill>
                <a:latin typeface="Roboto"/>
                <a:ea typeface="Roboto"/>
                <a:cs typeface="Roboto"/>
                <a:sym typeface="Robot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9pPr>
          </a:lstStyle>
          <a:p/>
        </p:txBody>
      </p:sp>
      <p:sp>
        <p:nvSpPr>
          <p:cNvPr id="71" name="Google Shape;71;p20"/>
          <p:cNvSpPr/>
          <p:nvPr/>
        </p:nvSpPr>
        <p:spPr>
          <a:xfrm>
            <a:off x="8633387" y="269627"/>
            <a:ext cx="318300" cy="3183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800">
              <a:solidFill>
                <a:schemeClr val="lt1"/>
              </a:solidFill>
              <a:latin typeface="Roboto"/>
              <a:ea typeface="Roboto"/>
              <a:cs typeface="Roboto"/>
              <a:sym typeface="Roboto"/>
            </a:endParaRPr>
          </a:p>
        </p:txBody>
      </p:sp>
      <p:sp>
        <p:nvSpPr>
          <p:cNvPr id="72" name="Google Shape;72;p20"/>
          <p:cNvSpPr txBox="1"/>
          <p:nvPr/>
        </p:nvSpPr>
        <p:spPr>
          <a:xfrm>
            <a:off x="8488376" y="330688"/>
            <a:ext cx="608400" cy="1962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fld id="{00000000-1234-1234-1234-123412341234}" type="slidenum">
              <a:rPr lang="en" sz="800">
                <a:solidFill>
                  <a:schemeClr val="lt1"/>
                </a:solidFill>
                <a:latin typeface="Roboto"/>
                <a:ea typeface="Roboto"/>
                <a:cs typeface="Roboto"/>
                <a:sym typeface="Roboto"/>
              </a:rPr>
              <a:t>‹#›</a:t>
            </a:fld>
            <a:endParaRPr sz="800">
              <a:solidFill>
                <a:schemeClr val="lt1"/>
              </a:solidFill>
              <a:latin typeface="Roboto"/>
              <a:ea typeface="Roboto"/>
              <a:cs typeface="Roboto"/>
              <a:sym typeface="Roboto"/>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ustom Layout">
  <p:cSld name="6_Custom Layout">
    <p:spTree>
      <p:nvGrpSpPr>
        <p:cNvPr id="73" name="Shape 73"/>
        <p:cNvGrpSpPr/>
        <p:nvPr/>
      </p:nvGrpSpPr>
      <p:grpSpPr>
        <a:xfrm>
          <a:off x="0" y="0"/>
          <a:ext cx="0" cy="0"/>
          <a:chOff x="0" y="0"/>
          <a:chExt cx="0" cy="0"/>
        </a:xfrm>
      </p:grpSpPr>
      <p:sp>
        <p:nvSpPr>
          <p:cNvPr id="74" name="Google Shape;74;p21"/>
          <p:cNvSpPr/>
          <p:nvPr>
            <p:ph idx="2" type="pic"/>
          </p:nvPr>
        </p:nvSpPr>
        <p:spPr>
          <a:xfrm>
            <a:off x="0" y="0"/>
            <a:ext cx="9144000" cy="2571900"/>
          </a:xfrm>
          <a:prstGeom prst="rect">
            <a:avLst/>
          </a:prstGeom>
          <a:solidFill>
            <a:srgbClr val="D8D8D8"/>
          </a:solid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2"/>
              </a:buClr>
              <a:buSzPts val="1200"/>
              <a:buFont typeface="Arial"/>
              <a:buChar char="•"/>
              <a:defRPr b="0" i="0" sz="1200" u="none" cap="none" strike="noStrike">
                <a:solidFill>
                  <a:schemeClr val="dk2"/>
                </a:solidFill>
                <a:latin typeface="Roboto"/>
                <a:ea typeface="Roboto"/>
                <a:cs typeface="Roboto"/>
                <a:sym typeface="Robot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9pPr>
          </a:lstStyle>
          <a:p/>
        </p:txBody>
      </p:sp>
      <p:sp>
        <p:nvSpPr>
          <p:cNvPr id="75" name="Google Shape;75;p21"/>
          <p:cNvSpPr/>
          <p:nvPr/>
        </p:nvSpPr>
        <p:spPr>
          <a:xfrm>
            <a:off x="8633387" y="269627"/>
            <a:ext cx="318300" cy="3183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800">
              <a:solidFill>
                <a:schemeClr val="lt1"/>
              </a:solidFill>
              <a:latin typeface="Roboto"/>
              <a:ea typeface="Roboto"/>
              <a:cs typeface="Roboto"/>
              <a:sym typeface="Roboto"/>
            </a:endParaRPr>
          </a:p>
        </p:txBody>
      </p:sp>
      <p:sp>
        <p:nvSpPr>
          <p:cNvPr id="76" name="Google Shape;76;p21"/>
          <p:cNvSpPr txBox="1"/>
          <p:nvPr/>
        </p:nvSpPr>
        <p:spPr>
          <a:xfrm>
            <a:off x="8488376" y="330688"/>
            <a:ext cx="608400" cy="1962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fld id="{00000000-1234-1234-1234-123412341234}" type="slidenum">
              <a:rPr lang="en" sz="800">
                <a:solidFill>
                  <a:schemeClr val="lt1"/>
                </a:solidFill>
                <a:latin typeface="Roboto"/>
                <a:ea typeface="Roboto"/>
                <a:cs typeface="Roboto"/>
                <a:sym typeface="Roboto"/>
              </a:rPr>
              <a:t>‹#›</a:t>
            </a:fld>
            <a:endParaRPr sz="800">
              <a:solidFill>
                <a:schemeClr val="lt1"/>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ustom Layout">
  <p:cSld name="7_Custom Layout">
    <p:spTree>
      <p:nvGrpSpPr>
        <p:cNvPr id="77" name="Shape 77"/>
        <p:cNvGrpSpPr/>
        <p:nvPr/>
      </p:nvGrpSpPr>
      <p:grpSpPr>
        <a:xfrm>
          <a:off x="0" y="0"/>
          <a:ext cx="0" cy="0"/>
          <a:chOff x="0" y="0"/>
          <a:chExt cx="0" cy="0"/>
        </a:xfrm>
      </p:grpSpPr>
      <p:sp>
        <p:nvSpPr>
          <p:cNvPr id="78" name="Google Shape;78;p22"/>
          <p:cNvSpPr/>
          <p:nvPr>
            <p:ph idx="2" type="pic"/>
          </p:nvPr>
        </p:nvSpPr>
        <p:spPr>
          <a:xfrm>
            <a:off x="0" y="0"/>
            <a:ext cx="3754800" cy="5143500"/>
          </a:xfrm>
          <a:prstGeom prst="rect">
            <a:avLst/>
          </a:prstGeom>
          <a:solidFill>
            <a:srgbClr val="D8D8D8"/>
          </a:solid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2"/>
              </a:buClr>
              <a:buSzPts val="1200"/>
              <a:buFont typeface="Arial"/>
              <a:buChar char="•"/>
              <a:defRPr b="0" i="0" sz="1200" u="none" cap="none" strike="noStrike">
                <a:solidFill>
                  <a:schemeClr val="dk2"/>
                </a:solidFill>
                <a:latin typeface="Roboto"/>
                <a:ea typeface="Roboto"/>
                <a:cs typeface="Roboto"/>
                <a:sym typeface="Robot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9pPr>
          </a:lstStyle>
          <a:p/>
        </p:txBody>
      </p:sp>
      <p:sp>
        <p:nvSpPr>
          <p:cNvPr id="79" name="Google Shape;79;p22"/>
          <p:cNvSpPr/>
          <p:nvPr/>
        </p:nvSpPr>
        <p:spPr>
          <a:xfrm>
            <a:off x="8633387" y="269627"/>
            <a:ext cx="318300" cy="3183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800">
              <a:solidFill>
                <a:schemeClr val="lt1"/>
              </a:solidFill>
              <a:latin typeface="Roboto"/>
              <a:ea typeface="Roboto"/>
              <a:cs typeface="Roboto"/>
              <a:sym typeface="Roboto"/>
            </a:endParaRPr>
          </a:p>
        </p:txBody>
      </p:sp>
      <p:sp>
        <p:nvSpPr>
          <p:cNvPr id="80" name="Google Shape;80;p22"/>
          <p:cNvSpPr txBox="1"/>
          <p:nvPr/>
        </p:nvSpPr>
        <p:spPr>
          <a:xfrm>
            <a:off x="8488376" y="330688"/>
            <a:ext cx="608400" cy="1962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fld id="{00000000-1234-1234-1234-123412341234}" type="slidenum">
              <a:rPr lang="en" sz="800">
                <a:solidFill>
                  <a:schemeClr val="lt1"/>
                </a:solidFill>
                <a:latin typeface="Roboto"/>
                <a:ea typeface="Roboto"/>
                <a:cs typeface="Roboto"/>
                <a:sym typeface="Roboto"/>
              </a:rPr>
              <a:t>‹#›</a:t>
            </a:fld>
            <a:endParaRPr sz="800">
              <a:solidFill>
                <a:schemeClr val="lt1"/>
              </a:solidFill>
              <a:latin typeface="Roboto"/>
              <a:ea typeface="Roboto"/>
              <a:cs typeface="Roboto"/>
              <a:sym typeface="Robot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ustom Layout">
  <p:cSld name="8_Custom Layout">
    <p:spTree>
      <p:nvGrpSpPr>
        <p:cNvPr id="81" name="Shape 81"/>
        <p:cNvGrpSpPr/>
        <p:nvPr/>
      </p:nvGrpSpPr>
      <p:grpSpPr>
        <a:xfrm>
          <a:off x="0" y="0"/>
          <a:ext cx="0" cy="0"/>
          <a:chOff x="0" y="0"/>
          <a:chExt cx="0" cy="0"/>
        </a:xfrm>
      </p:grpSpPr>
      <p:sp>
        <p:nvSpPr>
          <p:cNvPr id="82" name="Google Shape;82;p23"/>
          <p:cNvSpPr/>
          <p:nvPr>
            <p:ph idx="2" type="pic"/>
          </p:nvPr>
        </p:nvSpPr>
        <p:spPr>
          <a:xfrm>
            <a:off x="0" y="1324751"/>
            <a:ext cx="9144000" cy="2152500"/>
          </a:xfrm>
          <a:prstGeom prst="rect">
            <a:avLst/>
          </a:prstGeom>
          <a:solidFill>
            <a:srgbClr val="D8D8D8"/>
          </a:solid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2"/>
              </a:buClr>
              <a:buSzPts val="1200"/>
              <a:buFont typeface="Arial"/>
              <a:buChar char="•"/>
              <a:defRPr b="0" i="0" sz="1200" u="none" cap="none" strike="noStrike">
                <a:solidFill>
                  <a:schemeClr val="dk2"/>
                </a:solidFill>
                <a:latin typeface="Roboto"/>
                <a:ea typeface="Roboto"/>
                <a:cs typeface="Roboto"/>
                <a:sym typeface="Robot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9pPr>
          </a:lstStyle>
          <a:p/>
        </p:txBody>
      </p:sp>
      <p:sp>
        <p:nvSpPr>
          <p:cNvPr id="83" name="Google Shape;83;p23"/>
          <p:cNvSpPr/>
          <p:nvPr/>
        </p:nvSpPr>
        <p:spPr>
          <a:xfrm>
            <a:off x="8633387" y="269627"/>
            <a:ext cx="318300" cy="3183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800">
              <a:solidFill>
                <a:schemeClr val="lt1"/>
              </a:solidFill>
              <a:latin typeface="Roboto"/>
              <a:ea typeface="Roboto"/>
              <a:cs typeface="Roboto"/>
              <a:sym typeface="Roboto"/>
            </a:endParaRPr>
          </a:p>
        </p:txBody>
      </p:sp>
      <p:sp>
        <p:nvSpPr>
          <p:cNvPr id="84" name="Google Shape;84;p23"/>
          <p:cNvSpPr txBox="1"/>
          <p:nvPr/>
        </p:nvSpPr>
        <p:spPr>
          <a:xfrm>
            <a:off x="8488376" y="330688"/>
            <a:ext cx="608400" cy="1962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fld id="{00000000-1234-1234-1234-123412341234}" type="slidenum">
              <a:rPr lang="en" sz="800">
                <a:solidFill>
                  <a:schemeClr val="lt1"/>
                </a:solidFill>
                <a:latin typeface="Roboto"/>
                <a:ea typeface="Roboto"/>
                <a:cs typeface="Roboto"/>
                <a:sym typeface="Roboto"/>
              </a:rPr>
              <a:t>‹#›</a:t>
            </a:fld>
            <a:endParaRPr sz="800">
              <a:solidFill>
                <a:schemeClr val="lt1"/>
              </a:solidFill>
              <a:latin typeface="Roboto"/>
              <a:ea typeface="Roboto"/>
              <a:cs typeface="Roboto"/>
              <a:sym typeface="Robo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Custom Layout">
  <p:cSld name="9_Custom Layout">
    <p:spTree>
      <p:nvGrpSpPr>
        <p:cNvPr id="85" name="Shape 85"/>
        <p:cNvGrpSpPr/>
        <p:nvPr/>
      </p:nvGrpSpPr>
      <p:grpSpPr>
        <a:xfrm>
          <a:off x="0" y="0"/>
          <a:ext cx="0" cy="0"/>
          <a:chOff x="0" y="0"/>
          <a:chExt cx="0" cy="0"/>
        </a:xfrm>
      </p:grpSpPr>
      <p:sp>
        <p:nvSpPr>
          <p:cNvPr id="86" name="Google Shape;86;p24"/>
          <p:cNvSpPr/>
          <p:nvPr>
            <p:ph idx="2" type="pic"/>
          </p:nvPr>
        </p:nvSpPr>
        <p:spPr>
          <a:xfrm>
            <a:off x="3852400" y="1661020"/>
            <a:ext cx="1438200" cy="2552100"/>
          </a:xfrm>
          <a:prstGeom prst="rect">
            <a:avLst/>
          </a:prstGeom>
          <a:solidFill>
            <a:srgbClr val="D8D8D8"/>
          </a:solid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2"/>
              </a:buClr>
              <a:buSzPts val="1200"/>
              <a:buFont typeface="Arial"/>
              <a:buChar char="•"/>
              <a:defRPr b="0" i="0" sz="1200" u="none" cap="none" strike="noStrike">
                <a:solidFill>
                  <a:schemeClr val="dk2"/>
                </a:solidFill>
                <a:latin typeface="Roboto"/>
                <a:ea typeface="Roboto"/>
                <a:cs typeface="Roboto"/>
                <a:sym typeface="Robot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9pPr>
          </a:lstStyle>
          <a:p/>
        </p:txBody>
      </p:sp>
      <p:sp>
        <p:nvSpPr>
          <p:cNvPr id="87" name="Google Shape;87;p24"/>
          <p:cNvSpPr/>
          <p:nvPr/>
        </p:nvSpPr>
        <p:spPr>
          <a:xfrm>
            <a:off x="8633387" y="269627"/>
            <a:ext cx="318300" cy="3183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800">
              <a:solidFill>
                <a:schemeClr val="lt1"/>
              </a:solidFill>
              <a:latin typeface="Roboto"/>
              <a:ea typeface="Roboto"/>
              <a:cs typeface="Roboto"/>
              <a:sym typeface="Roboto"/>
            </a:endParaRPr>
          </a:p>
        </p:txBody>
      </p:sp>
      <p:sp>
        <p:nvSpPr>
          <p:cNvPr id="88" name="Google Shape;88;p24"/>
          <p:cNvSpPr txBox="1"/>
          <p:nvPr/>
        </p:nvSpPr>
        <p:spPr>
          <a:xfrm>
            <a:off x="8488376" y="330688"/>
            <a:ext cx="608400" cy="1962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fld id="{00000000-1234-1234-1234-123412341234}" type="slidenum">
              <a:rPr lang="en" sz="800">
                <a:solidFill>
                  <a:schemeClr val="lt1"/>
                </a:solidFill>
                <a:latin typeface="Roboto"/>
                <a:ea typeface="Roboto"/>
                <a:cs typeface="Roboto"/>
                <a:sym typeface="Roboto"/>
              </a:rPr>
              <a:t>‹#›</a:t>
            </a:fld>
            <a:endParaRPr sz="800">
              <a:solidFill>
                <a:schemeClr val="lt1"/>
              </a:solidFill>
              <a:latin typeface="Roboto"/>
              <a:ea typeface="Roboto"/>
              <a:cs typeface="Roboto"/>
              <a:sym typeface="Robo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ustom Layout">
  <p:cSld name="10_Custom Layout">
    <p:spTree>
      <p:nvGrpSpPr>
        <p:cNvPr id="89" name="Shape 89"/>
        <p:cNvGrpSpPr/>
        <p:nvPr/>
      </p:nvGrpSpPr>
      <p:grpSpPr>
        <a:xfrm>
          <a:off x="0" y="0"/>
          <a:ext cx="0" cy="0"/>
          <a:chOff x="0" y="0"/>
          <a:chExt cx="0" cy="0"/>
        </a:xfrm>
      </p:grpSpPr>
      <p:sp>
        <p:nvSpPr>
          <p:cNvPr id="90" name="Google Shape;90;p25"/>
          <p:cNvSpPr/>
          <p:nvPr>
            <p:ph idx="2" type="pic"/>
          </p:nvPr>
        </p:nvSpPr>
        <p:spPr>
          <a:xfrm>
            <a:off x="789688" y="1520470"/>
            <a:ext cx="3511200" cy="1979700"/>
          </a:xfrm>
          <a:prstGeom prst="rect">
            <a:avLst/>
          </a:prstGeom>
          <a:solidFill>
            <a:srgbClr val="D8D8D8"/>
          </a:solid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2"/>
              </a:buClr>
              <a:buSzPts val="1200"/>
              <a:buFont typeface="Arial"/>
              <a:buChar char="•"/>
              <a:defRPr b="0" i="0" sz="1200" u="none" cap="none" strike="noStrike">
                <a:solidFill>
                  <a:schemeClr val="dk2"/>
                </a:solidFill>
                <a:latin typeface="Roboto"/>
                <a:ea typeface="Roboto"/>
                <a:cs typeface="Roboto"/>
                <a:sym typeface="Robot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9pPr>
          </a:lstStyle>
          <a:p/>
        </p:txBody>
      </p:sp>
      <p:sp>
        <p:nvSpPr>
          <p:cNvPr id="91" name="Google Shape;91;p25"/>
          <p:cNvSpPr/>
          <p:nvPr/>
        </p:nvSpPr>
        <p:spPr>
          <a:xfrm>
            <a:off x="8633387" y="269627"/>
            <a:ext cx="318300" cy="3183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800">
              <a:solidFill>
                <a:schemeClr val="lt1"/>
              </a:solidFill>
              <a:latin typeface="Roboto"/>
              <a:ea typeface="Roboto"/>
              <a:cs typeface="Roboto"/>
              <a:sym typeface="Roboto"/>
            </a:endParaRPr>
          </a:p>
        </p:txBody>
      </p:sp>
      <p:sp>
        <p:nvSpPr>
          <p:cNvPr id="92" name="Google Shape;92;p25"/>
          <p:cNvSpPr txBox="1"/>
          <p:nvPr/>
        </p:nvSpPr>
        <p:spPr>
          <a:xfrm>
            <a:off x="8488376" y="330688"/>
            <a:ext cx="608400" cy="1962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fld id="{00000000-1234-1234-1234-123412341234}" type="slidenum">
              <a:rPr lang="en" sz="800">
                <a:solidFill>
                  <a:schemeClr val="lt1"/>
                </a:solidFill>
                <a:latin typeface="Roboto"/>
                <a:ea typeface="Roboto"/>
                <a:cs typeface="Roboto"/>
                <a:sym typeface="Roboto"/>
              </a:rPr>
              <a:t>‹#›</a:t>
            </a:fld>
            <a:endParaRPr sz="800">
              <a:solidFill>
                <a:schemeClr val="lt1"/>
              </a:solidFill>
              <a:latin typeface="Roboto"/>
              <a:ea typeface="Roboto"/>
              <a:cs typeface="Roboto"/>
              <a:sym typeface="Robo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ustom Layout">
  <p:cSld name="11_Custom Layout">
    <p:spTree>
      <p:nvGrpSpPr>
        <p:cNvPr id="93" name="Shape 93"/>
        <p:cNvGrpSpPr/>
        <p:nvPr/>
      </p:nvGrpSpPr>
      <p:grpSpPr>
        <a:xfrm>
          <a:off x="0" y="0"/>
          <a:ext cx="0" cy="0"/>
          <a:chOff x="0" y="0"/>
          <a:chExt cx="0" cy="0"/>
        </a:xfrm>
      </p:grpSpPr>
      <p:sp>
        <p:nvSpPr>
          <p:cNvPr id="94" name="Google Shape;94;p26"/>
          <p:cNvSpPr/>
          <p:nvPr>
            <p:ph idx="2" type="pic"/>
          </p:nvPr>
        </p:nvSpPr>
        <p:spPr>
          <a:xfrm>
            <a:off x="3460173" y="1508065"/>
            <a:ext cx="5055000" cy="2984100"/>
          </a:xfrm>
          <a:prstGeom prst="rect">
            <a:avLst/>
          </a:prstGeom>
          <a:solidFill>
            <a:srgbClr val="D8D8D8"/>
          </a:solid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2"/>
              </a:buClr>
              <a:buSzPts val="1200"/>
              <a:buFont typeface="Arial"/>
              <a:buChar char="•"/>
              <a:defRPr b="0" i="0" sz="1200" u="none" cap="none" strike="noStrike">
                <a:solidFill>
                  <a:schemeClr val="dk2"/>
                </a:solidFill>
                <a:latin typeface="Roboto"/>
                <a:ea typeface="Roboto"/>
                <a:cs typeface="Roboto"/>
                <a:sym typeface="Robot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9pPr>
          </a:lstStyle>
          <a:p/>
        </p:txBody>
      </p:sp>
      <p:sp>
        <p:nvSpPr>
          <p:cNvPr id="95" name="Google Shape;95;p26"/>
          <p:cNvSpPr/>
          <p:nvPr/>
        </p:nvSpPr>
        <p:spPr>
          <a:xfrm>
            <a:off x="8633387" y="269627"/>
            <a:ext cx="318300" cy="3183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800">
              <a:solidFill>
                <a:schemeClr val="lt1"/>
              </a:solidFill>
              <a:latin typeface="Roboto"/>
              <a:ea typeface="Roboto"/>
              <a:cs typeface="Roboto"/>
              <a:sym typeface="Roboto"/>
            </a:endParaRPr>
          </a:p>
        </p:txBody>
      </p:sp>
      <p:sp>
        <p:nvSpPr>
          <p:cNvPr id="96" name="Google Shape;96;p26"/>
          <p:cNvSpPr txBox="1"/>
          <p:nvPr/>
        </p:nvSpPr>
        <p:spPr>
          <a:xfrm>
            <a:off x="8488376" y="330688"/>
            <a:ext cx="608400" cy="1962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fld id="{00000000-1234-1234-1234-123412341234}" type="slidenum">
              <a:rPr lang="en" sz="800">
                <a:solidFill>
                  <a:schemeClr val="lt1"/>
                </a:solidFill>
                <a:latin typeface="Roboto"/>
                <a:ea typeface="Roboto"/>
                <a:cs typeface="Roboto"/>
                <a:sym typeface="Roboto"/>
              </a:rPr>
              <a:t>‹#›</a:t>
            </a:fld>
            <a:endParaRPr sz="800">
              <a:solidFill>
                <a:schemeClr val="lt1"/>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0" name="Shape 100"/>
        <p:cNvGrpSpPr/>
        <p:nvPr/>
      </p:nvGrpSpPr>
      <p:grpSpPr>
        <a:xfrm>
          <a:off x="0" y="0"/>
          <a:ext cx="0" cy="0"/>
          <a:chOff x="0" y="0"/>
          <a:chExt cx="0" cy="0"/>
        </a:xfrm>
      </p:grpSpPr>
      <p:grpSp>
        <p:nvGrpSpPr>
          <p:cNvPr id="101" name="Google Shape;101;p27"/>
          <p:cNvGrpSpPr/>
          <p:nvPr/>
        </p:nvGrpSpPr>
        <p:grpSpPr>
          <a:xfrm>
            <a:off x="0" y="4264429"/>
            <a:ext cx="8515933" cy="218250"/>
            <a:chOff x="0" y="5685905"/>
            <a:chExt cx="14547203" cy="291000"/>
          </a:xfrm>
        </p:grpSpPr>
        <p:sp>
          <p:nvSpPr>
            <p:cNvPr id="102" name="Google Shape;102;p27"/>
            <p:cNvSpPr/>
            <p:nvPr/>
          </p:nvSpPr>
          <p:spPr>
            <a:xfrm>
              <a:off x="0" y="5685905"/>
              <a:ext cx="3507900" cy="2910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103" name="Google Shape;103;p27"/>
            <p:cNvSpPr/>
            <p:nvPr/>
          </p:nvSpPr>
          <p:spPr>
            <a:xfrm>
              <a:off x="3507972" y="5685905"/>
              <a:ext cx="2011800" cy="291000"/>
            </a:xfrm>
            <a:prstGeom prst="rect">
              <a:avLst/>
            </a:prstGeom>
            <a:solidFill>
              <a:srgbClr val="F6B26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104" name="Google Shape;104;p27"/>
            <p:cNvSpPr/>
            <p:nvPr/>
          </p:nvSpPr>
          <p:spPr>
            <a:xfrm>
              <a:off x="5519652" y="5685905"/>
              <a:ext cx="3507900" cy="291000"/>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105" name="Google Shape;105;p27"/>
            <p:cNvSpPr/>
            <p:nvPr/>
          </p:nvSpPr>
          <p:spPr>
            <a:xfrm>
              <a:off x="9027624" y="5685905"/>
              <a:ext cx="2011800" cy="291000"/>
            </a:xfrm>
            <a:prstGeom prst="rect">
              <a:avLst/>
            </a:prstGeom>
            <a:solidFill>
              <a:srgbClr val="93C47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106" name="Google Shape;106;p27"/>
            <p:cNvSpPr/>
            <p:nvPr/>
          </p:nvSpPr>
          <p:spPr>
            <a:xfrm>
              <a:off x="11039303" y="5685905"/>
              <a:ext cx="3507900" cy="291000"/>
            </a:xfrm>
            <a:prstGeom prst="rect">
              <a:avLst/>
            </a:prstGeom>
            <a:solidFill>
              <a:srgbClr val="66A8B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grpSp>
      <p:sp>
        <p:nvSpPr>
          <p:cNvPr id="107" name="Google Shape;107;p27"/>
          <p:cNvSpPr/>
          <p:nvPr/>
        </p:nvSpPr>
        <p:spPr>
          <a:xfrm>
            <a:off x="0" y="0"/>
            <a:ext cx="4702402" cy="2193624"/>
          </a:xfrm>
          <a:prstGeom prst="rect">
            <a:avLst/>
          </a:prstGeom>
        </p:spPr>
        <p:txBody>
          <a:bodyPr>
            <a:prstTxWarp prst="textPlain"/>
          </a:bodyPr>
          <a:lstStyle/>
          <a:p>
            <a:pPr lvl="0" algn="ctr"/>
            <a:r>
              <a:rPr b="1" i="0">
                <a:ln>
                  <a:noFill/>
                </a:ln>
                <a:solidFill>
                  <a:srgbClr val="F2F2F2"/>
                </a:solidFill>
                <a:latin typeface="Oswald"/>
              </a:rPr>
              <a:t>HOLA</a:t>
            </a:r>
          </a:p>
        </p:txBody>
      </p:sp>
      <p:grpSp>
        <p:nvGrpSpPr>
          <p:cNvPr id="108" name="Google Shape;108;p27"/>
          <p:cNvGrpSpPr/>
          <p:nvPr/>
        </p:nvGrpSpPr>
        <p:grpSpPr>
          <a:xfrm>
            <a:off x="1471150" y="3136800"/>
            <a:ext cx="6361616" cy="842357"/>
            <a:chOff x="1471150" y="3136800"/>
            <a:chExt cx="6361616" cy="842357"/>
          </a:xfrm>
        </p:grpSpPr>
        <p:grpSp>
          <p:nvGrpSpPr>
            <p:cNvPr id="109" name="Google Shape;109;p27"/>
            <p:cNvGrpSpPr/>
            <p:nvPr/>
          </p:nvGrpSpPr>
          <p:grpSpPr>
            <a:xfrm>
              <a:off x="2053416" y="3136809"/>
              <a:ext cx="5779350" cy="842348"/>
              <a:chOff x="2737888" y="4182412"/>
              <a:chExt cx="7705800" cy="1123131"/>
            </a:xfrm>
          </p:grpSpPr>
          <p:sp>
            <p:nvSpPr>
              <p:cNvPr id="110" name="Google Shape;110;p27"/>
              <p:cNvSpPr txBox="1"/>
              <p:nvPr/>
            </p:nvSpPr>
            <p:spPr>
              <a:xfrm>
                <a:off x="2737888" y="4182412"/>
                <a:ext cx="7705800" cy="831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3600">
                    <a:solidFill>
                      <a:schemeClr val="dk2"/>
                    </a:solidFill>
                    <a:latin typeface="Montserrat"/>
                    <a:ea typeface="Montserrat"/>
                    <a:cs typeface="Montserrat"/>
                    <a:sym typeface="Montserrat"/>
                  </a:rPr>
                  <a:t>Práctica Clase 2</a:t>
                </a:r>
                <a:endParaRPr b="1" sz="3600">
                  <a:solidFill>
                    <a:schemeClr val="dk2"/>
                  </a:solidFill>
                  <a:latin typeface="Montserrat"/>
                  <a:ea typeface="Montserrat"/>
                  <a:cs typeface="Montserrat"/>
                  <a:sym typeface="Montserrat"/>
                </a:endParaRPr>
              </a:p>
            </p:txBody>
          </p:sp>
          <p:sp>
            <p:nvSpPr>
              <p:cNvPr id="111" name="Google Shape;111;p27"/>
              <p:cNvSpPr txBox="1"/>
              <p:nvPr/>
            </p:nvSpPr>
            <p:spPr>
              <a:xfrm>
                <a:off x="2737888" y="4905343"/>
                <a:ext cx="7705800" cy="400200"/>
              </a:xfrm>
              <a:prstGeom prst="rect">
                <a:avLst/>
              </a:prstGeom>
              <a:noFill/>
              <a:ln>
                <a:noFill/>
              </a:ln>
            </p:spPr>
            <p:txBody>
              <a:bodyPr anchorCtr="0" anchor="b" bIns="34275" lIns="68575" spcFirstLastPara="1" rIns="68575" wrap="square" tIns="34275">
                <a:noAutofit/>
              </a:bodyPr>
              <a:lstStyle/>
              <a:p>
                <a:pPr indent="0" lvl="0" marL="0" marR="0" rtl="0" algn="l">
                  <a:spcBef>
                    <a:spcPts val="0"/>
                  </a:spcBef>
                  <a:spcAft>
                    <a:spcPts val="0"/>
                  </a:spcAft>
                  <a:buNone/>
                </a:pPr>
                <a:r>
                  <a:rPr lang="en" sz="1500">
                    <a:solidFill>
                      <a:schemeClr val="dk2"/>
                    </a:solidFill>
                    <a:latin typeface="Roboto"/>
                    <a:ea typeface="Roboto"/>
                    <a:cs typeface="Roboto"/>
                    <a:sym typeface="Roboto"/>
                  </a:rPr>
                  <a:t>ESFUERZO, CONSTANCIA, DEDICACIÓN Y AMOR!</a:t>
                </a:r>
                <a:endParaRPr sz="1500">
                  <a:solidFill>
                    <a:schemeClr val="dk2"/>
                  </a:solidFill>
                  <a:latin typeface="Roboto"/>
                  <a:ea typeface="Roboto"/>
                  <a:cs typeface="Roboto"/>
                  <a:sym typeface="Roboto"/>
                </a:endParaRPr>
              </a:p>
            </p:txBody>
          </p:sp>
        </p:grpSp>
        <p:pic>
          <p:nvPicPr>
            <p:cNvPr id="112" name="Google Shape;112;p27"/>
            <p:cNvPicPr preferRelativeResize="0"/>
            <p:nvPr/>
          </p:nvPicPr>
          <p:blipFill>
            <a:blip r:embed="rId3">
              <a:alphaModFix/>
            </a:blip>
            <a:stretch>
              <a:fillRect/>
            </a:stretch>
          </p:blipFill>
          <p:spPr>
            <a:xfrm>
              <a:off x="1471150" y="3136800"/>
              <a:ext cx="610251" cy="610251"/>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1000"/>
                                        <p:tgtEl>
                                          <p:spTgt spid="10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750"/>
                                        <p:tgtEl>
                                          <p:spTgt spid="10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1000"/>
                                        <p:tgtEl>
                                          <p:spTgt spid="10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grpSp>
        <p:nvGrpSpPr>
          <p:cNvPr id="117" name="Google Shape;117;p28"/>
          <p:cNvGrpSpPr/>
          <p:nvPr/>
        </p:nvGrpSpPr>
        <p:grpSpPr>
          <a:xfrm>
            <a:off x="628650" y="2301376"/>
            <a:ext cx="7886700" cy="1141227"/>
            <a:chOff x="628650" y="2301376"/>
            <a:chExt cx="7886700" cy="1141227"/>
          </a:xfrm>
        </p:grpSpPr>
        <p:sp>
          <p:nvSpPr>
            <p:cNvPr id="118" name="Google Shape;118;p28"/>
            <p:cNvSpPr txBox="1"/>
            <p:nvPr/>
          </p:nvSpPr>
          <p:spPr>
            <a:xfrm>
              <a:off x="628650" y="2301376"/>
              <a:ext cx="7886700" cy="561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2700">
                  <a:solidFill>
                    <a:schemeClr val="dk2"/>
                  </a:solidFill>
                  <a:latin typeface="Montserrat"/>
                  <a:ea typeface="Montserrat"/>
                  <a:cs typeface="Montserrat"/>
                  <a:sym typeface="Montserrat"/>
                </a:rPr>
                <a:t>A comunicarnos entre redes</a:t>
              </a:r>
              <a:endParaRPr b="1" sz="2700">
                <a:solidFill>
                  <a:schemeClr val="dk2"/>
                </a:solidFill>
                <a:latin typeface="Montserrat"/>
                <a:ea typeface="Montserrat"/>
                <a:cs typeface="Montserrat"/>
                <a:sym typeface="Montserrat"/>
              </a:endParaRPr>
            </a:p>
          </p:txBody>
        </p:sp>
        <p:grpSp>
          <p:nvGrpSpPr>
            <p:cNvPr id="119" name="Google Shape;119;p28"/>
            <p:cNvGrpSpPr/>
            <p:nvPr/>
          </p:nvGrpSpPr>
          <p:grpSpPr>
            <a:xfrm>
              <a:off x="4303599" y="3377353"/>
              <a:ext cx="536738" cy="65250"/>
              <a:chOff x="5738133" y="1142444"/>
              <a:chExt cx="715650" cy="87000"/>
            </a:xfrm>
          </p:grpSpPr>
          <p:sp>
            <p:nvSpPr>
              <p:cNvPr id="120" name="Google Shape;120;p28"/>
              <p:cNvSpPr/>
              <p:nvPr/>
            </p:nvSpPr>
            <p:spPr>
              <a:xfrm>
                <a:off x="5738133" y="1142444"/>
                <a:ext cx="87000" cy="870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121" name="Google Shape;121;p28"/>
              <p:cNvSpPr/>
              <p:nvPr/>
            </p:nvSpPr>
            <p:spPr>
              <a:xfrm>
                <a:off x="5895295" y="1142444"/>
                <a:ext cx="87000" cy="87000"/>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122" name="Google Shape;122;p28"/>
              <p:cNvSpPr/>
              <p:nvPr/>
            </p:nvSpPr>
            <p:spPr>
              <a:xfrm>
                <a:off x="6052457" y="1142444"/>
                <a:ext cx="87000" cy="87000"/>
              </a:xfrm>
              <a:prstGeom prst="ellipse">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123" name="Google Shape;123;p28"/>
              <p:cNvSpPr/>
              <p:nvPr/>
            </p:nvSpPr>
            <p:spPr>
              <a:xfrm>
                <a:off x="6209619" y="1142444"/>
                <a:ext cx="87000" cy="87000"/>
              </a:xfrm>
              <a:prstGeom prst="ellipse">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124" name="Google Shape;124;p28"/>
              <p:cNvSpPr/>
              <p:nvPr/>
            </p:nvSpPr>
            <p:spPr>
              <a:xfrm>
                <a:off x="6366783" y="1142444"/>
                <a:ext cx="87000" cy="87000"/>
              </a:xfrm>
              <a:prstGeom prst="ellipse">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grpSp>
        <p:sp>
          <p:nvSpPr>
            <p:cNvPr id="125" name="Google Shape;125;p28"/>
            <p:cNvSpPr/>
            <p:nvPr/>
          </p:nvSpPr>
          <p:spPr>
            <a:xfrm>
              <a:off x="628650" y="2853275"/>
              <a:ext cx="7886700" cy="461700"/>
            </a:xfrm>
            <a:prstGeom prst="rect">
              <a:avLst/>
            </a:prstGeom>
            <a:noFill/>
            <a:ln>
              <a:noFill/>
            </a:ln>
          </p:spPr>
          <p:txBody>
            <a:bodyPr anchorCtr="0" anchor="t" bIns="34275" lIns="68575" spcFirstLastPara="1" rIns="68575" wrap="square" tIns="34275">
              <a:noAutofit/>
            </a:bodyPr>
            <a:lstStyle/>
            <a:p>
              <a:pPr indent="0" lvl="0" marL="0" marR="0" rtl="0" algn="ctr">
                <a:lnSpc>
                  <a:spcPct val="150000"/>
                </a:lnSpc>
                <a:spcBef>
                  <a:spcPts val="0"/>
                </a:spcBef>
                <a:spcAft>
                  <a:spcPts val="0"/>
                </a:spcAft>
                <a:buNone/>
              </a:pPr>
              <a:r>
                <a:rPr lang="en" sz="1100">
                  <a:solidFill>
                    <a:schemeClr val="dk2"/>
                  </a:solidFill>
                  <a:latin typeface="Roboto"/>
                  <a:ea typeface="Roboto"/>
                  <a:cs typeface="Roboto"/>
                  <a:sym typeface="Roboto"/>
                </a:rPr>
                <a:t>Con esta práctica buscamos que comprendan con detalle la manera que tienen los dispositivos para comunicarse entre diferentes redes, fijar los conocimientos sobre direcciones IP y enrutamiento.</a:t>
              </a:r>
              <a:endParaRPr sz="1100">
                <a:solidFill>
                  <a:schemeClr val="dk1"/>
                </a:solidFill>
                <a:latin typeface="Roboto"/>
                <a:ea typeface="Roboto"/>
                <a:cs typeface="Roboto"/>
                <a:sym typeface="Robo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17"/>
                                        </p:tgtEl>
                                        <p:attrNameLst>
                                          <p:attrName>style.visibility</p:attrName>
                                        </p:attrNameLst>
                                      </p:cBhvr>
                                      <p:to>
                                        <p:strVal val="visible"/>
                                      </p:to>
                                    </p:set>
                                    <p:anim calcmode="lin" valueType="num">
                                      <p:cBhvr additive="base">
                                        <p:cTn dur="1000"/>
                                        <p:tgtEl>
                                          <p:spTgt spid="11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9"/>
          <p:cNvSpPr txBox="1"/>
          <p:nvPr/>
        </p:nvSpPr>
        <p:spPr>
          <a:xfrm>
            <a:off x="628650" y="461178"/>
            <a:ext cx="7886700" cy="4845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2500">
                <a:solidFill>
                  <a:schemeClr val="dk2"/>
                </a:solidFill>
                <a:latin typeface="Montserrat"/>
                <a:ea typeface="Montserrat"/>
                <a:cs typeface="Montserrat"/>
                <a:sym typeface="Montserrat"/>
              </a:rPr>
              <a:t>Qué debemos realizar?</a:t>
            </a:r>
            <a:endParaRPr b="1" sz="2500">
              <a:solidFill>
                <a:schemeClr val="dk2"/>
              </a:solidFill>
              <a:latin typeface="Montserrat"/>
              <a:ea typeface="Montserrat"/>
              <a:cs typeface="Montserrat"/>
              <a:sym typeface="Montserrat"/>
            </a:endParaRPr>
          </a:p>
        </p:txBody>
      </p:sp>
      <p:grpSp>
        <p:nvGrpSpPr>
          <p:cNvPr id="131" name="Google Shape;131;p29"/>
          <p:cNvGrpSpPr/>
          <p:nvPr/>
        </p:nvGrpSpPr>
        <p:grpSpPr>
          <a:xfrm>
            <a:off x="4303599" y="926765"/>
            <a:ext cx="536738" cy="65250"/>
            <a:chOff x="5738133" y="1142444"/>
            <a:chExt cx="715650" cy="87000"/>
          </a:xfrm>
        </p:grpSpPr>
        <p:sp>
          <p:nvSpPr>
            <p:cNvPr id="132" name="Google Shape;132;p29"/>
            <p:cNvSpPr/>
            <p:nvPr/>
          </p:nvSpPr>
          <p:spPr>
            <a:xfrm>
              <a:off x="5738133" y="1142444"/>
              <a:ext cx="87000" cy="870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133" name="Google Shape;133;p29"/>
            <p:cNvSpPr/>
            <p:nvPr/>
          </p:nvSpPr>
          <p:spPr>
            <a:xfrm>
              <a:off x="5895295" y="1142444"/>
              <a:ext cx="87000" cy="87000"/>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134" name="Google Shape;134;p29"/>
            <p:cNvSpPr/>
            <p:nvPr/>
          </p:nvSpPr>
          <p:spPr>
            <a:xfrm>
              <a:off x="6052457" y="1142444"/>
              <a:ext cx="87000" cy="87000"/>
            </a:xfrm>
            <a:prstGeom prst="ellipse">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135" name="Google Shape;135;p29"/>
            <p:cNvSpPr/>
            <p:nvPr/>
          </p:nvSpPr>
          <p:spPr>
            <a:xfrm>
              <a:off x="6209619" y="1142444"/>
              <a:ext cx="87000" cy="87000"/>
            </a:xfrm>
            <a:prstGeom prst="ellipse">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136" name="Google Shape;136;p29"/>
            <p:cNvSpPr/>
            <p:nvPr/>
          </p:nvSpPr>
          <p:spPr>
            <a:xfrm>
              <a:off x="6366783" y="1142444"/>
              <a:ext cx="87000" cy="87000"/>
            </a:xfrm>
            <a:prstGeom prst="ellipse">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grpSp>
      <p:grpSp>
        <p:nvGrpSpPr>
          <p:cNvPr id="137" name="Google Shape;137;p29"/>
          <p:cNvGrpSpPr/>
          <p:nvPr/>
        </p:nvGrpSpPr>
        <p:grpSpPr>
          <a:xfrm>
            <a:off x="628650" y="2297975"/>
            <a:ext cx="6106174" cy="230850"/>
            <a:chOff x="943302" y="3088136"/>
            <a:chExt cx="8141566" cy="307800"/>
          </a:xfrm>
        </p:grpSpPr>
        <p:sp>
          <p:nvSpPr>
            <p:cNvPr id="138" name="Google Shape;138;p29"/>
            <p:cNvSpPr txBox="1"/>
            <p:nvPr/>
          </p:nvSpPr>
          <p:spPr>
            <a:xfrm>
              <a:off x="1214968" y="3088136"/>
              <a:ext cx="7869900" cy="307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Font typeface="Arial"/>
                <a:buNone/>
              </a:pPr>
              <a:r>
                <a:rPr lang="en" sz="900">
                  <a:solidFill>
                    <a:schemeClr val="dk2"/>
                  </a:solidFill>
                  <a:latin typeface="Roboto"/>
                  <a:ea typeface="Roboto"/>
                  <a:cs typeface="Roboto"/>
                  <a:sym typeface="Roboto"/>
                </a:rPr>
                <a:t>Abrimos packet tracer. Luego vamos a archivo → abrir y buscamos el archivo descargado.</a:t>
              </a:r>
              <a:endParaRPr sz="900">
                <a:solidFill>
                  <a:schemeClr val="dk2"/>
                </a:solidFill>
                <a:latin typeface="Roboto"/>
                <a:ea typeface="Roboto"/>
                <a:cs typeface="Roboto"/>
                <a:sym typeface="Roboto"/>
              </a:endParaRPr>
            </a:p>
            <a:p>
              <a:pPr indent="0" lvl="0" marL="0" marR="0" rtl="0" algn="l">
                <a:spcBef>
                  <a:spcPts val="0"/>
                </a:spcBef>
                <a:spcAft>
                  <a:spcPts val="0"/>
                </a:spcAft>
                <a:buNone/>
              </a:pPr>
              <a:r>
                <a:t/>
              </a:r>
              <a:endParaRPr sz="900">
                <a:solidFill>
                  <a:schemeClr val="dk2"/>
                </a:solidFill>
                <a:latin typeface="Roboto"/>
                <a:ea typeface="Roboto"/>
                <a:cs typeface="Roboto"/>
                <a:sym typeface="Roboto"/>
              </a:endParaRPr>
            </a:p>
            <a:p>
              <a:pPr indent="0" lvl="0" marL="0" marR="0" rtl="0" algn="l">
                <a:spcBef>
                  <a:spcPts val="0"/>
                </a:spcBef>
                <a:spcAft>
                  <a:spcPts val="0"/>
                </a:spcAft>
                <a:buNone/>
              </a:pPr>
              <a:r>
                <a:t/>
              </a:r>
              <a:endParaRPr sz="900">
                <a:solidFill>
                  <a:schemeClr val="dk2"/>
                </a:solidFill>
                <a:latin typeface="Roboto"/>
                <a:ea typeface="Roboto"/>
                <a:cs typeface="Roboto"/>
                <a:sym typeface="Roboto"/>
              </a:endParaRPr>
            </a:p>
          </p:txBody>
        </p:sp>
        <p:sp>
          <p:nvSpPr>
            <p:cNvPr id="139" name="Google Shape;139;p29"/>
            <p:cNvSpPr/>
            <p:nvPr/>
          </p:nvSpPr>
          <p:spPr>
            <a:xfrm>
              <a:off x="943302" y="3181462"/>
              <a:ext cx="132000" cy="132000"/>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Roboto"/>
                <a:ea typeface="Roboto"/>
                <a:cs typeface="Roboto"/>
                <a:sym typeface="Roboto"/>
              </a:endParaRPr>
            </a:p>
          </p:txBody>
        </p:sp>
      </p:grpSp>
      <p:grpSp>
        <p:nvGrpSpPr>
          <p:cNvPr id="140" name="Google Shape;140;p29"/>
          <p:cNvGrpSpPr/>
          <p:nvPr/>
        </p:nvGrpSpPr>
        <p:grpSpPr>
          <a:xfrm>
            <a:off x="628650" y="2843925"/>
            <a:ext cx="6482825" cy="383175"/>
            <a:chOff x="943302" y="4358601"/>
            <a:chExt cx="8643767" cy="510900"/>
          </a:xfrm>
        </p:grpSpPr>
        <p:sp>
          <p:nvSpPr>
            <p:cNvPr id="141" name="Google Shape;141;p29"/>
            <p:cNvSpPr txBox="1"/>
            <p:nvPr/>
          </p:nvSpPr>
          <p:spPr>
            <a:xfrm>
              <a:off x="1214969" y="4358601"/>
              <a:ext cx="8372100" cy="5109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Font typeface="Arial"/>
                <a:buNone/>
              </a:pPr>
              <a:r>
                <a:rPr lang="en" sz="900">
                  <a:solidFill>
                    <a:schemeClr val="dk2"/>
                  </a:solidFill>
                  <a:latin typeface="Roboto"/>
                  <a:ea typeface="Roboto"/>
                  <a:cs typeface="Roboto"/>
                  <a:sym typeface="Roboto"/>
                </a:rPr>
                <a:t>Luego de descargar el archivo intentemos completar el ejercicio que realizamos al final de la clase 2, para esto tomemos como apoyo el video de la clase y sigamos los pasos para poder simular el envío de los mensajes.</a:t>
              </a:r>
              <a:endParaRPr sz="900">
                <a:solidFill>
                  <a:schemeClr val="dk2"/>
                </a:solidFill>
                <a:latin typeface="Roboto"/>
                <a:ea typeface="Roboto"/>
                <a:cs typeface="Roboto"/>
                <a:sym typeface="Roboto"/>
              </a:endParaRPr>
            </a:p>
            <a:p>
              <a:pPr indent="0" lvl="0" marL="0" marR="0" rtl="0" algn="l">
                <a:spcBef>
                  <a:spcPts val="0"/>
                </a:spcBef>
                <a:spcAft>
                  <a:spcPts val="0"/>
                </a:spcAft>
                <a:buNone/>
              </a:pPr>
              <a:r>
                <a:t/>
              </a:r>
              <a:endParaRPr sz="900">
                <a:solidFill>
                  <a:schemeClr val="dk2"/>
                </a:solidFill>
                <a:latin typeface="Roboto"/>
                <a:ea typeface="Roboto"/>
                <a:cs typeface="Roboto"/>
                <a:sym typeface="Roboto"/>
              </a:endParaRPr>
            </a:p>
          </p:txBody>
        </p:sp>
        <p:sp>
          <p:nvSpPr>
            <p:cNvPr id="142" name="Google Shape;142;p29"/>
            <p:cNvSpPr/>
            <p:nvPr/>
          </p:nvSpPr>
          <p:spPr>
            <a:xfrm>
              <a:off x="943302" y="4451921"/>
              <a:ext cx="132000" cy="132000"/>
            </a:xfrm>
            <a:prstGeom prst="ellipse">
              <a:avLst/>
            </a:prstGeom>
            <a:solidFill>
              <a:schemeClr val="accent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Roboto"/>
                <a:ea typeface="Roboto"/>
                <a:cs typeface="Roboto"/>
                <a:sym typeface="Roboto"/>
              </a:endParaRPr>
            </a:p>
          </p:txBody>
        </p:sp>
      </p:grpSp>
      <p:grpSp>
        <p:nvGrpSpPr>
          <p:cNvPr id="143" name="Google Shape;143;p29"/>
          <p:cNvGrpSpPr/>
          <p:nvPr/>
        </p:nvGrpSpPr>
        <p:grpSpPr>
          <a:xfrm>
            <a:off x="628650" y="3565350"/>
            <a:ext cx="6958700" cy="383175"/>
            <a:chOff x="943302" y="4358597"/>
            <a:chExt cx="9278267" cy="510900"/>
          </a:xfrm>
        </p:grpSpPr>
        <p:sp>
          <p:nvSpPr>
            <p:cNvPr id="144" name="Google Shape;144;p29"/>
            <p:cNvSpPr txBox="1"/>
            <p:nvPr/>
          </p:nvSpPr>
          <p:spPr>
            <a:xfrm>
              <a:off x="1214969" y="4358597"/>
              <a:ext cx="9006600" cy="5109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sz="900">
                  <a:solidFill>
                    <a:schemeClr val="dk2"/>
                  </a:solidFill>
                  <a:latin typeface="Roboto"/>
                  <a:ea typeface="Roboto"/>
                  <a:cs typeface="Roboto"/>
                  <a:sym typeface="Roboto"/>
                </a:rPr>
                <a:t>En el envío y recepción de los mensajes verifiquemos cada una de las capas, los campos que las mismas poseen. Revisemos al momento de enviar un mensaje ICMP que “ve” el switch de ese mensaje, y que “ve” el router. Con esto comprender en que capa trabaja cada uno.</a:t>
              </a:r>
              <a:endParaRPr sz="900">
                <a:solidFill>
                  <a:schemeClr val="dk2"/>
                </a:solidFill>
                <a:latin typeface="Roboto"/>
                <a:ea typeface="Roboto"/>
                <a:cs typeface="Roboto"/>
                <a:sym typeface="Roboto"/>
              </a:endParaRPr>
            </a:p>
          </p:txBody>
        </p:sp>
        <p:sp>
          <p:nvSpPr>
            <p:cNvPr id="145" name="Google Shape;145;p29"/>
            <p:cNvSpPr/>
            <p:nvPr/>
          </p:nvSpPr>
          <p:spPr>
            <a:xfrm>
              <a:off x="943302" y="4451921"/>
              <a:ext cx="132000" cy="132000"/>
            </a:xfrm>
            <a:prstGeom prst="ellipse">
              <a:avLst/>
            </a:prstGeom>
            <a:solidFill>
              <a:schemeClr val="accent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Roboto"/>
                <a:ea typeface="Roboto"/>
                <a:cs typeface="Roboto"/>
                <a:sym typeface="Roboto"/>
              </a:endParaRPr>
            </a:p>
          </p:txBody>
        </p:sp>
      </p:grpSp>
      <p:grpSp>
        <p:nvGrpSpPr>
          <p:cNvPr id="146" name="Google Shape;146;p29"/>
          <p:cNvGrpSpPr/>
          <p:nvPr/>
        </p:nvGrpSpPr>
        <p:grpSpPr>
          <a:xfrm>
            <a:off x="628650" y="1749800"/>
            <a:ext cx="5246757" cy="230700"/>
            <a:chOff x="628650" y="1749800"/>
            <a:chExt cx="5246757" cy="230700"/>
          </a:xfrm>
        </p:grpSpPr>
        <p:sp>
          <p:nvSpPr>
            <p:cNvPr id="147" name="Google Shape;147;p29"/>
            <p:cNvSpPr txBox="1"/>
            <p:nvPr/>
          </p:nvSpPr>
          <p:spPr>
            <a:xfrm>
              <a:off x="832406" y="1749800"/>
              <a:ext cx="5043000" cy="230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sz="900">
                  <a:solidFill>
                    <a:schemeClr val="dk2"/>
                  </a:solidFill>
                  <a:latin typeface="Roboto"/>
                  <a:ea typeface="Roboto"/>
                  <a:cs typeface="Roboto"/>
                  <a:sym typeface="Roboto"/>
                </a:rPr>
                <a:t>Dentro de los materiales enviados, encontraremos un archivo clase2Lab.pkt. Descarguemos el archivo a nuestra PC.</a:t>
              </a:r>
              <a:endParaRPr sz="900">
                <a:solidFill>
                  <a:schemeClr val="dk2"/>
                </a:solidFill>
                <a:latin typeface="Roboto"/>
                <a:ea typeface="Roboto"/>
                <a:cs typeface="Roboto"/>
                <a:sym typeface="Roboto"/>
              </a:endParaRPr>
            </a:p>
            <a:p>
              <a:pPr indent="0" lvl="0" marL="0" marR="0" rtl="0" algn="l">
                <a:spcBef>
                  <a:spcPts val="0"/>
                </a:spcBef>
                <a:spcAft>
                  <a:spcPts val="0"/>
                </a:spcAft>
                <a:buNone/>
              </a:pPr>
              <a:r>
                <a:t/>
              </a:r>
              <a:endParaRPr b="1" sz="1100">
                <a:solidFill>
                  <a:schemeClr val="dk2"/>
                </a:solidFill>
                <a:latin typeface="Roboto"/>
                <a:ea typeface="Roboto"/>
                <a:cs typeface="Roboto"/>
                <a:sym typeface="Roboto"/>
              </a:endParaRPr>
            </a:p>
          </p:txBody>
        </p:sp>
        <p:sp>
          <p:nvSpPr>
            <p:cNvPr id="148" name="Google Shape;148;p29"/>
            <p:cNvSpPr/>
            <p:nvPr/>
          </p:nvSpPr>
          <p:spPr>
            <a:xfrm>
              <a:off x="628650" y="1819792"/>
              <a:ext cx="99000" cy="990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Roboto"/>
                <a:ea typeface="Roboto"/>
                <a:cs typeface="Roboto"/>
                <a:sym typeface="Robo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46"/>
                                        </p:tgtEl>
                                        <p:attrNameLst>
                                          <p:attrName>style.visibility</p:attrName>
                                        </p:attrNameLst>
                                      </p:cBhvr>
                                      <p:to>
                                        <p:strVal val="visible"/>
                                      </p:to>
                                    </p:set>
                                    <p:anim calcmode="lin" valueType="num">
                                      <p:cBhvr additive="base">
                                        <p:cTn dur="1000"/>
                                        <p:tgtEl>
                                          <p:spTgt spid="14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7"/>
                                        </p:tgtEl>
                                        <p:attrNameLst>
                                          <p:attrName>style.visibility</p:attrName>
                                        </p:attrNameLst>
                                      </p:cBhvr>
                                      <p:to>
                                        <p:strVal val="visible"/>
                                      </p:to>
                                    </p:set>
                                    <p:anim calcmode="lin" valueType="num">
                                      <p:cBhvr additive="base">
                                        <p:cTn dur="1000"/>
                                        <p:tgtEl>
                                          <p:spTgt spid="13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0"/>
                                        </p:tgtEl>
                                        <p:attrNameLst>
                                          <p:attrName>style.visibility</p:attrName>
                                        </p:attrNameLst>
                                      </p:cBhvr>
                                      <p:to>
                                        <p:strVal val="visible"/>
                                      </p:to>
                                    </p:set>
                                    <p:anim calcmode="lin" valueType="num">
                                      <p:cBhvr additive="base">
                                        <p:cTn dur="1000"/>
                                        <p:tgtEl>
                                          <p:spTgt spid="14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3"/>
                                        </p:tgtEl>
                                        <p:attrNameLst>
                                          <p:attrName>style.visibility</p:attrName>
                                        </p:attrNameLst>
                                      </p:cBhvr>
                                      <p:to>
                                        <p:strVal val="visible"/>
                                      </p:to>
                                    </p:set>
                                    <p:anim calcmode="lin" valueType="num">
                                      <p:cBhvr additive="base">
                                        <p:cTn dur="1000"/>
                                        <p:tgtEl>
                                          <p:spTgt spid="14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2" name="Shape 152"/>
        <p:cNvGrpSpPr/>
        <p:nvPr/>
      </p:nvGrpSpPr>
      <p:grpSpPr>
        <a:xfrm>
          <a:off x="0" y="0"/>
          <a:ext cx="0" cy="0"/>
          <a:chOff x="0" y="0"/>
          <a:chExt cx="0" cy="0"/>
        </a:xfrm>
      </p:grpSpPr>
      <p:grpSp>
        <p:nvGrpSpPr>
          <p:cNvPr id="153" name="Google Shape;153;p30"/>
          <p:cNvGrpSpPr/>
          <p:nvPr/>
        </p:nvGrpSpPr>
        <p:grpSpPr>
          <a:xfrm>
            <a:off x="0" y="4264429"/>
            <a:ext cx="8515933" cy="218250"/>
            <a:chOff x="0" y="5685905"/>
            <a:chExt cx="14547203" cy="291000"/>
          </a:xfrm>
        </p:grpSpPr>
        <p:sp>
          <p:nvSpPr>
            <p:cNvPr id="154" name="Google Shape;154;p30"/>
            <p:cNvSpPr/>
            <p:nvPr/>
          </p:nvSpPr>
          <p:spPr>
            <a:xfrm>
              <a:off x="0" y="5685905"/>
              <a:ext cx="3507900" cy="2910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155" name="Google Shape;155;p30"/>
            <p:cNvSpPr/>
            <p:nvPr/>
          </p:nvSpPr>
          <p:spPr>
            <a:xfrm>
              <a:off x="3507972" y="5685905"/>
              <a:ext cx="2011800" cy="291000"/>
            </a:xfrm>
            <a:prstGeom prst="rect">
              <a:avLst/>
            </a:prstGeom>
            <a:solidFill>
              <a:srgbClr val="F6B26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156" name="Google Shape;156;p30"/>
            <p:cNvSpPr/>
            <p:nvPr/>
          </p:nvSpPr>
          <p:spPr>
            <a:xfrm>
              <a:off x="5519652" y="5685905"/>
              <a:ext cx="3507900" cy="291000"/>
            </a:xfrm>
            <a:prstGeom prst="rect">
              <a:avLst/>
            </a:prstGeom>
            <a:solidFill>
              <a:srgbClr val="EED05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157" name="Google Shape;157;p30"/>
            <p:cNvSpPr/>
            <p:nvPr/>
          </p:nvSpPr>
          <p:spPr>
            <a:xfrm>
              <a:off x="9027624" y="5685905"/>
              <a:ext cx="2011800" cy="291000"/>
            </a:xfrm>
            <a:prstGeom prst="rect">
              <a:avLst/>
            </a:prstGeom>
            <a:solidFill>
              <a:srgbClr val="93C47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158" name="Google Shape;158;p30"/>
            <p:cNvSpPr/>
            <p:nvPr/>
          </p:nvSpPr>
          <p:spPr>
            <a:xfrm>
              <a:off x="11039303" y="5685905"/>
              <a:ext cx="3507900" cy="291000"/>
            </a:xfrm>
            <a:prstGeom prst="rect">
              <a:avLst/>
            </a:prstGeom>
            <a:solidFill>
              <a:srgbClr val="66A8B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grpSp>
      <p:sp>
        <p:nvSpPr>
          <p:cNvPr id="159" name="Google Shape;159;p30"/>
          <p:cNvSpPr/>
          <p:nvPr/>
        </p:nvSpPr>
        <p:spPr>
          <a:xfrm>
            <a:off x="0" y="0"/>
            <a:ext cx="6969299" cy="2193624"/>
          </a:xfrm>
          <a:prstGeom prst="rect">
            <a:avLst/>
          </a:prstGeom>
        </p:spPr>
        <p:txBody>
          <a:bodyPr>
            <a:prstTxWarp prst="textPlain"/>
          </a:bodyPr>
          <a:lstStyle/>
          <a:p>
            <a:pPr lvl="0" algn="ctr"/>
            <a:r>
              <a:rPr b="1" i="0">
                <a:ln>
                  <a:noFill/>
                </a:ln>
                <a:solidFill>
                  <a:srgbClr val="EFEFEF"/>
                </a:solidFill>
                <a:latin typeface="Oswald"/>
              </a:rPr>
              <a:t>GRACIAS</a:t>
            </a:r>
          </a:p>
        </p:txBody>
      </p:sp>
      <p:grpSp>
        <p:nvGrpSpPr>
          <p:cNvPr id="160" name="Google Shape;160;p30"/>
          <p:cNvGrpSpPr/>
          <p:nvPr/>
        </p:nvGrpSpPr>
        <p:grpSpPr>
          <a:xfrm>
            <a:off x="3376150" y="3136650"/>
            <a:ext cx="5139651" cy="623100"/>
            <a:chOff x="3376150" y="3136650"/>
            <a:chExt cx="5139651" cy="623100"/>
          </a:xfrm>
        </p:grpSpPr>
        <p:sp>
          <p:nvSpPr>
            <p:cNvPr id="161" name="Google Shape;161;p30"/>
            <p:cNvSpPr txBox="1"/>
            <p:nvPr/>
          </p:nvSpPr>
          <p:spPr>
            <a:xfrm>
              <a:off x="3986401" y="3136650"/>
              <a:ext cx="4529400" cy="623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n" sz="1600">
                  <a:solidFill>
                    <a:schemeClr val="dk2"/>
                  </a:solidFill>
                  <a:latin typeface="Montserrat"/>
                  <a:ea typeface="Montserrat"/>
                  <a:cs typeface="Montserrat"/>
                  <a:sym typeface="Montserrat"/>
                </a:rPr>
                <a:t>Esfuerzo, constancia, dedicación y amor!</a:t>
              </a:r>
              <a:endParaRPr sz="1600">
                <a:solidFill>
                  <a:schemeClr val="dk2"/>
                </a:solidFill>
                <a:latin typeface="Montserrat"/>
                <a:ea typeface="Montserrat"/>
                <a:cs typeface="Montserrat"/>
                <a:sym typeface="Montserrat"/>
              </a:endParaRPr>
            </a:p>
          </p:txBody>
        </p:sp>
        <p:pic>
          <p:nvPicPr>
            <p:cNvPr id="162" name="Google Shape;162;p30"/>
            <p:cNvPicPr preferRelativeResize="0"/>
            <p:nvPr/>
          </p:nvPicPr>
          <p:blipFill>
            <a:blip r:embed="rId3">
              <a:alphaModFix/>
            </a:blip>
            <a:stretch>
              <a:fillRect/>
            </a:stretch>
          </p:blipFill>
          <p:spPr>
            <a:xfrm>
              <a:off x="3376150" y="3136800"/>
              <a:ext cx="610251" cy="610251"/>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59"/>
                                        </p:tgtEl>
                                        <p:attrNameLst>
                                          <p:attrName>style.visibility</p:attrName>
                                        </p:attrNameLst>
                                      </p:cBhvr>
                                      <p:to>
                                        <p:strVal val="visible"/>
                                      </p:to>
                                    </p:set>
                                    <p:anim calcmode="lin" valueType="num">
                                      <p:cBhvr additive="base">
                                        <p:cTn dur="1000"/>
                                        <p:tgtEl>
                                          <p:spTgt spid="15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53"/>
                                        </p:tgtEl>
                                        <p:attrNameLst>
                                          <p:attrName>style.visibility</p:attrName>
                                        </p:attrNameLst>
                                      </p:cBhvr>
                                      <p:to>
                                        <p:strVal val="visible"/>
                                      </p:to>
                                    </p:set>
                                    <p:anim calcmode="lin" valueType="num">
                                      <p:cBhvr additive="base">
                                        <p:cTn dur="750"/>
                                        <p:tgtEl>
                                          <p:spTgt spid="15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60"/>
                                        </p:tgtEl>
                                        <p:attrNameLst>
                                          <p:attrName>style.visibility</p:attrName>
                                        </p:attrNameLst>
                                      </p:cBhvr>
                                      <p:to>
                                        <p:strVal val="visible"/>
                                      </p:to>
                                    </p:set>
                                    <p:anim calcmode="lin" valueType="num">
                                      <p:cBhvr additive="base">
                                        <p:cTn dur="1000"/>
                                        <p:tgtEl>
                                          <p:spTgt spid="16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B">
      <a:dk1>
        <a:srgbClr val="000000"/>
      </a:dk1>
      <a:lt1>
        <a:srgbClr val="FFFFFF"/>
      </a:lt1>
      <a:dk2>
        <a:srgbClr val="7A7A7A"/>
      </a:dk2>
      <a:lt2>
        <a:srgbClr val="E7E6E6"/>
      </a:lt2>
      <a:accent1>
        <a:srgbClr val="FF526D"/>
      </a:accent1>
      <a:accent2>
        <a:srgbClr val="FF8854"/>
      </a:accent2>
      <a:accent3>
        <a:srgbClr val="EED054"/>
      </a:accent3>
      <a:accent4>
        <a:srgbClr val="CBD84C"/>
      </a:accent4>
      <a:accent5>
        <a:srgbClr val="05BE82"/>
      </a:accent5>
      <a:accent6>
        <a:srgbClr val="439EB1"/>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