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096d17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096d17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Somo deceroait vamos a dar un curso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b39e05bf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ab39e05bf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>
            <p:ph idx="2" type="pic"/>
          </p:nvPr>
        </p:nvSpPr>
        <p:spPr>
          <a:xfrm>
            <a:off x="3823036" y="1324751"/>
            <a:ext cx="1497900" cy="149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>
            <p:ph idx="2" type="pic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8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19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>
            <p:ph idx="2" type="pic"/>
          </p:nvPr>
        </p:nvSpPr>
        <p:spPr>
          <a:xfrm>
            <a:off x="1" y="1436299"/>
            <a:ext cx="4572000" cy="29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21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>
            <p:ph idx="2" type="pic"/>
          </p:nvPr>
        </p:nvSpPr>
        <p:spPr>
          <a:xfrm>
            <a:off x="0" y="0"/>
            <a:ext cx="375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1" name="Google Shape;111;p22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23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/>
          <p:nvPr>
            <p:ph idx="2" type="pic"/>
          </p:nvPr>
        </p:nvSpPr>
        <p:spPr>
          <a:xfrm>
            <a:off x="3852400" y="1661020"/>
            <a:ext cx="1438200" cy="255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2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/>
          <p:nvPr>
            <p:ph idx="2" type="pic"/>
          </p:nvPr>
        </p:nvSpPr>
        <p:spPr>
          <a:xfrm>
            <a:off x="789688" y="1520470"/>
            <a:ext cx="3511200" cy="1979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3" name="Google Shape;123;p25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/>
          <p:nvPr>
            <p:ph idx="2" type="pic"/>
          </p:nvPr>
        </p:nvSpPr>
        <p:spPr>
          <a:xfrm>
            <a:off x="3460173" y="1508065"/>
            <a:ext cx="5055000" cy="2984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1" name="Google Shape;131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8"/>
          <p:cNvPicPr preferRelativeResize="0"/>
          <p:nvPr/>
        </p:nvPicPr>
        <p:blipFill rotWithShape="1">
          <a:blip r:embed="rId3">
            <a:alphaModFix/>
          </a:blip>
          <a:srcRect b="0" l="0" r="5651" t="0"/>
          <a:stretch/>
        </p:blipFill>
        <p:spPr>
          <a:xfrm>
            <a:off x="304800" y="858550"/>
            <a:ext cx="833985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9"/>
          <p:cNvGrpSpPr/>
          <p:nvPr/>
        </p:nvGrpSpPr>
        <p:grpSpPr>
          <a:xfrm>
            <a:off x="2965302" y="291250"/>
            <a:ext cx="2224504" cy="4114482"/>
            <a:chOff x="3074600" y="-7625"/>
            <a:chExt cx="2114950" cy="4032225"/>
          </a:xfrm>
        </p:grpSpPr>
        <p:cxnSp>
          <p:nvCxnSpPr>
            <p:cNvPr id="146" name="Google Shape;146;p29"/>
            <p:cNvCxnSpPr/>
            <p:nvPr/>
          </p:nvCxnSpPr>
          <p:spPr>
            <a:xfrm>
              <a:off x="3074600" y="-7625"/>
              <a:ext cx="993300" cy="4758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29"/>
            <p:cNvCxnSpPr/>
            <p:nvPr/>
          </p:nvCxnSpPr>
          <p:spPr>
            <a:xfrm rot="10800000">
              <a:off x="5173950" y="1161700"/>
              <a:ext cx="15600" cy="28629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" name="Google Shape;148;p29"/>
          <p:cNvGrpSpPr/>
          <p:nvPr/>
        </p:nvGrpSpPr>
        <p:grpSpPr>
          <a:xfrm>
            <a:off x="62223" y="269300"/>
            <a:ext cx="3155361" cy="1588385"/>
            <a:chOff x="62223" y="-35500"/>
            <a:chExt cx="3155361" cy="1588385"/>
          </a:xfrm>
        </p:grpSpPr>
        <p:sp>
          <p:nvSpPr>
            <p:cNvPr id="149" name="Google Shape;149;p29"/>
            <p:cNvSpPr txBox="1"/>
            <p:nvPr/>
          </p:nvSpPr>
          <p:spPr>
            <a:xfrm>
              <a:off x="229475" y="-35500"/>
              <a:ext cx="2730300" cy="510300"/>
            </a:xfrm>
            <a:prstGeom prst="rect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Se encarga de </a:t>
              </a: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identificar un proceso dentro de un servidor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, y establecer una conexión (sesión) segura para la comunicación.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0" name="Google Shape;150;p29"/>
            <p:cNvGrpSpPr/>
            <p:nvPr/>
          </p:nvGrpSpPr>
          <p:grpSpPr>
            <a:xfrm>
              <a:off x="62223" y="400029"/>
              <a:ext cx="3155361" cy="1152856"/>
              <a:chOff x="1003900" y="2825914"/>
              <a:chExt cx="5459102" cy="2144050"/>
            </a:xfrm>
          </p:grpSpPr>
          <p:grpSp>
            <p:nvGrpSpPr>
              <p:cNvPr id="151" name="Google Shape;151;p29"/>
              <p:cNvGrpSpPr/>
              <p:nvPr/>
            </p:nvGrpSpPr>
            <p:grpSpPr>
              <a:xfrm>
                <a:off x="1351608" y="3531537"/>
                <a:ext cx="338089" cy="338023"/>
                <a:chOff x="1245615" y="3260386"/>
                <a:chExt cx="331200" cy="331200"/>
              </a:xfrm>
            </p:grpSpPr>
            <p:sp>
              <p:nvSpPr>
                <p:cNvPr id="152" name="Google Shape;152;p29"/>
                <p:cNvSpPr/>
                <p:nvPr/>
              </p:nvSpPr>
              <p:spPr>
                <a:xfrm>
                  <a:off x="1245615" y="3260386"/>
                  <a:ext cx="331200" cy="331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153" name="Google Shape;153;p29"/>
                <p:cNvGrpSpPr/>
                <p:nvPr/>
              </p:nvGrpSpPr>
              <p:grpSpPr>
                <a:xfrm>
                  <a:off x="1319219" y="3364435"/>
                  <a:ext cx="183987" cy="123104"/>
                  <a:chOff x="564675" y="1700625"/>
                  <a:chExt cx="465200" cy="314200"/>
                </a:xfrm>
              </p:grpSpPr>
              <p:sp>
                <p:nvSpPr>
                  <p:cNvPr id="154" name="Google Shape;154;p2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rect b="b" l="l" r="r" t="t"/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" name="Google Shape;155;p2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rect b="b" l="l" r="r" t="t"/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" name="Google Shape;156;p29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rect b="b" l="l" r="r" t="t"/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7" name="Google Shape;157;p29"/>
              <p:cNvGrpSpPr/>
              <p:nvPr/>
            </p:nvGrpSpPr>
            <p:grpSpPr>
              <a:xfrm>
                <a:off x="4069600" y="3590900"/>
                <a:ext cx="639300" cy="639300"/>
                <a:chOff x="3764800" y="3438500"/>
                <a:chExt cx="639300" cy="639300"/>
              </a:xfrm>
            </p:grpSpPr>
            <p:sp>
              <p:nvSpPr>
                <p:cNvPr id="158" name="Google Shape;158;p29"/>
                <p:cNvSpPr/>
                <p:nvPr/>
              </p:nvSpPr>
              <p:spPr>
                <a:xfrm>
                  <a:off x="3764800" y="3438500"/>
                  <a:ext cx="639300" cy="639300"/>
                </a:xfrm>
                <a:prstGeom prst="ellipse">
                  <a:avLst/>
                </a:prstGeom>
                <a:solidFill>
                  <a:srgbClr val="CBD84C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pic>
              <p:nvPicPr>
                <p:cNvPr id="159" name="Google Shape;159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3842044" y="3574676"/>
                  <a:ext cx="484495" cy="448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60" name="Google Shape;160;p29"/>
              <p:cNvGrpSpPr/>
              <p:nvPr/>
            </p:nvGrpSpPr>
            <p:grpSpPr>
              <a:xfrm>
                <a:off x="1732608" y="3531537"/>
                <a:ext cx="338089" cy="338023"/>
                <a:chOff x="1245615" y="3260386"/>
                <a:chExt cx="331200" cy="331200"/>
              </a:xfrm>
            </p:grpSpPr>
            <p:sp>
              <p:nvSpPr>
                <p:cNvPr id="161" name="Google Shape;161;p29"/>
                <p:cNvSpPr/>
                <p:nvPr/>
              </p:nvSpPr>
              <p:spPr>
                <a:xfrm>
                  <a:off x="1245615" y="3260386"/>
                  <a:ext cx="331200" cy="331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162" name="Google Shape;162;p29"/>
                <p:cNvGrpSpPr/>
                <p:nvPr/>
              </p:nvGrpSpPr>
              <p:grpSpPr>
                <a:xfrm>
                  <a:off x="1319219" y="3364435"/>
                  <a:ext cx="183987" cy="123104"/>
                  <a:chOff x="564675" y="1700625"/>
                  <a:chExt cx="465200" cy="314200"/>
                </a:xfrm>
              </p:grpSpPr>
              <p:sp>
                <p:nvSpPr>
                  <p:cNvPr id="163" name="Google Shape;163;p2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rect b="b" l="l" r="r" t="t"/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" name="Google Shape;164;p2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rect b="b" l="l" r="r" t="t"/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5" name="Google Shape;165;p29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rect b="b" l="l" r="r" t="t"/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6" name="Google Shape;166;p29"/>
              <p:cNvGrpSpPr/>
              <p:nvPr/>
            </p:nvGrpSpPr>
            <p:grpSpPr>
              <a:xfrm>
                <a:off x="2113608" y="3531537"/>
                <a:ext cx="338089" cy="338023"/>
                <a:chOff x="1245615" y="3260386"/>
                <a:chExt cx="331200" cy="331200"/>
              </a:xfrm>
            </p:grpSpPr>
            <p:sp>
              <p:nvSpPr>
                <p:cNvPr id="167" name="Google Shape;167;p29"/>
                <p:cNvSpPr/>
                <p:nvPr/>
              </p:nvSpPr>
              <p:spPr>
                <a:xfrm>
                  <a:off x="1245615" y="3260386"/>
                  <a:ext cx="331200" cy="3312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168" name="Google Shape;168;p29"/>
                <p:cNvGrpSpPr/>
                <p:nvPr/>
              </p:nvGrpSpPr>
              <p:grpSpPr>
                <a:xfrm>
                  <a:off x="1319219" y="3364435"/>
                  <a:ext cx="183987" cy="123104"/>
                  <a:chOff x="564675" y="1700625"/>
                  <a:chExt cx="465200" cy="314200"/>
                </a:xfrm>
              </p:grpSpPr>
              <p:sp>
                <p:nvSpPr>
                  <p:cNvPr id="169" name="Google Shape;169;p2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rect b="b" l="l" r="r" t="t"/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" name="Google Shape;170;p2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rect b="b" l="l" r="r" t="t"/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" name="Google Shape;171;p29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rect b="b" l="l" r="r" t="t"/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72" name="Google Shape;172;p29"/>
              <p:cNvGrpSpPr/>
              <p:nvPr/>
            </p:nvGrpSpPr>
            <p:grpSpPr>
              <a:xfrm>
                <a:off x="2494608" y="3531537"/>
                <a:ext cx="338089" cy="338023"/>
                <a:chOff x="1245615" y="3260386"/>
                <a:chExt cx="331200" cy="331200"/>
              </a:xfrm>
            </p:grpSpPr>
            <p:sp>
              <p:nvSpPr>
                <p:cNvPr id="173" name="Google Shape;173;p29"/>
                <p:cNvSpPr/>
                <p:nvPr/>
              </p:nvSpPr>
              <p:spPr>
                <a:xfrm>
                  <a:off x="1245615" y="3260386"/>
                  <a:ext cx="331200" cy="331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174" name="Google Shape;174;p29"/>
                <p:cNvGrpSpPr/>
                <p:nvPr/>
              </p:nvGrpSpPr>
              <p:grpSpPr>
                <a:xfrm>
                  <a:off x="1319219" y="3364435"/>
                  <a:ext cx="183987" cy="123104"/>
                  <a:chOff x="564675" y="1700625"/>
                  <a:chExt cx="465200" cy="314200"/>
                </a:xfrm>
              </p:grpSpPr>
              <p:sp>
                <p:nvSpPr>
                  <p:cNvPr id="175" name="Google Shape;175;p2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rect b="b" l="l" r="r" t="t"/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" name="Google Shape;176;p2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rect b="b" l="l" r="r" t="t"/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" name="Google Shape;177;p29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rect b="b" l="l" r="r" t="t"/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78" name="Google Shape;178;p29"/>
              <p:cNvGrpSpPr/>
              <p:nvPr/>
            </p:nvGrpSpPr>
            <p:grpSpPr>
              <a:xfrm>
                <a:off x="2875608" y="3531537"/>
                <a:ext cx="338089" cy="338023"/>
                <a:chOff x="1245615" y="3260386"/>
                <a:chExt cx="331200" cy="331200"/>
              </a:xfrm>
            </p:grpSpPr>
            <p:sp>
              <p:nvSpPr>
                <p:cNvPr id="179" name="Google Shape;179;p29"/>
                <p:cNvSpPr/>
                <p:nvPr/>
              </p:nvSpPr>
              <p:spPr>
                <a:xfrm>
                  <a:off x="1245615" y="3260386"/>
                  <a:ext cx="331200" cy="331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180" name="Google Shape;180;p29"/>
                <p:cNvGrpSpPr/>
                <p:nvPr/>
              </p:nvGrpSpPr>
              <p:grpSpPr>
                <a:xfrm>
                  <a:off x="1319219" y="3364435"/>
                  <a:ext cx="183987" cy="123104"/>
                  <a:chOff x="564675" y="1700625"/>
                  <a:chExt cx="465200" cy="314200"/>
                </a:xfrm>
              </p:grpSpPr>
              <p:sp>
                <p:nvSpPr>
                  <p:cNvPr id="181" name="Google Shape;181;p2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rect b="b" l="l" r="r" t="t"/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2" name="Google Shape;182;p2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rect b="b" l="l" r="r" t="t"/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3" name="Google Shape;183;p29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rect b="b" l="l" r="r" t="t"/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cxnSp>
            <p:nvCxnSpPr>
              <p:cNvPr id="184" name="Google Shape;184;p29"/>
              <p:cNvCxnSpPr>
                <a:endCxn id="158" idx="2"/>
              </p:cNvCxnSpPr>
              <p:nvPr/>
            </p:nvCxnSpPr>
            <p:spPr>
              <a:xfrm>
                <a:off x="1003900" y="3910550"/>
                <a:ext cx="3065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185" name="Google Shape;185;p29"/>
              <p:cNvGrpSpPr/>
              <p:nvPr/>
            </p:nvGrpSpPr>
            <p:grpSpPr>
              <a:xfrm>
                <a:off x="5912277" y="2825914"/>
                <a:ext cx="474459" cy="474459"/>
                <a:chOff x="8366651" y="5205710"/>
                <a:chExt cx="637800" cy="637800"/>
              </a:xfrm>
            </p:grpSpPr>
            <p:sp>
              <p:nvSpPr>
                <p:cNvPr id="186" name="Google Shape;186;p29"/>
                <p:cNvSpPr/>
                <p:nvPr/>
              </p:nvSpPr>
              <p:spPr>
                <a:xfrm>
                  <a:off x="8366651" y="5205710"/>
                  <a:ext cx="637800" cy="637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8513216" y="5382828"/>
                  <a:ext cx="344811" cy="283705"/>
                </a:xfrm>
                <a:custGeom>
                  <a:rect b="b" l="l" r="r" t="t"/>
                  <a:pathLst>
                    <a:path extrusionOk="0" h="60" w="73">
                      <a:moveTo>
                        <a:pt x="49" y="18"/>
                      </a:moveTo>
                      <a:cubicBezTo>
                        <a:pt x="37" y="18"/>
                        <a:pt x="27" y="27"/>
                        <a:pt x="27" y="39"/>
                      </a:cubicBezTo>
                      <a:cubicBezTo>
                        <a:pt x="27" y="41"/>
                        <a:pt x="28" y="42"/>
                        <a:pt x="28" y="44"/>
                      </a:cubicBezTo>
                      <a:cubicBezTo>
                        <a:pt x="27" y="44"/>
                        <a:pt x="26" y="44"/>
                        <a:pt x="26" y="44"/>
                      </a:cubicBezTo>
                      <a:cubicBezTo>
                        <a:pt x="22" y="44"/>
                        <a:pt x="20" y="44"/>
                        <a:pt x="17" y="43"/>
                      </a:cubicBezTo>
                      <a:cubicBezTo>
                        <a:pt x="8" y="47"/>
                        <a:pt x="8" y="47"/>
                        <a:pt x="8" y="47"/>
                      </a:cubicBezTo>
                      <a:cubicBezTo>
                        <a:pt x="10" y="40"/>
                        <a:pt x="10" y="40"/>
                        <a:pt x="10" y="40"/>
                      </a:cubicBezTo>
                      <a:cubicBezTo>
                        <a:pt x="4" y="35"/>
                        <a:pt x="0" y="29"/>
                        <a:pt x="0" y="22"/>
                      </a:cubicBezTo>
                      <a:cubicBezTo>
                        <a:pt x="0" y="10"/>
                        <a:pt x="11" y="0"/>
                        <a:pt x="26" y="0"/>
                      </a:cubicBezTo>
                      <a:cubicBezTo>
                        <a:pt x="38" y="0"/>
                        <a:pt x="50" y="8"/>
                        <a:pt x="52" y="18"/>
                      </a:cubicBezTo>
                      <a:cubicBezTo>
                        <a:pt x="51" y="18"/>
                        <a:pt x="50" y="18"/>
                        <a:pt x="49" y="18"/>
                      </a:cubicBezTo>
                      <a:close/>
                      <a:moveTo>
                        <a:pt x="17" y="11"/>
                      </a:moveTo>
                      <a:cubicBezTo>
                        <a:pt x="15" y="11"/>
                        <a:pt x="13" y="12"/>
                        <a:pt x="13" y="14"/>
                      </a:cubicBezTo>
                      <a:cubicBezTo>
                        <a:pt x="13" y="16"/>
                        <a:pt x="15" y="18"/>
                        <a:pt x="17" y="18"/>
                      </a:cubicBezTo>
                      <a:cubicBezTo>
                        <a:pt x="19" y="18"/>
                        <a:pt x="20" y="16"/>
                        <a:pt x="20" y="14"/>
                      </a:cubicBezTo>
                      <a:cubicBezTo>
                        <a:pt x="20" y="12"/>
                        <a:pt x="19" y="11"/>
                        <a:pt x="17" y="11"/>
                      </a:cubicBezTo>
                      <a:close/>
                      <a:moveTo>
                        <a:pt x="64" y="53"/>
                      </a:moveTo>
                      <a:cubicBezTo>
                        <a:pt x="66" y="60"/>
                        <a:pt x="66" y="60"/>
                        <a:pt x="66" y="60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6" y="56"/>
                        <a:pt x="53" y="57"/>
                        <a:pt x="51" y="57"/>
                      </a:cubicBezTo>
                      <a:cubicBezTo>
                        <a:pt x="39" y="57"/>
                        <a:pt x="29" y="49"/>
                        <a:pt x="29" y="38"/>
                      </a:cubicBezTo>
                      <a:cubicBezTo>
                        <a:pt x="29" y="28"/>
                        <a:pt x="39" y="20"/>
                        <a:pt x="51" y="20"/>
                      </a:cubicBezTo>
                      <a:cubicBezTo>
                        <a:pt x="63" y="20"/>
                        <a:pt x="73" y="28"/>
                        <a:pt x="73" y="38"/>
                      </a:cubicBezTo>
                      <a:cubicBezTo>
                        <a:pt x="73" y="44"/>
                        <a:pt x="69" y="49"/>
                        <a:pt x="64" y="53"/>
                      </a:cubicBezTo>
                      <a:close/>
                      <a:moveTo>
                        <a:pt x="35" y="11"/>
                      </a:moveTo>
                      <a:cubicBezTo>
                        <a:pt x="33" y="11"/>
                        <a:pt x="31" y="12"/>
                        <a:pt x="31" y="14"/>
                      </a:cubicBezTo>
                      <a:cubicBezTo>
                        <a:pt x="31" y="16"/>
                        <a:pt x="33" y="18"/>
                        <a:pt x="35" y="18"/>
                      </a:cubicBezTo>
                      <a:cubicBezTo>
                        <a:pt x="37" y="18"/>
                        <a:pt x="39" y="16"/>
                        <a:pt x="39" y="14"/>
                      </a:cubicBezTo>
                      <a:cubicBezTo>
                        <a:pt x="39" y="12"/>
                        <a:pt x="37" y="11"/>
                        <a:pt x="35" y="11"/>
                      </a:cubicBezTo>
                      <a:close/>
                      <a:moveTo>
                        <a:pt x="44" y="30"/>
                      </a:moveTo>
                      <a:cubicBezTo>
                        <a:pt x="42" y="30"/>
                        <a:pt x="41" y="31"/>
                        <a:pt x="41" y="33"/>
                      </a:cubicBezTo>
                      <a:cubicBezTo>
                        <a:pt x="41" y="34"/>
                        <a:pt x="42" y="35"/>
                        <a:pt x="44" y="35"/>
                      </a:cubicBezTo>
                      <a:cubicBezTo>
                        <a:pt x="46" y="35"/>
                        <a:pt x="47" y="34"/>
                        <a:pt x="47" y="33"/>
                      </a:cubicBezTo>
                      <a:cubicBezTo>
                        <a:pt x="47" y="31"/>
                        <a:pt x="46" y="30"/>
                        <a:pt x="44" y="30"/>
                      </a:cubicBezTo>
                      <a:close/>
                      <a:moveTo>
                        <a:pt x="58" y="30"/>
                      </a:moveTo>
                      <a:cubicBezTo>
                        <a:pt x="57" y="30"/>
                        <a:pt x="55" y="31"/>
                        <a:pt x="55" y="33"/>
                      </a:cubicBezTo>
                      <a:cubicBezTo>
                        <a:pt x="55" y="34"/>
                        <a:pt x="57" y="35"/>
                        <a:pt x="58" y="35"/>
                      </a:cubicBezTo>
                      <a:cubicBezTo>
                        <a:pt x="60" y="35"/>
                        <a:pt x="61" y="34"/>
                        <a:pt x="61" y="33"/>
                      </a:cubicBezTo>
                      <a:cubicBezTo>
                        <a:pt x="61" y="31"/>
                        <a:pt x="60" y="30"/>
                        <a:pt x="58" y="3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cxnSp>
            <p:nvCxnSpPr>
              <p:cNvPr id="188" name="Google Shape;188;p29"/>
              <p:cNvCxnSpPr>
                <a:stCxn id="158" idx="7"/>
                <a:endCxn id="186" idx="2"/>
              </p:cNvCxnSpPr>
              <p:nvPr/>
            </p:nvCxnSpPr>
            <p:spPr>
              <a:xfrm flipH="1" rot="10800000">
                <a:off x="4615276" y="3063223"/>
                <a:ext cx="1296900" cy="621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189" name="Google Shape;189;p29"/>
              <p:cNvGrpSpPr/>
              <p:nvPr/>
            </p:nvGrpSpPr>
            <p:grpSpPr>
              <a:xfrm>
                <a:off x="4584496" y="3117300"/>
                <a:ext cx="338089" cy="338023"/>
                <a:chOff x="1245615" y="3260386"/>
                <a:chExt cx="331200" cy="331200"/>
              </a:xfrm>
            </p:grpSpPr>
            <p:sp>
              <p:nvSpPr>
                <p:cNvPr id="190" name="Google Shape;190;p29"/>
                <p:cNvSpPr/>
                <p:nvPr/>
              </p:nvSpPr>
              <p:spPr>
                <a:xfrm>
                  <a:off x="1245615" y="3260386"/>
                  <a:ext cx="331200" cy="331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191" name="Google Shape;191;p29"/>
                <p:cNvGrpSpPr/>
                <p:nvPr/>
              </p:nvGrpSpPr>
              <p:grpSpPr>
                <a:xfrm>
                  <a:off x="1319219" y="3364435"/>
                  <a:ext cx="183987" cy="123104"/>
                  <a:chOff x="564675" y="1700625"/>
                  <a:chExt cx="465200" cy="314200"/>
                </a:xfrm>
              </p:grpSpPr>
              <p:sp>
                <p:nvSpPr>
                  <p:cNvPr id="192" name="Google Shape;192;p2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rect b="b" l="l" r="r" t="t"/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" name="Google Shape;193;p2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rect b="b" l="l" r="r" t="t"/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" name="Google Shape;194;p29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rect b="b" l="l" r="r" t="t"/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95" name="Google Shape;195;p29"/>
              <p:cNvGrpSpPr/>
              <p:nvPr/>
            </p:nvGrpSpPr>
            <p:grpSpPr>
              <a:xfrm>
                <a:off x="4965496" y="2964900"/>
                <a:ext cx="338089" cy="338023"/>
                <a:chOff x="1245615" y="3260386"/>
                <a:chExt cx="331200" cy="331200"/>
              </a:xfrm>
            </p:grpSpPr>
            <p:sp>
              <p:nvSpPr>
                <p:cNvPr id="196" name="Google Shape;196;p29"/>
                <p:cNvSpPr/>
                <p:nvPr/>
              </p:nvSpPr>
              <p:spPr>
                <a:xfrm>
                  <a:off x="1245615" y="3260386"/>
                  <a:ext cx="331200" cy="331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197" name="Google Shape;197;p29"/>
                <p:cNvGrpSpPr/>
                <p:nvPr/>
              </p:nvGrpSpPr>
              <p:grpSpPr>
                <a:xfrm>
                  <a:off x="1319219" y="3364435"/>
                  <a:ext cx="183987" cy="123104"/>
                  <a:chOff x="564675" y="1700625"/>
                  <a:chExt cx="465200" cy="314200"/>
                </a:xfrm>
              </p:grpSpPr>
              <p:sp>
                <p:nvSpPr>
                  <p:cNvPr id="198" name="Google Shape;198;p2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rect b="b" l="l" r="r" t="t"/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" name="Google Shape;199;p2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rect b="b" l="l" r="r" t="t"/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" name="Google Shape;200;p29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rect b="b" l="l" r="r" t="t"/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01" name="Google Shape;201;p29"/>
              <p:cNvGrpSpPr/>
              <p:nvPr/>
            </p:nvGrpSpPr>
            <p:grpSpPr>
              <a:xfrm>
                <a:off x="5988402" y="3640864"/>
                <a:ext cx="474600" cy="474600"/>
                <a:chOff x="5912277" y="3664114"/>
                <a:chExt cx="474600" cy="474600"/>
              </a:xfrm>
            </p:grpSpPr>
            <p:sp>
              <p:nvSpPr>
                <p:cNvPr id="202" name="Google Shape;202;p29"/>
                <p:cNvSpPr/>
                <p:nvPr/>
              </p:nvSpPr>
              <p:spPr>
                <a:xfrm>
                  <a:off x="5912277" y="3664114"/>
                  <a:ext cx="474600" cy="474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6046974" y="3795205"/>
                  <a:ext cx="205052" cy="230682"/>
                </a:xfrm>
                <a:custGeom>
                  <a:rect b="b" l="l" r="r" t="t"/>
                  <a:pathLst>
                    <a:path extrusionOk="0" fill="none" h="15978" w="13883">
                      <a:moveTo>
                        <a:pt x="3240" y="3240"/>
                      </a:moveTo>
                      <a:lnTo>
                        <a:pt x="3240" y="12616"/>
                      </a:lnTo>
                      <a:lnTo>
                        <a:pt x="3240" y="12616"/>
                      </a:lnTo>
                      <a:lnTo>
                        <a:pt x="2899" y="12592"/>
                      </a:lnTo>
                      <a:lnTo>
                        <a:pt x="2558" y="12592"/>
                      </a:lnTo>
                      <a:lnTo>
                        <a:pt x="2193" y="12641"/>
                      </a:lnTo>
                      <a:lnTo>
                        <a:pt x="1827" y="12738"/>
                      </a:lnTo>
                      <a:lnTo>
                        <a:pt x="1827" y="12738"/>
                      </a:lnTo>
                      <a:lnTo>
                        <a:pt x="1608" y="12811"/>
                      </a:lnTo>
                      <a:lnTo>
                        <a:pt x="1389" y="12909"/>
                      </a:lnTo>
                      <a:lnTo>
                        <a:pt x="1194" y="13030"/>
                      </a:lnTo>
                      <a:lnTo>
                        <a:pt x="999" y="13128"/>
                      </a:lnTo>
                      <a:lnTo>
                        <a:pt x="804" y="13274"/>
                      </a:lnTo>
                      <a:lnTo>
                        <a:pt x="658" y="13396"/>
                      </a:lnTo>
                      <a:lnTo>
                        <a:pt x="512" y="13542"/>
                      </a:lnTo>
                      <a:lnTo>
                        <a:pt x="390" y="13688"/>
                      </a:lnTo>
                      <a:lnTo>
                        <a:pt x="269" y="13858"/>
                      </a:lnTo>
                      <a:lnTo>
                        <a:pt x="171" y="14005"/>
                      </a:lnTo>
                      <a:lnTo>
                        <a:pt x="98" y="14175"/>
                      </a:lnTo>
                      <a:lnTo>
                        <a:pt x="49" y="14346"/>
                      </a:lnTo>
                      <a:lnTo>
                        <a:pt x="25" y="14492"/>
                      </a:lnTo>
                      <a:lnTo>
                        <a:pt x="1" y="14662"/>
                      </a:lnTo>
                      <a:lnTo>
                        <a:pt x="25" y="14833"/>
                      </a:lnTo>
                      <a:lnTo>
                        <a:pt x="49" y="14979"/>
                      </a:lnTo>
                      <a:lnTo>
                        <a:pt x="49" y="14979"/>
                      </a:lnTo>
                      <a:lnTo>
                        <a:pt x="122" y="15149"/>
                      </a:lnTo>
                      <a:lnTo>
                        <a:pt x="196" y="15295"/>
                      </a:lnTo>
                      <a:lnTo>
                        <a:pt x="293" y="15417"/>
                      </a:lnTo>
                      <a:lnTo>
                        <a:pt x="415" y="15539"/>
                      </a:lnTo>
                      <a:lnTo>
                        <a:pt x="561" y="15636"/>
                      </a:lnTo>
                      <a:lnTo>
                        <a:pt x="707" y="15734"/>
                      </a:lnTo>
                      <a:lnTo>
                        <a:pt x="877" y="15807"/>
                      </a:lnTo>
                      <a:lnTo>
                        <a:pt x="1072" y="15880"/>
                      </a:lnTo>
                      <a:lnTo>
                        <a:pt x="1243" y="15929"/>
                      </a:lnTo>
                      <a:lnTo>
                        <a:pt x="1462" y="15953"/>
                      </a:lnTo>
                      <a:lnTo>
                        <a:pt x="1657" y="15977"/>
                      </a:lnTo>
                      <a:lnTo>
                        <a:pt x="1876" y="15977"/>
                      </a:lnTo>
                      <a:lnTo>
                        <a:pt x="2095" y="15953"/>
                      </a:lnTo>
                      <a:lnTo>
                        <a:pt x="2339" y="15929"/>
                      </a:lnTo>
                      <a:lnTo>
                        <a:pt x="2558" y="15880"/>
                      </a:lnTo>
                      <a:lnTo>
                        <a:pt x="2801" y="15831"/>
                      </a:lnTo>
                      <a:lnTo>
                        <a:pt x="2801" y="15831"/>
                      </a:lnTo>
                      <a:lnTo>
                        <a:pt x="3216" y="15661"/>
                      </a:lnTo>
                      <a:lnTo>
                        <a:pt x="3581" y="15466"/>
                      </a:lnTo>
                      <a:lnTo>
                        <a:pt x="3897" y="15247"/>
                      </a:lnTo>
                      <a:lnTo>
                        <a:pt x="4165" y="14979"/>
                      </a:lnTo>
                      <a:lnTo>
                        <a:pt x="4360" y="14711"/>
                      </a:lnTo>
                      <a:lnTo>
                        <a:pt x="4458" y="14565"/>
                      </a:lnTo>
                      <a:lnTo>
                        <a:pt x="4531" y="14419"/>
                      </a:lnTo>
                      <a:lnTo>
                        <a:pt x="4579" y="14272"/>
                      </a:lnTo>
                      <a:lnTo>
                        <a:pt x="4604" y="14126"/>
                      </a:lnTo>
                      <a:lnTo>
                        <a:pt x="4628" y="13980"/>
                      </a:lnTo>
                      <a:lnTo>
                        <a:pt x="4628" y="13834"/>
                      </a:lnTo>
                      <a:lnTo>
                        <a:pt x="4628" y="6187"/>
                      </a:lnTo>
                      <a:lnTo>
                        <a:pt x="12470" y="3727"/>
                      </a:lnTo>
                      <a:lnTo>
                        <a:pt x="12470" y="10108"/>
                      </a:lnTo>
                      <a:lnTo>
                        <a:pt x="12470" y="10108"/>
                      </a:lnTo>
                      <a:lnTo>
                        <a:pt x="12154" y="10083"/>
                      </a:lnTo>
                      <a:lnTo>
                        <a:pt x="11813" y="10083"/>
                      </a:lnTo>
                      <a:lnTo>
                        <a:pt x="11447" y="10132"/>
                      </a:lnTo>
                      <a:lnTo>
                        <a:pt x="11082" y="10230"/>
                      </a:lnTo>
                      <a:lnTo>
                        <a:pt x="11082" y="10230"/>
                      </a:lnTo>
                      <a:lnTo>
                        <a:pt x="10863" y="10303"/>
                      </a:lnTo>
                      <a:lnTo>
                        <a:pt x="10644" y="10400"/>
                      </a:lnTo>
                      <a:lnTo>
                        <a:pt x="10425" y="10522"/>
                      </a:lnTo>
                      <a:lnTo>
                        <a:pt x="10254" y="10619"/>
                      </a:lnTo>
                      <a:lnTo>
                        <a:pt x="10059" y="10765"/>
                      </a:lnTo>
                      <a:lnTo>
                        <a:pt x="9913" y="10887"/>
                      </a:lnTo>
                      <a:lnTo>
                        <a:pt x="9767" y="11033"/>
                      </a:lnTo>
                      <a:lnTo>
                        <a:pt x="9621" y="11179"/>
                      </a:lnTo>
                      <a:lnTo>
                        <a:pt x="9523" y="11350"/>
                      </a:lnTo>
                      <a:lnTo>
                        <a:pt x="9426" y="11496"/>
                      </a:lnTo>
                      <a:lnTo>
                        <a:pt x="9353" y="11666"/>
                      </a:lnTo>
                      <a:lnTo>
                        <a:pt x="9304" y="11837"/>
                      </a:lnTo>
                      <a:lnTo>
                        <a:pt x="9280" y="11983"/>
                      </a:lnTo>
                      <a:lnTo>
                        <a:pt x="9256" y="12154"/>
                      </a:lnTo>
                      <a:lnTo>
                        <a:pt x="9280" y="12324"/>
                      </a:lnTo>
                      <a:lnTo>
                        <a:pt x="9304" y="12470"/>
                      </a:lnTo>
                      <a:lnTo>
                        <a:pt x="9304" y="12470"/>
                      </a:lnTo>
                      <a:lnTo>
                        <a:pt x="9377" y="12641"/>
                      </a:lnTo>
                      <a:lnTo>
                        <a:pt x="9450" y="12787"/>
                      </a:lnTo>
                      <a:lnTo>
                        <a:pt x="9548" y="12909"/>
                      </a:lnTo>
                      <a:lnTo>
                        <a:pt x="9670" y="13030"/>
                      </a:lnTo>
                      <a:lnTo>
                        <a:pt x="9816" y="13128"/>
                      </a:lnTo>
                      <a:lnTo>
                        <a:pt x="9962" y="13225"/>
                      </a:lnTo>
                      <a:lnTo>
                        <a:pt x="10132" y="13298"/>
                      </a:lnTo>
                      <a:lnTo>
                        <a:pt x="10303" y="13371"/>
                      </a:lnTo>
                      <a:lnTo>
                        <a:pt x="10498" y="13420"/>
                      </a:lnTo>
                      <a:lnTo>
                        <a:pt x="10717" y="13444"/>
                      </a:lnTo>
                      <a:lnTo>
                        <a:pt x="10912" y="13469"/>
                      </a:lnTo>
                      <a:lnTo>
                        <a:pt x="11131" y="13469"/>
                      </a:lnTo>
                      <a:lnTo>
                        <a:pt x="11350" y="13444"/>
                      </a:lnTo>
                      <a:lnTo>
                        <a:pt x="11594" y="13420"/>
                      </a:lnTo>
                      <a:lnTo>
                        <a:pt x="11813" y="13371"/>
                      </a:lnTo>
                      <a:lnTo>
                        <a:pt x="12056" y="13323"/>
                      </a:lnTo>
                      <a:lnTo>
                        <a:pt x="12056" y="13323"/>
                      </a:lnTo>
                      <a:lnTo>
                        <a:pt x="12422" y="13176"/>
                      </a:lnTo>
                      <a:lnTo>
                        <a:pt x="12763" y="13006"/>
                      </a:lnTo>
                      <a:lnTo>
                        <a:pt x="13055" y="12787"/>
                      </a:lnTo>
                      <a:lnTo>
                        <a:pt x="13323" y="12568"/>
                      </a:lnTo>
                      <a:lnTo>
                        <a:pt x="13542" y="12324"/>
                      </a:lnTo>
                      <a:lnTo>
                        <a:pt x="13713" y="12056"/>
                      </a:lnTo>
                      <a:lnTo>
                        <a:pt x="13810" y="11788"/>
                      </a:lnTo>
                      <a:lnTo>
                        <a:pt x="13859" y="11642"/>
                      </a:lnTo>
                      <a:lnTo>
                        <a:pt x="13883" y="11520"/>
                      </a:lnTo>
                      <a:lnTo>
                        <a:pt x="13883" y="0"/>
                      </a:lnTo>
                      <a:lnTo>
                        <a:pt x="3240" y="324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204" name="Google Shape;204;p29"/>
              <p:cNvCxnSpPr>
                <a:stCxn id="158" idx="6"/>
                <a:endCxn id="202" idx="2"/>
              </p:cNvCxnSpPr>
              <p:nvPr/>
            </p:nvCxnSpPr>
            <p:spPr>
              <a:xfrm flipH="1" rot="10800000">
                <a:off x="4708900" y="3878150"/>
                <a:ext cx="1279500" cy="32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205" name="Google Shape;205;p29"/>
              <p:cNvGrpSpPr/>
              <p:nvPr/>
            </p:nvGrpSpPr>
            <p:grpSpPr>
              <a:xfrm>
                <a:off x="5161608" y="3531537"/>
                <a:ext cx="338089" cy="338023"/>
                <a:chOff x="1245615" y="3260386"/>
                <a:chExt cx="331200" cy="331200"/>
              </a:xfrm>
            </p:grpSpPr>
            <p:sp>
              <p:nvSpPr>
                <p:cNvPr id="206" name="Google Shape;206;p29"/>
                <p:cNvSpPr/>
                <p:nvPr/>
              </p:nvSpPr>
              <p:spPr>
                <a:xfrm>
                  <a:off x="1245615" y="3260386"/>
                  <a:ext cx="331200" cy="3312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207" name="Google Shape;207;p29"/>
                <p:cNvGrpSpPr/>
                <p:nvPr/>
              </p:nvGrpSpPr>
              <p:grpSpPr>
                <a:xfrm>
                  <a:off x="1319219" y="3364435"/>
                  <a:ext cx="183987" cy="123104"/>
                  <a:chOff x="564675" y="1700625"/>
                  <a:chExt cx="465200" cy="314200"/>
                </a:xfrm>
              </p:grpSpPr>
              <p:sp>
                <p:nvSpPr>
                  <p:cNvPr id="208" name="Google Shape;208;p2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rect b="b" l="l" r="r" t="t"/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2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rect b="b" l="l" r="r" t="t"/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29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rect b="b" l="l" r="r" t="t"/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11" name="Google Shape;211;p29"/>
              <p:cNvGrpSpPr/>
              <p:nvPr/>
            </p:nvGrpSpPr>
            <p:grpSpPr>
              <a:xfrm>
                <a:off x="5988402" y="4495364"/>
                <a:ext cx="474600" cy="474600"/>
                <a:chOff x="6445602" y="4250464"/>
                <a:chExt cx="474600" cy="474600"/>
              </a:xfrm>
            </p:grpSpPr>
            <p:sp>
              <p:nvSpPr>
                <p:cNvPr id="212" name="Google Shape;212;p29"/>
                <p:cNvSpPr/>
                <p:nvPr/>
              </p:nvSpPr>
              <p:spPr>
                <a:xfrm>
                  <a:off x="6445602" y="4250464"/>
                  <a:ext cx="474600" cy="474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213" name="Google Shape;213;p29"/>
                <p:cNvGrpSpPr/>
                <p:nvPr/>
              </p:nvGrpSpPr>
              <p:grpSpPr>
                <a:xfrm>
                  <a:off x="6545190" y="4350064"/>
                  <a:ext cx="275399" cy="275399"/>
                  <a:chOff x="5941025" y="3634400"/>
                  <a:chExt cx="467650" cy="467650"/>
                </a:xfrm>
              </p:grpSpPr>
              <p:sp>
                <p:nvSpPr>
                  <p:cNvPr id="214" name="Google Shape;214;p29"/>
                  <p:cNvSpPr/>
                  <p:nvPr/>
                </p:nvSpPr>
                <p:spPr>
                  <a:xfrm>
                    <a:off x="5941025" y="3634400"/>
                    <a:ext cx="467650" cy="467650"/>
                  </a:xfrm>
                  <a:custGeom>
                    <a:rect b="b" l="l" r="r" t="t"/>
                    <a:pathLst>
                      <a:path extrusionOk="0" fill="none" h="18706" w="18706">
                        <a:moveTo>
                          <a:pt x="9353" y="1"/>
                        </a:moveTo>
                        <a:lnTo>
                          <a:pt x="9353" y="1"/>
                        </a:lnTo>
                        <a:lnTo>
                          <a:pt x="8866" y="25"/>
                        </a:lnTo>
                        <a:lnTo>
                          <a:pt x="8403" y="50"/>
                        </a:lnTo>
                        <a:lnTo>
                          <a:pt x="7940" y="123"/>
                        </a:lnTo>
                        <a:lnTo>
                          <a:pt x="7478" y="196"/>
                        </a:lnTo>
                        <a:lnTo>
                          <a:pt x="7015" y="293"/>
                        </a:lnTo>
                        <a:lnTo>
                          <a:pt x="6577" y="439"/>
                        </a:lnTo>
                        <a:lnTo>
                          <a:pt x="6138" y="585"/>
                        </a:lnTo>
                        <a:lnTo>
                          <a:pt x="5724" y="732"/>
                        </a:lnTo>
                        <a:lnTo>
                          <a:pt x="5310" y="926"/>
                        </a:lnTo>
                        <a:lnTo>
                          <a:pt x="4896" y="1146"/>
                        </a:lnTo>
                        <a:lnTo>
                          <a:pt x="4506" y="1365"/>
                        </a:lnTo>
                        <a:lnTo>
                          <a:pt x="4117" y="1608"/>
                        </a:lnTo>
                        <a:lnTo>
                          <a:pt x="3751" y="1876"/>
                        </a:lnTo>
                        <a:lnTo>
                          <a:pt x="3410" y="2144"/>
                        </a:lnTo>
                        <a:lnTo>
                          <a:pt x="3069" y="2436"/>
                        </a:lnTo>
                        <a:lnTo>
                          <a:pt x="2753" y="2753"/>
                        </a:lnTo>
                        <a:lnTo>
                          <a:pt x="2436" y="3070"/>
                        </a:lnTo>
                        <a:lnTo>
                          <a:pt x="2144" y="3411"/>
                        </a:lnTo>
                        <a:lnTo>
                          <a:pt x="1876" y="3752"/>
                        </a:lnTo>
                        <a:lnTo>
                          <a:pt x="1608" y="4117"/>
                        </a:lnTo>
                        <a:lnTo>
                          <a:pt x="1365" y="4507"/>
                        </a:lnTo>
                        <a:lnTo>
                          <a:pt x="1145" y="4896"/>
                        </a:lnTo>
                        <a:lnTo>
                          <a:pt x="926" y="5310"/>
                        </a:lnTo>
                        <a:lnTo>
                          <a:pt x="731" y="5724"/>
                        </a:lnTo>
                        <a:lnTo>
                          <a:pt x="585" y="6138"/>
                        </a:lnTo>
                        <a:lnTo>
                          <a:pt x="439" y="6577"/>
                        </a:lnTo>
                        <a:lnTo>
                          <a:pt x="293" y="7015"/>
                        </a:lnTo>
                        <a:lnTo>
                          <a:pt x="196" y="7478"/>
                        </a:lnTo>
                        <a:lnTo>
                          <a:pt x="123" y="7941"/>
                        </a:lnTo>
                        <a:lnTo>
                          <a:pt x="49" y="8403"/>
                        </a:lnTo>
                        <a:lnTo>
                          <a:pt x="25" y="8866"/>
                        </a:lnTo>
                        <a:lnTo>
                          <a:pt x="1" y="9353"/>
                        </a:lnTo>
                        <a:lnTo>
                          <a:pt x="1" y="9353"/>
                        </a:lnTo>
                        <a:lnTo>
                          <a:pt x="25" y="9840"/>
                        </a:lnTo>
                        <a:lnTo>
                          <a:pt x="49" y="10303"/>
                        </a:lnTo>
                        <a:lnTo>
                          <a:pt x="123" y="10766"/>
                        </a:lnTo>
                        <a:lnTo>
                          <a:pt x="196" y="11229"/>
                        </a:lnTo>
                        <a:lnTo>
                          <a:pt x="293" y="11691"/>
                        </a:lnTo>
                        <a:lnTo>
                          <a:pt x="439" y="12130"/>
                        </a:lnTo>
                        <a:lnTo>
                          <a:pt x="585" y="12568"/>
                        </a:lnTo>
                        <a:lnTo>
                          <a:pt x="731" y="12982"/>
                        </a:lnTo>
                        <a:lnTo>
                          <a:pt x="926" y="13396"/>
                        </a:lnTo>
                        <a:lnTo>
                          <a:pt x="1145" y="13810"/>
                        </a:lnTo>
                        <a:lnTo>
                          <a:pt x="1365" y="14200"/>
                        </a:lnTo>
                        <a:lnTo>
                          <a:pt x="1608" y="14590"/>
                        </a:lnTo>
                        <a:lnTo>
                          <a:pt x="1876" y="14955"/>
                        </a:lnTo>
                        <a:lnTo>
                          <a:pt x="2144" y="15296"/>
                        </a:lnTo>
                        <a:lnTo>
                          <a:pt x="2436" y="15637"/>
                        </a:lnTo>
                        <a:lnTo>
                          <a:pt x="2753" y="15953"/>
                        </a:lnTo>
                        <a:lnTo>
                          <a:pt x="3069" y="16270"/>
                        </a:lnTo>
                        <a:lnTo>
                          <a:pt x="3410" y="16562"/>
                        </a:lnTo>
                        <a:lnTo>
                          <a:pt x="3751" y="16830"/>
                        </a:lnTo>
                        <a:lnTo>
                          <a:pt x="4117" y="17098"/>
                        </a:lnTo>
                        <a:lnTo>
                          <a:pt x="4506" y="17342"/>
                        </a:lnTo>
                        <a:lnTo>
                          <a:pt x="4896" y="17561"/>
                        </a:lnTo>
                        <a:lnTo>
                          <a:pt x="5310" y="17780"/>
                        </a:lnTo>
                        <a:lnTo>
                          <a:pt x="5724" y="17975"/>
                        </a:lnTo>
                        <a:lnTo>
                          <a:pt x="6138" y="18121"/>
                        </a:lnTo>
                        <a:lnTo>
                          <a:pt x="6577" y="18267"/>
                        </a:lnTo>
                        <a:lnTo>
                          <a:pt x="7015" y="18413"/>
                        </a:lnTo>
                        <a:lnTo>
                          <a:pt x="7478" y="18511"/>
                        </a:lnTo>
                        <a:lnTo>
                          <a:pt x="7940" y="18584"/>
                        </a:lnTo>
                        <a:lnTo>
                          <a:pt x="8403" y="18657"/>
                        </a:lnTo>
                        <a:lnTo>
                          <a:pt x="8866" y="18681"/>
                        </a:lnTo>
                        <a:lnTo>
                          <a:pt x="9353" y="18706"/>
                        </a:lnTo>
                        <a:lnTo>
                          <a:pt x="9353" y="18706"/>
                        </a:lnTo>
                        <a:lnTo>
                          <a:pt x="9840" y="18681"/>
                        </a:lnTo>
                        <a:lnTo>
                          <a:pt x="10303" y="18657"/>
                        </a:lnTo>
                        <a:lnTo>
                          <a:pt x="10766" y="18584"/>
                        </a:lnTo>
                        <a:lnTo>
                          <a:pt x="11228" y="18511"/>
                        </a:lnTo>
                        <a:lnTo>
                          <a:pt x="11691" y="18413"/>
                        </a:lnTo>
                        <a:lnTo>
                          <a:pt x="12130" y="18267"/>
                        </a:lnTo>
                        <a:lnTo>
                          <a:pt x="12568" y="18121"/>
                        </a:lnTo>
                        <a:lnTo>
                          <a:pt x="12982" y="17975"/>
                        </a:lnTo>
                        <a:lnTo>
                          <a:pt x="13396" y="17780"/>
                        </a:lnTo>
                        <a:lnTo>
                          <a:pt x="13810" y="17561"/>
                        </a:lnTo>
                        <a:lnTo>
                          <a:pt x="14200" y="17342"/>
                        </a:lnTo>
                        <a:lnTo>
                          <a:pt x="14589" y="17098"/>
                        </a:lnTo>
                        <a:lnTo>
                          <a:pt x="14955" y="16830"/>
                        </a:lnTo>
                        <a:lnTo>
                          <a:pt x="15296" y="16562"/>
                        </a:lnTo>
                        <a:lnTo>
                          <a:pt x="15637" y="16270"/>
                        </a:lnTo>
                        <a:lnTo>
                          <a:pt x="15953" y="15953"/>
                        </a:lnTo>
                        <a:lnTo>
                          <a:pt x="16270" y="15637"/>
                        </a:lnTo>
                        <a:lnTo>
                          <a:pt x="16562" y="15296"/>
                        </a:lnTo>
                        <a:lnTo>
                          <a:pt x="16830" y="14955"/>
                        </a:lnTo>
                        <a:lnTo>
                          <a:pt x="17098" y="14590"/>
                        </a:lnTo>
                        <a:lnTo>
                          <a:pt x="17341" y="14200"/>
                        </a:lnTo>
                        <a:lnTo>
                          <a:pt x="17561" y="13810"/>
                        </a:lnTo>
                        <a:lnTo>
                          <a:pt x="17780" y="13396"/>
                        </a:lnTo>
                        <a:lnTo>
                          <a:pt x="17975" y="12982"/>
                        </a:lnTo>
                        <a:lnTo>
                          <a:pt x="18121" y="12568"/>
                        </a:lnTo>
                        <a:lnTo>
                          <a:pt x="18267" y="12130"/>
                        </a:lnTo>
                        <a:lnTo>
                          <a:pt x="18413" y="11691"/>
                        </a:lnTo>
                        <a:lnTo>
                          <a:pt x="18511" y="11229"/>
                        </a:lnTo>
                        <a:lnTo>
                          <a:pt x="18584" y="10766"/>
                        </a:lnTo>
                        <a:lnTo>
                          <a:pt x="18657" y="10303"/>
                        </a:lnTo>
                        <a:lnTo>
                          <a:pt x="18681" y="9840"/>
                        </a:lnTo>
                        <a:lnTo>
                          <a:pt x="18705" y="9353"/>
                        </a:lnTo>
                        <a:lnTo>
                          <a:pt x="18705" y="9353"/>
                        </a:lnTo>
                        <a:lnTo>
                          <a:pt x="18681" y="8866"/>
                        </a:lnTo>
                        <a:lnTo>
                          <a:pt x="18657" y="8403"/>
                        </a:lnTo>
                        <a:lnTo>
                          <a:pt x="18584" y="7941"/>
                        </a:lnTo>
                        <a:lnTo>
                          <a:pt x="18511" y="7478"/>
                        </a:lnTo>
                        <a:lnTo>
                          <a:pt x="18413" y="7015"/>
                        </a:lnTo>
                        <a:lnTo>
                          <a:pt x="18267" y="6577"/>
                        </a:lnTo>
                        <a:lnTo>
                          <a:pt x="18121" y="6138"/>
                        </a:lnTo>
                        <a:lnTo>
                          <a:pt x="17975" y="5724"/>
                        </a:lnTo>
                        <a:lnTo>
                          <a:pt x="17780" y="5310"/>
                        </a:lnTo>
                        <a:lnTo>
                          <a:pt x="17561" y="4896"/>
                        </a:lnTo>
                        <a:lnTo>
                          <a:pt x="17341" y="4507"/>
                        </a:lnTo>
                        <a:lnTo>
                          <a:pt x="17098" y="4117"/>
                        </a:lnTo>
                        <a:lnTo>
                          <a:pt x="16830" y="3752"/>
                        </a:lnTo>
                        <a:lnTo>
                          <a:pt x="16562" y="3411"/>
                        </a:lnTo>
                        <a:lnTo>
                          <a:pt x="16270" y="3070"/>
                        </a:lnTo>
                        <a:lnTo>
                          <a:pt x="15953" y="2753"/>
                        </a:lnTo>
                        <a:lnTo>
                          <a:pt x="15637" y="2436"/>
                        </a:lnTo>
                        <a:lnTo>
                          <a:pt x="15296" y="2144"/>
                        </a:lnTo>
                        <a:lnTo>
                          <a:pt x="14955" y="1876"/>
                        </a:lnTo>
                        <a:lnTo>
                          <a:pt x="14589" y="1608"/>
                        </a:lnTo>
                        <a:lnTo>
                          <a:pt x="14200" y="1365"/>
                        </a:lnTo>
                        <a:lnTo>
                          <a:pt x="13810" y="1146"/>
                        </a:lnTo>
                        <a:lnTo>
                          <a:pt x="13396" y="926"/>
                        </a:lnTo>
                        <a:lnTo>
                          <a:pt x="12982" y="732"/>
                        </a:lnTo>
                        <a:lnTo>
                          <a:pt x="12568" y="585"/>
                        </a:lnTo>
                        <a:lnTo>
                          <a:pt x="12130" y="439"/>
                        </a:lnTo>
                        <a:lnTo>
                          <a:pt x="11691" y="293"/>
                        </a:lnTo>
                        <a:lnTo>
                          <a:pt x="11228" y="196"/>
                        </a:lnTo>
                        <a:lnTo>
                          <a:pt x="10766" y="123"/>
                        </a:lnTo>
                        <a:lnTo>
                          <a:pt x="10303" y="50"/>
                        </a:lnTo>
                        <a:lnTo>
                          <a:pt x="9840" y="25"/>
                        </a:lnTo>
                        <a:lnTo>
                          <a:pt x="9353" y="1"/>
                        </a:lnTo>
                        <a:lnTo>
                          <a:pt x="9353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" name="Google Shape;215;p29"/>
                  <p:cNvSpPr/>
                  <p:nvPr/>
                </p:nvSpPr>
                <p:spPr>
                  <a:xfrm>
                    <a:off x="6211975" y="3753150"/>
                    <a:ext cx="19525" cy="18900"/>
                  </a:xfrm>
                  <a:custGeom>
                    <a:rect b="b" l="l" r="r" t="t"/>
                    <a:pathLst>
                      <a:path extrusionOk="0" fill="none" h="756" w="781">
                        <a:moveTo>
                          <a:pt x="585" y="0"/>
                        </a:moveTo>
                        <a:lnTo>
                          <a:pt x="585" y="0"/>
                        </a:lnTo>
                        <a:lnTo>
                          <a:pt x="658" y="24"/>
                        </a:lnTo>
                        <a:lnTo>
                          <a:pt x="707" y="49"/>
                        </a:lnTo>
                        <a:lnTo>
                          <a:pt x="756" y="122"/>
                        </a:lnTo>
                        <a:lnTo>
                          <a:pt x="780" y="195"/>
                        </a:lnTo>
                        <a:lnTo>
                          <a:pt x="780" y="195"/>
                        </a:lnTo>
                        <a:lnTo>
                          <a:pt x="756" y="268"/>
                        </a:lnTo>
                        <a:lnTo>
                          <a:pt x="707" y="390"/>
                        </a:lnTo>
                        <a:lnTo>
                          <a:pt x="658" y="487"/>
                        </a:lnTo>
                        <a:lnTo>
                          <a:pt x="585" y="560"/>
                        </a:lnTo>
                        <a:lnTo>
                          <a:pt x="585" y="560"/>
                        </a:lnTo>
                        <a:lnTo>
                          <a:pt x="488" y="633"/>
                        </a:lnTo>
                        <a:lnTo>
                          <a:pt x="390" y="706"/>
                        </a:lnTo>
                        <a:lnTo>
                          <a:pt x="293" y="755"/>
                        </a:lnTo>
                        <a:lnTo>
                          <a:pt x="196" y="755"/>
                        </a:lnTo>
                        <a:lnTo>
                          <a:pt x="196" y="755"/>
                        </a:lnTo>
                        <a:lnTo>
                          <a:pt x="122" y="755"/>
                        </a:lnTo>
                        <a:lnTo>
                          <a:pt x="74" y="706"/>
                        </a:lnTo>
                        <a:lnTo>
                          <a:pt x="25" y="633"/>
                        </a:lnTo>
                        <a:lnTo>
                          <a:pt x="1" y="560"/>
                        </a:lnTo>
                        <a:lnTo>
                          <a:pt x="1" y="560"/>
                        </a:lnTo>
                        <a:lnTo>
                          <a:pt x="25" y="487"/>
                        </a:lnTo>
                        <a:lnTo>
                          <a:pt x="74" y="390"/>
                        </a:lnTo>
                        <a:lnTo>
                          <a:pt x="122" y="268"/>
                        </a:lnTo>
                        <a:lnTo>
                          <a:pt x="196" y="195"/>
                        </a:lnTo>
                        <a:lnTo>
                          <a:pt x="196" y="195"/>
                        </a:lnTo>
                        <a:lnTo>
                          <a:pt x="293" y="122"/>
                        </a:lnTo>
                        <a:lnTo>
                          <a:pt x="390" y="49"/>
                        </a:lnTo>
                        <a:lnTo>
                          <a:pt x="488" y="24"/>
                        </a:lnTo>
                        <a:lnTo>
                          <a:pt x="585" y="0"/>
                        </a:lnTo>
                        <a:lnTo>
                          <a:pt x="585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" name="Google Shape;216;p29"/>
                  <p:cNvSpPr/>
                  <p:nvPr/>
                </p:nvSpPr>
                <p:spPr>
                  <a:xfrm>
                    <a:off x="5943475" y="3695900"/>
                    <a:ext cx="177800" cy="351350"/>
                  </a:xfrm>
                  <a:custGeom>
                    <a:rect b="b" l="l" r="r" t="t"/>
                    <a:pathLst>
                      <a:path extrusionOk="0" fill="none" h="14054" w="7112">
                        <a:moveTo>
                          <a:pt x="2582" y="780"/>
                        </a:moveTo>
                        <a:lnTo>
                          <a:pt x="2582" y="780"/>
                        </a:lnTo>
                        <a:lnTo>
                          <a:pt x="2752" y="780"/>
                        </a:lnTo>
                        <a:lnTo>
                          <a:pt x="2752" y="780"/>
                        </a:lnTo>
                        <a:lnTo>
                          <a:pt x="2996" y="780"/>
                        </a:lnTo>
                        <a:lnTo>
                          <a:pt x="3215" y="829"/>
                        </a:lnTo>
                        <a:lnTo>
                          <a:pt x="3386" y="878"/>
                        </a:lnTo>
                        <a:lnTo>
                          <a:pt x="3507" y="951"/>
                        </a:lnTo>
                        <a:lnTo>
                          <a:pt x="3507" y="951"/>
                        </a:lnTo>
                        <a:lnTo>
                          <a:pt x="3605" y="1024"/>
                        </a:lnTo>
                        <a:lnTo>
                          <a:pt x="3702" y="1048"/>
                        </a:lnTo>
                        <a:lnTo>
                          <a:pt x="3800" y="1024"/>
                        </a:lnTo>
                        <a:lnTo>
                          <a:pt x="3897" y="951"/>
                        </a:lnTo>
                        <a:lnTo>
                          <a:pt x="3897" y="951"/>
                        </a:lnTo>
                        <a:lnTo>
                          <a:pt x="3970" y="878"/>
                        </a:lnTo>
                        <a:lnTo>
                          <a:pt x="4092" y="829"/>
                        </a:lnTo>
                        <a:lnTo>
                          <a:pt x="4189" y="780"/>
                        </a:lnTo>
                        <a:lnTo>
                          <a:pt x="4262" y="780"/>
                        </a:lnTo>
                        <a:lnTo>
                          <a:pt x="4262" y="780"/>
                        </a:lnTo>
                        <a:lnTo>
                          <a:pt x="4384" y="731"/>
                        </a:lnTo>
                        <a:lnTo>
                          <a:pt x="4506" y="658"/>
                        </a:lnTo>
                        <a:lnTo>
                          <a:pt x="4676" y="537"/>
                        </a:lnTo>
                        <a:lnTo>
                          <a:pt x="4847" y="390"/>
                        </a:lnTo>
                        <a:lnTo>
                          <a:pt x="4847" y="390"/>
                        </a:lnTo>
                        <a:lnTo>
                          <a:pt x="5042" y="244"/>
                        </a:lnTo>
                        <a:lnTo>
                          <a:pt x="5285" y="123"/>
                        </a:lnTo>
                        <a:lnTo>
                          <a:pt x="5529" y="49"/>
                        </a:lnTo>
                        <a:lnTo>
                          <a:pt x="5797" y="1"/>
                        </a:lnTo>
                        <a:lnTo>
                          <a:pt x="5797" y="1"/>
                        </a:lnTo>
                        <a:lnTo>
                          <a:pt x="5894" y="25"/>
                        </a:lnTo>
                        <a:lnTo>
                          <a:pt x="5992" y="49"/>
                        </a:lnTo>
                        <a:lnTo>
                          <a:pt x="6040" y="74"/>
                        </a:lnTo>
                        <a:lnTo>
                          <a:pt x="6089" y="123"/>
                        </a:lnTo>
                        <a:lnTo>
                          <a:pt x="6089" y="171"/>
                        </a:lnTo>
                        <a:lnTo>
                          <a:pt x="6089" y="244"/>
                        </a:lnTo>
                        <a:lnTo>
                          <a:pt x="6040" y="317"/>
                        </a:lnTo>
                        <a:lnTo>
                          <a:pt x="5992" y="390"/>
                        </a:lnTo>
                        <a:lnTo>
                          <a:pt x="5992" y="390"/>
                        </a:lnTo>
                        <a:lnTo>
                          <a:pt x="5845" y="561"/>
                        </a:lnTo>
                        <a:lnTo>
                          <a:pt x="5772" y="707"/>
                        </a:lnTo>
                        <a:lnTo>
                          <a:pt x="5748" y="853"/>
                        </a:lnTo>
                        <a:lnTo>
                          <a:pt x="5772" y="926"/>
                        </a:lnTo>
                        <a:lnTo>
                          <a:pt x="5797" y="951"/>
                        </a:lnTo>
                        <a:lnTo>
                          <a:pt x="5797" y="951"/>
                        </a:lnTo>
                        <a:lnTo>
                          <a:pt x="5870" y="1048"/>
                        </a:lnTo>
                        <a:lnTo>
                          <a:pt x="5918" y="1145"/>
                        </a:lnTo>
                        <a:lnTo>
                          <a:pt x="5967" y="1243"/>
                        </a:lnTo>
                        <a:lnTo>
                          <a:pt x="5992" y="1340"/>
                        </a:lnTo>
                        <a:lnTo>
                          <a:pt x="5992" y="1340"/>
                        </a:lnTo>
                        <a:lnTo>
                          <a:pt x="5967" y="1438"/>
                        </a:lnTo>
                        <a:lnTo>
                          <a:pt x="5918" y="1535"/>
                        </a:lnTo>
                        <a:lnTo>
                          <a:pt x="5870" y="1633"/>
                        </a:lnTo>
                        <a:lnTo>
                          <a:pt x="5797" y="1730"/>
                        </a:lnTo>
                        <a:lnTo>
                          <a:pt x="5797" y="1730"/>
                        </a:lnTo>
                        <a:lnTo>
                          <a:pt x="5748" y="1754"/>
                        </a:lnTo>
                        <a:lnTo>
                          <a:pt x="5699" y="1754"/>
                        </a:lnTo>
                        <a:lnTo>
                          <a:pt x="5553" y="1754"/>
                        </a:lnTo>
                        <a:lnTo>
                          <a:pt x="5383" y="1657"/>
                        </a:lnTo>
                        <a:lnTo>
                          <a:pt x="5212" y="1535"/>
                        </a:lnTo>
                        <a:lnTo>
                          <a:pt x="5212" y="1535"/>
                        </a:lnTo>
                        <a:lnTo>
                          <a:pt x="5066" y="1389"/>
                        </a:lnTo>
                        <a:lnTo>
                          <a:pt x="4896" y="1316"/>
                        </a:lnTo>
                        <a:lnTo>
                          <a:pt x="4749" y="1292"/>
                        </a:lnTo>
                        <a:lnTo>
                          <a:pt x="4701" y="1316"/>
                        </a:lnTo>
                        <a:lnTo>
                          <a:pt x="4652" y="1340"/>
                        </a:lnTo>
                        <a:lnTo>
                          <a:pt x="4652" y="1340"/>
                        </a:lnTo>
                        <a:lnTo>
                          <a:pt x="4555" y="1413"/>
                        </a:lnTo>
                        <a:lnTo>
                          <a:pt x="4457" y="1486"/>
                        </a:lnTo>
                        <a:lnTo>
                          <a:pt x="4360" y="1511"/>
                        </a:lnTo>
                        <a:lnTo>
                          <a:pt x="4262" y="1535"/>
                        </a:lnTo>
                        <a:lnTo>
                          <a:pt x="4262" y="1535"/>
                        </a:lnTo>
                        <a:lnTo>
                          <a:pt x="4116" y="1559"/>
                        </a:lnTo>
                        <a:lnTo>
                          <a:pt x="4043" y="1584"/>
                        </a:lnTo>
                        <a:lnTo>
                          <a:pt x="3994" y="1633"/>
                        </a:lnTo>
                        <a:lnTo>
                          <a:pt x="3994" y="1633"/>
                        </a:lnTo>
                        <a:lnTo>
                          <a:pt x="3946" y="1657"/>
                        </a:lnTo>
                        <a:lnTo>
                          <a:pt x="3873" y="1681"/>
                        </a:lnTo>
                        <a:lnTo>
                          <a:pt x="3702" y="1730"/>
                        </a:lnTo>
                        <a:lnTo>
                          <a:pt x="3702" y="1730"/>
                        </a:lnTo>
                        <a:lnTo>
                          <a:pt x="3605" y="1730"/>
                        </a:lnTo>
                        <a:lnTo>
                          <a:pt x="3507" y="1779"/>
                        </a:lnTo>
                        <a:lnTo>
                          <a:pt x="3410" y="1827"/>
                        </a:lnTo>
                        <a:lnTo>
                          <a:pt x="3312" y="1900"/>
                        </a:lnTo>
                        <a:lnTo>
                          <a:pt x="3312" y="1900"/>
                        </a:lnTo>
                        <a:lnTo>
                          <a:pt x="3288" y="1949"/>
                        </a:lnTo>
                        <a:lnTo>
                          <a:pt x="3288" y="2022"/>
                        </a:lnTo>
                        <a:lnTo>
                          <a:pt x="3288" y="2144"/>
                        </a:lnTo>
                        <a:lnTo>
                          <a:pt x="3386" y="2314"/>
                        </a:lnTo>
                        <a:lnTo>
                          <a:pt x="3507" y="2485"/>
                        </a:lnTo>
                        <a:lnTo>
                          <a:pt x="3507" y="2485"/>
                        </a:lnTo>
                        <a:lnTo>
                          <a:pt x="3605" y="2558"/>
                        </a:lnTo>
                        <a:lnTo>
                          <a:pt x="3702" y="2582"/>
                        </a:lnTo>
                        <a:lnTo>
                          <a:pt x="3800" y="2607"/>
                        </a:lnTo>
                        <a:lnTo>
                          <a:pt x="3921" y="2607"/>
                        </a:lnTo>
                        <a:lnTo>
                          <a:pt x="4043" y="2582"/>
                        </a:lnTo>
                        <a:lnTo>
                          <a:pt x="4141" y="2534"/>
                        </a:lnTo>
                        <a:lnTo>
                          <a:pt x="4262" y="2461"/>
                        </a:lnTo>
                        <a:lnTo>
                          <a:pt x="4360" y="2388"/>
                        </a:lnTo>
                        <a:lnTo>
                          <a:pt x="4360" y="2388"/>
                        </a:lnTo>
                        <a:lnTo>
                          <a:pt x="4555" y="2193"/>
                        </a:lnTo>
                        <a:lnTo>
                          <a:pt x="4749" y="2047"/>
                        </a:lnTo>
                        <a:lnTo>
                          <a:pt x="4920" y="1949"/>
                        </a:lnTo>
                        <a:lnTo>
                          <a:pt x="5042" y="1900"/>
                        </a:lnTo>
                        <a:lnTo>
                          <a:pt x="5042" y="1900"/>
                        </a:lnTo>
                        <a:lnTo>
                          <a:pt x="5115" y="1925"/>
                        </a:lnTo>
                        <a:lnTo>
                          <a:pt x="5163" y="1974"/>
                        </a:lnTo>
                        <a:lnTo>
                          <a:pt x="5212" y="2022"/>
                        </a:lnTo>
                        <a:lnTo>
                          <a:pt x="5212" y="2095"/>
                        </a:lnTo>
                        <a:lnTo>
                          <a:pt x="5212" y="2095"/>
                        </a:lnTo>
                        <a:lnTo>
                          <a:pt x="5236" y="2168"/>
                        </a:lnTo>
                        <a:lnTo>
                          <a:pt x="5285" y="2241"/>
                        </a:lnTo>
                        <a:lnTo>
                          <a:pt x="5334" y="2266"/>
                        </a:lnTo>
                        <a:lnTo>
                          <a:pt x="5407" y="2290"/>
                        </a:lnTo>
                        <a:lnTo>
                          <a:pt x="5407" y="2290"/>
                        </a:lnTo>
                        <a:lnTo>
                          <a:pt x="5504" y="2314"/>
                        </a:lnTo>
                        <a:lnTo>
                          <a:pt x="5602" y="2339"/>
                        </a:lnTo>
                        <a:lnTo>
                          <a:pt x="5699" y="2412"/>
                        </a:lnTo>
                        <a:lnTo>
                          <a:pt x="5797" y="2485"/>
                        </a:lnTo>
                        <a:lnTo>
                          <a:pt x="5797" y="2485"/>
                        </a:lnTo>
                        <a:lnTo>
                          <a:pt x="5845" y="2558"/>
                        </a:lnTo>
                        <a:lnTo>
                          <a:pt x="5870" y="2680"/>
                        </a:lnTo>
                        <a:lnTo>
                          <a:pt x="5845" y="2777"/>
                        </a:lnTo>
                        <a:lnTo>
                          <a:pt x="5797" y="2850"/>
                        </a:lnTo>
                        <a:lnTo>
                          <a:pt x="5797" y="2850"/>
                        </a:lnTo>
                        <a:lnTo>
                          <a:pt x="5699" y="2923"/>
                        </a:lnTo>
                        <a:lnTo>
                          <a:pt x="5602" y="2996"/>
                        </a:lnTo>
                        <a:lnTo>
                          <a:pt x="5504" y="3045"/>
                        </a:lnTo>
                        <a:lnTo>
                          <a:pt x="5407" y="3045"/>
                        </a:lnTo>
                        <a:lnTo>
                          <a:pt x="5407" y="3045"/>
                        </a:lnTo>
                        <a:lnTo>
                          <a:pt x="5310" y="3069"/>
                        </a:lnTo>
                        <a:lnTo>
                          <a:pt x="5163" y="3167"/>
                        </a:lnTo>
                        <a:lnTo>
                          <a:pt x="4993" y="3289"/>
                        </a:lnTo>
                        <a:lnTo>
                          <a:pt x="4847" y="3435"/>
                        </a:lnTo>
                        <a:lnTo>
                          <a:pt x="4847" y="3435"/>
                        </a:lnTo>
                        <a:lnTo>
                          <a:pt x="4676" y="3581"/>
                        </a:lnTo>
                        <a:lnTo>
                          <a:pt x="4506" y="3703"/>
                        </a:lnTo>
                        <a:lnTo>
                          <a:pt x="4384" y="3776"/>
                        </a:lnTo>
                        <a:lnTo>
                          <a:pt x="4262" y="3800"/>
                        </a:lnTo>
                        <a:lnTo>
                          <a:pt x="4262" y="3800"/>
                        </a:lnTo>
                        <a:lnTo>
                          <a:pt x="4141" y="3849"/>
                        </a:lnTo>
                        <a:lnTo>
                          <a:pt x="3970" y="3971"/>
                        </a:lnTo>
                        <a:lnTo>
                          <a:pt x="3726" y="4165"/>
                        </a:lnTo>
                        <a:lnTo>
                          <a:pt x="3483" y="4409"/>
                        </a:lnTo>
                        <a:lnTo>
                          <a:pt x="3142" y="4750"/>
                        </a:lnTo>
                        <a:lnTo>
                          <a:pt x="3142" y="4750"/>
                        </a:lnTo>
                        <a:lnTo>
                          <a:pt x="3020" y="4847"/>
                        </a:lnTo>
                        <a:lnTo>
                          <a:pt x="2874" y="4969"/>
                        </a:lnTo>
                        <a:lnTo>
                          <a:pt x="2557" y="5164"/>
                        </a:lnTo>
                        <a:lnTo>
                          <a:pt x="2265" y="5286"/>
                        </a:lnTo>
                        <a:lnTo>
                          <a:pt x="2119" y="5310"/>
                        </a:lnTo>
                        <a:lnTo>
                          <a:pt x="1997" y="5335"/>
                        </a:lnTo>
                        <a:lnTo>
                          <a:pt x="1997" y="5335"/>
                        </a:lnTo>
                        <a:lnTo>
                          <a:pt x="1754" y="5335"/>
                        </a:lnTo>
                        <a:lnTo>
                          <a:pt x="1535" y="5383"/>
                        </a:lnTo>
                        <a:lnTo>
                          <a:pt x="1364" y="5456"/>
                        </a:lnTo>
                        <a:lnTo>
                          <a:pt x="1242" y="5529"/>
                        </a:lnTo>
                        <a:lnTo>
                          <a:pt x="1242" y="5529"/>
                        </a:lnTo>
                        <a:lnTo>
                          <a:pt x="1169" y="5602"/>
                        </a:lnTo>
                        <a:lnTo>
                          <a:pt x="1096" y="5700"/>
                        </a:lnTo>
                        <a:lnTo>
                          <a:pt x="1047" y="5797"/>
                        </a:lnTo>
                        <a:lnTo>
                          <a:pt x="1047" y="5895"/>
                        </a:lnTo>
                        <a:lnTo>
                          <a:pt x="1047" y="5895"/>
                        </a:lnTo>
                        <a:lnTo>
                          <a:pt x="1047" y="5992"/>
                        </a:lnTo>
                        <a:lnTo>
                          <a:pt x="1096" y="6090"/>
                        </a:lnTo>
                        <a:lnTo>
                          <a:pt x="1169" y="6187"/>
                        </a:lnTo>
                        <a:lnTo>
                          <a:pt x="1242" y="6284"/>
                        </a:lnTo>
                        <a:lnTo>
                          <a:pt x="1242" y="6284"/>
                        </a:lnTo>
                        <a:lnTo>
                          <a:pt x="1315" y="6357"/>
                        </a:lnTo>
                        <a:lnTo>
                          <a:pt x="1413" y="6406"/>
                        </a:lnTo>
                        <a:lnTo>
                          <a:pt x="1535" y="6455"/>
                        </a:lnTo>
                        <a:lnTo>
                          <a:pt x="1608" y="6455"/>
                        </a:lnTo>
                        <a:lnTo>
                          <a:pt x="1608" y="6455"/>
                        </a:lnTo>
                        <a:lnTo>
                          <a:pt x="1729" y="6504"/>
                        </a:lnTo>
                        <a:lnTo>
                          <a:pt x="1876" y="6601"/>
                        </a:lnTo>
                        <a:lnTo>
                          <a:pt x="2070" y="6747"/>
                        </a:lnTo>
                        <a:lnTo>
                          <a:pt x="2290" y="6942"/>
                        </a:lnTo>
                        <a:lnTo>
                          <a:pt x="2290" y="6942"/>
                        </a:lnTo>
                        <a:lnTo>
                          <a:pt x="2484" y="7137"/>
                        </a:lnTo>
                        <a:lnTo>
                          <a:pt x="2679" y="7283"/>
                        </a:lnTo>
                        <a:lnTo>
                          <a:pt x="2825" y="7380"/>
                        </a:lnTo>
                        <a:lnTo>
                          <a:pt x="2947" y="7405"/>
                        </a:lnTo>
                        <a:lnTo>
                          <a:pt x="2947" y="7405"/>
                        </a:lnTo>
                        <a:lnTo>
                          <a:pt x="3093" y="7380"/>
                        </a:lnTo>
                        <a:lnTo>
                          <a:pt x="3166" y="7356"/>
                        </a:lnTo>
                        <a:lnTo>
                          <a:pt x="3239" y="7332"/>
                        </a:lnTo>
                        <a:lnTo>
                          <a:pt x="3239" y="7332"/>
                        </a:lnTo>
                        <a:lnTo>
                          <a:pt x="3288" y="7283"/>
                        </a:lnTo>
                        <a:lnTo>
                          <a:pt x="3410" y="7259"/>
                        </a:lnTo>
                        <a:lnTo>
                          <a:pt x="3556" y="7234"/>
                        </a:lnTo>
                        <a:lnTo>
                          <a:pt x="3702" y="7234"/>
                        </a:lnTo>
                        <a:lnTo>
                          <a:pt x="3702" y="7234"/>
                        </a:lnTo>
                        <a:lnTo>
                          <a:pt x="3873" y="7234"/>
                        </a:lnTo>
                        <a:lnTo>
                          <a:pt x="4019" y="7283"/>
                        </a:lnTo>
                        <a:lnTo>
                          <a:pt x="4165" y="7332"/>
                        </a:lnTo>
                        <a:lnTo>
                          <a:pt x="4262" y="7429"/>
                        </a:lnTo>
                        <a:lnTo>
                          <a:pt x="4262" y="7429"/>
                        </a:lnTo>
                        <a:lnTo>
                          <a:pt x="4360" y="7502"/>
                        </a:lnTo>
                        <a:lnTo>
                          <a:pt x="4457" y="7551"/>
                        </a:lnTo>
                        <a:lnTo>
                          <a:pt x="4555" y="7600"/>
                        </a:lnTo>
                        <a:lnTo>
                          <a:pt x="4652" y="7600"/>
                        </a:lnTo>
                        <a:lnTo>
                          <a:pt x="4652" y="7600"/>
                        </a:lnTo>
                        <a:lnTo>
                          <a:pt x="4749" y="7648"/>
                        </a:lnTo>
                        <a:lnTo>
                          <a:pt x="4896" y="7721"/>
                        </a:lnTo>
                        <a:lnTo>
                          <a:pt x="5066" y="7843"/>
                        </a:lnTo>
                        <a:lnTo>
                          <a:pt x="5212" y="7989"/>
                        </a:lnTo>
                        <a:lnTo>
                          <a:pt x="5212" y="7989"/>
                        </a:lnTo>
                        <a:lnTo>
                          <a:pt x="5383" y="8135"/>
                        </a:lnTo>
                        <a:lnTo>
                          <a:pt x="5553" y="8257"/>
                        </a:lnTo>
                        <a:lnTo>
                          <a:pt x="5699" y="8330"/>
                        </a:lnTo>
                        <a:lnTo>
                          <a:pt x="5797" y="8355"/>
                        </a:lnTo>
                        <a:lnTo>
                          <a:pt x="5797" y="8355"/>
                        </a:lnTo>
                        <a:lnTo>
                          <a:pt x="5870" y="8379"/>
                        </a:lnTo>
                        <a:lnTo>
                          <a:pt x="5992" y="8428"/>
                        </a:lnTo>
                        <a:lnTo>
                          <a:pt x="6089" y="8476"/>
                        </a:lnTo>
                        <a:lnTo>
                          <a:pt x="6162" y="8549"/>
                        </a:lnTo>
                        <a:lnTo>
                          <a:pt x="6162" y="8549"/>
                        </a:lnTo>
                        <a:lnTo>
                          <a:pt x="6259" y="8622"/>
                        </a:lnTo>
                        <a:lnTo>
                          <a:pt x="6357" y="8695"/>
                        </a:lnTo>
                        <a:lnTo>
                          <a:pt x="6454" y="8720"/>
                        </a:lnTo>
                        <a:lnTo>
                          <a:pt x="6552" y="8744"/>
                        </a:lnTo>
                        <a:lnTo>
                          <a:pt x="6552" y="8744"/>
                        </a:lnTo>
                        <a:lnTo>
                          <a:pt x="6649" y="8769"/>
                        </a:lnTo>
                        <a:lnTo>
                          <a:pt x="6747" y="8793"/>
                        </a:lnTo>
                        <a:lnTo>
                          <a:pt x="6844" y="8866"/>
                        </a:lnTo>
                        <a:lnTo>
                          <a:pt x="6941" y="8939"/>
                        </a:lnTo>
                        <a:lnTo>
                          <a:pt x="6941" y="8939"/>
                        </a:lnTo>
                        <a:lnTo>
                          <a:pt x="7014" y="9036"/>
                        </a:lnTo>
                        <a:lnTo>
                          <a:pt x="7063" y="9134"/>
                        </a:lnTo>
                        <a:lnTo>
                          <a:pt x="7112" y="9231"/>
                        </a:lnTo>
                        <a:lnTo>
                          <a:pt x="7112" y="9304"/>
                        </a:lnTo>
                        <a:lnTo>
                          <a:pt x="7112" y="9304"/>
                        </a:lnTo>
                        <a:lnTo>
                          <a:pt x="7112" y="9402"/>
                        </a:lnTo>
                        <a:lnTo>
                          <a:pt x="7063" y="9499"/>
                        </a:lnTo>
                        <a:lnTo>
                          <a:pt x="7014" y="9597"/>
                        </a:lnTo>
                        <a:lnTo>
                          <a:pt x="6941" y="9694"/>
                        </a:lnTo>
                        <a:lnTo>
                          <a:pt x="6941" y="9694"/>
                        </a:lnTo>
                        <a:lnTo>
                          <a:pt x="6868" y="9791"/>
                        </a:lnTo>
                        <a:lnTo>
                          <a:pt x="6795" y="9889"/>
                        </a:lnTo>
                        <a:lnTo>
                          <a:pt x="6747" y="9986"/>
                        </a:lnTo>
                        <a:lnTo>
                          <a:pt x="6747" y="10084"/>
                        </a:lnTo>
                        <a:lnTo>
                          <a:pt x="6747" y="10084"/>
                        </a:lnTo>
                        <a:lnTo>
                          <a:pt x="6722" y="10181"/>
                        </a:lnTo>
                        <a:lnTo>
                          <a:pt x="6625" y="10327"/>
                        </a:lnTo>
                        <a:lnTo>
                          <a:pt x="6503" y="10473"/>
                        </a:lnTo>
                        <a:lnTo>
                          <a:pt x="6357" y="10644"/>
                        </a:lnTo>
                        <a:lnTo>
                          <a:pt x="6357" y="10644"/>
                        </a:lnTo>
                        <a:lnTo>
                          <a:pt x="6211" y="10814"/>
                        </a:lnTo>
                        <a:lnTo>
                          <a:pt x="6089" y="10961"/>
                        </a:lnTo>
                        <a:lnTo>
                          <a:pt x="6016" y="11107"/>
                        </a:lnTo>
                        <a:lnTo>
                          <a:pt x="5992" y="11204"/>
                        </a:lnTo>
                        <a:lnTo>
                          <a:pt x="5992" y="11204"/>
                        </a:lnTo>
                        <a:lnTo>
                          <a:pt x="5943" y="11326"/>
                        </a:lnTo>
                        <a:lnTo>
                          <a:pt x="5870" y="11472"/>
                        </a:lnTo>
                        <a:lnTo>
                          <a:pt x="5748" y="11618"/>
                        </a:lnTo>
                        <a:lnTo>
                          <a:pt x="5602" y="11789"/>
                        </a:lnTo>
                        <a:lnTo>
                          <a:pt x="5602" y="11789"/>
                        </a:lnTo>
                        <a:lnTo>
                          <a:pt x="5456" y="11935"/>
                        </a:lnTo>
                        <a:lnTo>
                          <a:pt x="5334" y="12105"/>
                        </a:lnTo>
                        <a:lnTo>
                          <a:pt x="5261" y="12251"/>
                        </a:lnTo>
                        <a:lnTo>
                          <a:pt x="5212" y="12349"/>
                        </a:lnTo>
                        <a:lnTo>
                          <a:pt x="5212" y="12349"/>
                        </a:lnTo>
                        <a:lnTo>
                          <a:pt x="5188" y="12446"/>
                        </a:lnTo>
                        <a:lnTo>
                          <a:pt x="5139" y="12568"/>
                        </a:lnTo>
                        <a:lnTo>
                          <a:pt x="5042" y="12714"/>
                        </a:lnTo>
                        <a:lnTo>
                          <a:pt x="4944" y="12836"/>
                        </a:lnTo>
                        <a:lnTo>
                          <a:pt x="4944" y="12836"/>
                        </a:lnTo>
                        <a:lnTo>
                          <a:pt x="4822" y="12958"/>
                        </a:lnTo>
                        <a:lnTo>
                          <a:pt x="4725" y="13079"/>
                        </a:lnTo>
                        <a:lnTo>
                          <a:pt x="4676" y="13201"/>
                        </a:lnTo>
                        <a:lnTo>
                          <a:pt x="4652" y="13299"/>
                        </a:lnTo>
                        <a:lnTo>
                          <a:pt x="4652" y="13299"/>
                        </a:lnTo>
                        <a:lnTo>
                          <a:pt x="4676" y="13469"/>
                        </a:lnTo>
                        <a:lnTo>
                          <a:pt x="4701" y="13542"/>
                        </a:lnTo>
                        <a:lnTo>
                          <a:pt x="4749" y="13591"/>
                        </a:lnTo>
                        <a:lnTo>
                          <a:pt x="4749" y="13591"/>
                        </a:lnTo>
                        <a:lnTo>
                          <a:pt x="4774" y="13640"/>
                        </a:lnTo>
                        <a:lnTo>
                          <a:pt x="4822" y="13713"/>
                        </a:lnTo>
                        <a:lnTo>
                          <a:pt x="4847" y="13883"/>
                        </a:lnTo>
                        <a:lnTo>
                          <a:pt x="4847" y="13883"/>
                        </a:lnTo>
                        <a:lnTo>
                          <a:pt x="4822" y="13956"/>
                        </a:lnTo>
                        <a:lnTo>
                          <a:pt x="4774" y="14005"/>
                        </a:lnTo>
                        <a:lnTo>
                          <a:pt x="4725" y="14054"/>
                        </a:lnTo>
                        <a:lnTo>
                          <a:pt x="4652" y="14054"/>
                        </a:lnTo>
                        <a:lnTo>
                          <a:pt x="4652" y="14054"/>
                        </a:lnTo>
                        <a:lnTo>
                          <a:pt x="4555" y="14054"/>
                        </a:lnTo>
                        <a:lnTo>
                          <a:pt x="4457" y="14005"/>
                        </a:lnTo>
                        <a:lnTo>
                          <a:pt x="4360" y="13956"/>
                        </a:lnTo>
                        <a:lnTo>
                          <a:pt x="4262" y="13883"/>
                        </a:lnTo>
                        <a:lnTo>
                          <a:pt x="4262" y="13883"/>
                        </a:lnTo>
                        <a:lnTo>
                          <a:pt x="4189" y="13761"/>
                        </a:lnTo>
                        <a:lnTo>
                          <a:pt x="4141" y="13615"/>
                        </a:lnTo>
                        <a:lnTo>
                          <a:pt x="4092" y="13469"/>
                        </a:lnTo>
                        <a:lnTo>
                          <a:pt x="4092" y="13299"/>
                        </a:lnTo>
                        <a:lnTo>
                          <a:pt x="4092" y="13299"/>
                        </a:lnTo>
                        <a:lnTo>
                          <a:pt x="4067" y="13152"/>
                        </a:lnTo>
                        <a:lnTo>
                          <a:pt x="4019" y="12982"/>
                        </a:lnTo>
                        <a:lnTo>
                          <a:pt x="3970" y="12836"/>
                        </a:lnTo>
                        <a:lnTo>
                          <a:pt x="3897" y="12738"/>
                        </a:lnTo>
                        <a:lnTo>
                          <a:pt x="3897" y="12738"/>
                        </a:lnTo>
                        <a:lnTo>
                          <a:pt x="3848" y="12690"/>
                        </a:lnTo>
                        <a:lnTo>
                          <a:pt x="3824" y="12592"/>
                        </a:lnTo>
                        <a:lnTo>
                          <a:pt x="3751" y="12349"/>
                        </a:lnTo>
                        <a:lnTo>
                          <a:pt x="3726" y="12056"/>
                        </a:lnTo>
                        <a:lnTo>
                          <a:pt x="3702" y="11716"/>
                        </a:lnTo>
                        <a:lnTo>
                          <a:pt x="3702" y="11472"/>
                        </a:lnTo>
                        <a:lnTo>
                          <a:pt x="3702" y="11472"/>
                        </a:lnTo>
                        <a:lnTo>
                          <a:pt x="3702" y="11301"/>
                        </a:lnTo>
                        <a:lnTo>
                          <a:pt x="3653" y="11107"/>
                        </a:lnTo>
                        <a:lnTo>
                          <a:pt x="3629" y="10936"/>
                        </a:lnTo>
                        <a:lnTo>
                          <a:pt x="3556" y="10741"/>
                        </a:lnTo>
                        <a:lnTo>
                          <a:pt x="3483" y="10571"/>
                        </a:lnTo>
                        <a:lnTo>
                          <a:pt x="3410" y="10425"/>
                        </a:lnTo>
                        <a:lnTo>
                          <a:pt x="3312" y="10279"/>
                        </a:lnTo>
                        <a:lnTo>
                          <a:pt x="3239" y="10181"/>
                        </a:lnTo>
                        <a:lnTo>
                          <a:pt x="3239" y="10181"/>
                        </a:lnTo>
                        <a:lnTo>
                          <a:pt x="3045" y="9962"/>
                        </a:lnTo>
                        <a:lnTo>
                          <a:pt x="2898" y="9767"/>
                        </a:lnTo>
                        <a:lnTo>
                          <a:pt x="2801" y="9621"/>
                        </a:lnTo>
                        <a:lnTo>
                          <a:pt x="2752" y="9499"/>
                        </a:lnTo>
                        <a:lnTo>
                          <a:pt x="2752" y="9499"/>
                        </a:lnTo>
                        <a:lnTo>
                          <a:pt x="2728" y="9353"/>
                        </a:lnTo>
                        <a:lnTo>
                          <a:pt x="2704" y="9280"/>
                        </a:lnTo>
                        <a:lnTo>
                          <a:pt x="2655" y="9231"/>
                        </a:lnTo>
                        <a:lnTo>
                          <a:pt x="2655" y="9231"/>
                        </a:lnTo>
                        <a:lnTo>
                          <a:pt x="2631" y="9158"/>
                        </a:lnTo>
                        <a:lnTo>
                          <a:pt x="2582" y="9036"/>
                        </a:lnTo>
                        <a:lnTo>
                          <a:pt x="2582" y="8890"/>
                        </a:lnTo>
                        <a:lnTo>
                          <a:pt x="2557" y="8744"/>
                        </a:lnTo>
                        <a:lnTo>
                          <a:pt x="2557" y="8744"/>
                        </a:lnTo>
                        <a:lnTo>
                          <a:pt x="2582" y="8598"/>
                        </a:lnTo>
                        <a:lnTo>
                          <a:pt x="2582" y="8452"/>
                        </a:lnTo>
                        <a:lnTo>
                          <a:pt x="2631" y="8330"/>
                        </a:lnTo>
                        <a:lnTo>
                          <a:pt x="2655" y="8281"/>
                        </a:lnTo>
                        <a:lnTo>
                          <a:pt x="2655" y="8281"/>
                        </a:lnTo>
                        <a:lnTo>
                          <a:pt x="2704" y="8208"/>
                        </a:lnTo>
                        <a:lnTo>
                          <a:pt x="2728" y="8160"/>
                        </a:lnTo>
                        <a:lnTo>
                          <a:pt x="2752" y="7989"/>
                        </a:lnTo>
                        <a:lnTo>
                          <a:pt x="2752" y="7989"/>
                        </a:lnTo>
                        <a:lnTo>
                          <a:pt x="2728" y="7819"/>
                        </a:lnTo>
                        <a:lnTo>
                          <a:pt x="2704" y="7746"/>
                        </a:lnTo>
                        <a:lnTo>
                          <a:pt x="2655" y="7697"/>
                        </a:lnTo>
                        <a:lnTo>
                          <a:pt x="2655" y="7697"/>
                        </a:lnTo>
                        <a:lnTo>
                          <a:pt x="2606" y="7673"/>
                        </a:lnTo>
                        <a:lnTo>
                          <a:pt x="2533" y="7624"/>
                        </a:lnTo>
                        <a:lnTo>
                          <a:pt x="2363" y="7600"/>
                        </a:lnTo>
                        <a:lnTo>
                          <a:pt x="2363" y="7600"/>
                        </a:lnTo>
                        <a:lnTo>
                          <a:pt x="2265" y="7575"/>
                        </a:lnTo>
                        <a:lnTo>
                          <a:pt x="2119" y="7502"/>
                        </a:lnTo>
                        <a:lnTo>
                          <a:pt x="1973" y="7380"/>
                        </a:lnTo>
                        <a:lnTo>
                          <a:pt x="1802" y="7234"/>
                        </a:lnTo>
                        <a:lnTo>
                          <a:pt x="1802" y="7234"/>
                        </a:lnTo>
                        <a:lnTo>
                          <a:pt x="1632" y="7088"/>
                        </a:lnTo>
                        <a:lnTo>
                          <a:pt x="1486" y="6966"/>
                        </a:lnTo>
                        <a:lnTo>
                          <a:pt x="1340" y="6869"/>
                        </a:lnTo>
                        <a:lnTo>
                          <a:pt x="1242" y="6845"/>
                        </a:lnTo>
                        <a:lnTo>
                          <a:pt x="1242" y="6845"/>
                        </a:lnTo>
                        <a:lnTo>
                          <a:pt x="1121" y="6796"/>
                        </a:lnTo>
                        <a:lnTo>
                          <a:pt x="926" y="6674"/>
                        </a:lnTo>
                        <a:lnTo>
                          <a:pt x="706" y="6504"/>
                        </a:lnTo>
                        <a:lnTo>
                          <a:pt x="463" y="6284"/>
                        </a:lnTo>
                        <a:lnTo>
                          <a:pt x="463" y="6284"/>
                        </a:lnTo>
                        <a:lnTo>
                          <a:pt x="171" y="5919"/>
                        </a:lnTo>
                        <a:lnTo>
                          <a:pt x="0" y="5700"/>
                        </a:lnTo>
                        <a:lnTo>
                          <a:pt x="0" y="5700"/>
                        </a:lnTo>
                        <a:lnTo>
                          <a:pt x="0" y="572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" name="Google Shape;217;p29"/>
                  <p:cNvSpPr/>
                  <p:nvPr/>
                </p:nvSpPr>
                <p:spPr>
                  <a:xfrm>
                    <a:off x="6128575" y="3695900"/>
                    <a:ext cx="86475" cy="47525"/>
                  </a:xfrm>
                  <a:custGeom>
                    <a:rect b="b" l="l" r="r" t="t"/>
                    <a:pathLst>
                      <a:path extrusionOk="0" fill="none" h="1901" w="3459">
                        <a:moveTo>
                          <a:pt x="2022" y="1340"/>
                        </a:moveTo>
                        <a:lnTo>
                          <a:pt x="2022" y="1340"/>
                        </a:lnTo>
                        <a:lnTo>
                          <a:pt x="1924" y="1413"/>
                        </a:lnTo>
                        <a:lnTo>
                          <a:pt x="1827" y="1486"/>
                        </a:lnTo>
                        <a:lnTo>
                          <a:pt x="1729" y="1511"/>
                        </a:lnTo>
                        <a:lnTo>
                          <a:pt x="1632" y="1535"/>
                        </a:lnTo>
                        <a:lnTo>
                          <a:pt x="1632" y="1535"/>
                        </a:lnTo>
                        <a:lnTo>
                          <a:pt x="1559" y="1535"/>
                        </a:lnTo>
                        <a:lnTo>
                          <a:pt x="1461" y="1584"/>
                        </a:lnTo>
                        <a:lnTo>
                          <a:pt x="1340" y="1657"/>
                        </a:lnTo>
                        <a:lnTo>
                          <a:pt x="1267" y="1730"/>
                        </a:lnTo>
                        <a:lnTo>
                          <a:pt x="1267" y="1730"/>
                        </a:lnTo>
                        <a:lnTo>
                          <a:pt x="1169" y="1803"/>
                        </a:lnTo>
                        <a:lnTo>
                          <a:pt x="1072" y="1852"/>
                        </a:lnTo>
                        <a:lnTo>
                          <a:pt x="974" y="1900"/>
                        </a:lnTo>
                        <a:lnTo>
                          <a:pt x="877" y="1900"/>
                        </a:lnTo>
                        <a:lnTo>
                          <a:pt x="877" y="1900"/>
                        </a:lnTo>
                        <a:lnTo>
                          <a:pt x="779" y="1900"/>
                        </a:lnTo>
                        <a:lnTo>
                          <a:pt x="682" y="1852"/>
                        </a:lnTo>
                        <a:lnTo>
                          <a:pt x="585" y="1803"/>
                        </a:lnTo>
                        <a:lnTo>
                          <a:pt x="512" y="1730"/>
                        </a:lnTo>
                        <a:lnTo>
                          <a:pt x="512" y="1730"/>
                        </a:lnTo>
                        <a:lnTo>
                          <a:pt x="438" y="1633"/>
                        </a:lnTo>
                        <a:lnTo>
                          <a:pt x="414" y="1535"/>
                        </a:lnTo>
                        <a:lnTo>
                          <a:pt x="438" y="1438"/>
                        </a:lnTo>
                        <a:lnTo>
                          <a:pt x="512" y="1340"/>
                        </a:lnTo>
                        <a:lnTo>
                          <a:pt x="512" y="1340"/>
                        </a:lnTo>
                        <a:lnTo>
                          <a:pt x="585" y="1243"/>
                        </a:lnTo>
                        <a:lnTo>
                          <a:pt x="633" y="1145"/>
                        </a:lnTo>
                        <a:lnTo>
                          <a:pt x="682" y="1048"/>
                        </a:lnTo>
                        <a:lnTo>
                          <a:pt x="682" y="951"/>
                        </a:lnTo>
                        <a:lnTo>
                          <a:pt x="682" y="951"/>
                        </a:lnTo>
                        <a:lnTo>
                          <a:pt x="658" y="804"/>
                        </a:lnTo>
                        <a:lnTo>
                          <a:pt x="633" y="731"/>
                        </a:lnTo>
                        <a:lnTo>
                          <a:pt x="585" y="683"/>
                        </a:lnTo>
                        <a:lnTo>
                          <a:pt x="585" y="683"/>
                        </a:lnTo>
                        <a:lnTo>
                          <a:pt x="536" y="634"/>
                        </a:lnTo>
                        <a:lnTo>
                          <a:pt x="463" y="610"/>
                        </a:lnTo>
                        <a:lnTo>
                          <a:pt x="317" y="585"/>
                        </a:lnTo>
                        <a:lnTo>
                          <a:pt x="317" y="585"/>
                        </a:lnTo>
                        <a:lnTo>
                          <a:pt x="146" y="561"/>
                        </a:lnTo>
                        <a:lnTo>
                          <a:pt x="73" y="512"/>
                        </a:lnTo>
                        <a:lnTo>
                          <a:pt x="24" y="488"/>
                        </a:lnTo>
                        <a:lnTo>
                          <a:pt x="24" y="488"/>
                        </a:lnTo>
                        <a:lnTo>
                          <a:pt x="0" y="439"/>
                        </a:lnTo>
                        <a:lnTo>
                          <a:pt x="24" y="366"/>
                        </a:lnTo>
                        <a:lnTo>
                          <a:pt x="49" y="293"/>
                        </a:lnTo>
                        <a:lnTo>
                          <a:pt x="122" y="196"/>
                        </a:lnTo>
                        <a:lnTo>
                          <a:pt x="122" y="196"/>
                        </a:lnTo>
                        <a:lnTo>
                          <a:pt x="171" y="171"/>
                        </a:lnTo>
                        <a:lnTo>
                          <a:pt x="268" y="123"/>
                        </a:lnTo>
                        <a:lnTo>
                          <a:pt x="512" y="74"/>
                        </a:lnTo>
                        <a:lnTo>
                          <a:pt x="804" y="25"/>
                        </a:lnTo>
                        <a:lnTo>
                          <a:pt x="1145" y="1"/>
                        </a:lnTo>
                        <a:lnTo>
                          <a:pt x="2509" y="1"/>
                        </a:lnTo>
                        <a:lnTo>
                          <a:pt x="2509" y="1"/>
                        </a:lnTo>
                        <a:lnTo>
                          <a:pt x="2850" y="25"/>
                        </a:lnTo>
                        <a:lnTo>
                          <a:pt x="3142" y="49"/>
                        </a:lnTo>
                        <a:lnTo>
                          <a:pt x="3337" y="74"/>
                        </a:lnTo>
                        <a:lnTo>
                          <a:pt x="3434" y="98"/>
                        </a:lnTo>
                        <a:lnTo>
                          <a:pt x="3434" y="98"/>
                        </a:lnTo>
                        <a:lnTo>
                          <a:pt x="3458" y="123"/>
                        </a:lnTo>
                        <a:lnTo>
                          <a:pt x="3434" y="171"/>
                        </a:lnTo>
                        <a:lnTo>
                          <a:pt x="3361" y="317"/>
                        </a:lnTo>
                        <a:lnTo>
                          <a:pt x="3239" y="488"/>
                        </a:lnTo>
                        <a:lnTo>
                          <a:pt x="3069" y="683"/>
                        </a:lnTo>
                        <a:lnTo>
                          <a:pt x="3069" y="683"/>
                        </a:lnTo>
                        <a:lnTo>
                          <a:pt x="2874" y="853"/>
                        </a:lnTo>
                        <a:lnTo>
                          <a:pt x="2679" y="999"/>
                        </a:lnTo>
                        <a:lnTo>
                          <a:pt x="2509" y="1121"/>
                        </a:lnTo>
                        <a:lnTo>
                          <a:pt x="2411" y="1145"/>
                        </a:lnTo>
                        <a:lnTo>
                          <a:pt x="2411" y="1145"/>
                        </a:lnTo>
                        <a:lnTo>
                          <a:pt x="2314" y="1170"/>
                        </a:lnTo>
                        <a:lnTo>
                          <a:pt x="2216" y="1194"/>
                        </a:lnTo>
                        <a:lnTo>
                          <a:pt x="2119" y="1267"/>
                        </a:lnTo>
                        <a:lnTo>
                          <a:pt x="2022" y="1340"/>
                        </a:lnTo>
                        <a:lnTo>
                          <a:pt x="2022" y="134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" name="Google Shape;218;p29"/>
                  <p:cNvSpPr/>
                  <p:nvPr/>
                </p:nvSpPr>
                <p:spPr>
                  <a:xfrm>
                    <a:off x="6357500" y="3940075"/>
                    <a:ext cx="18900" cy="34725"/>
                  </a:xfrm>
                  <a:custGeom>
                    <a:rect b="b" l="l" r="r" t="t"/>
                    <a:pathLst>
                      <a:path extrusionOk="0" fill="none" h="1389" w="756">
                        <a:moveTo>
                          <a:pt x="585" y="682"/>
                        </a:moveTo>
                        <a:lnTo>
                          <a:pt x="585" y="682"/>
                        </a:lnTo>
                        <a:lnTo>
                          <a:pt x="512" y="779"/>
                        </a:lnTo>
                        <a:lnTo>
                          <a:pt x="439" y="877"/>
                        </a:lnTo>
                        <a:lnTo>
                          <a:pt x="390" y="974"/>
                        </a:lnTo>
                        <a:lnTo>
                          <a:pt x="390" y="1072"/>
                        </a:lnTo>
                        <a:lnTo>
                          <a:pt x="390" y="1072"/>
                        </a:lnTo>
                        <a:lnTo>
                          <a:pt x="366" y="1218"/>
                        </a:lnTo>
                        <a:lnTo>
                          <a:pt x="317" y="1291"/>
                        </a:lnTo>
                        <a:lnTo>
                          <a:pt x="293" y="1364"/>
                        </a:lnTo>
                        <a:lnTo>
                          <a:pt x="293" y="1364"/>
                        </a:lnTo>
                        <a:lnTo>
                          <a:pt x="244" y="1388"/>
                        </a:lnTo>
                        <a:lnTo>
                          <a:pt x="195" y="1388"/>
                        </a:lnTo>
                        <a:lnTo>
                          <a:pt x="147" y="1388"/>
                        </a:lnTo>
                        <a:lnTo>
                          <a:pt x="98" y="1364"/>
                        </a:lnTo>
                        <a:lnTo>
                          <a:pt x="98" y="1364"/>
                        </a:lnTo>
                        <a:lnTo>
                          <a:pt x="74" y="1291"/>
                        </a:lnTo>
                        <a:lnTo>
                          <a:pt x="25" y="1169"/>
                        </a:lnTo>
                        <a:lnTo>
                          <a:pt x="25" y="1023"/>
                        </a:lnTo>
                        <a:lnTo>
                          <a:pt x="1" y="877"/>
                        </a:lnTo>
                        <a:lnTo>
                          <a:pt x="1" y="877"/>
                        </a:lnTo>
                        <a:lnTo>
                          <a:pt x="25" y="706"/>
                        </a:lnTo>
                        <a:lnTo>
                          <a:pt x="98" y="536"/>
                        </a:lnTo>
                        <a:lnTo>
                          <a:pt x="171" y="365"/>
                        </a:lnTo>
                        <a:lnTo>
                          <a:pt x="293" y="219"/>
                        </a:lnTo>
                        <a:lnTo>
                          <a:pt x="293" y="219"/>
                        </a:lnTo>
                        <a:lnTo>
                          <a:pt x="415" y="122"/>
                        </a:lnTo>
                        <a:lnTo>
                          <a:pt x="512" y="49"/>
                        </a:lnTo>
                        <a:lnTo>
                          <a:pt x="609" y="0"/>
                        </a:lnTo>
                        <a:lnTo>
                          <a:pt x="682" y="24"/>
                        </a:lnTo>
                        <a:lnTo>
                          <a:pt x="682" y="24"/>
                        </a:lnTo>
                        <a:lnTo>
                          <a:pt x="707" y="73"/>
                        </a:lnTo>
                        <a:lnTo>
                          <a:pt x="731" y="146"/>
                        </a:lnTo>
                        <a:lnTo>
                          <a:pt x="756" y="317"/>
                        </a:lnTo>
                        <a:lnTo>
                          <a:pt x="756" y="317"/>
                        </a:lnTo>
                        <a:lnTo>
                          <a:pt x="756" y="390"/>
                        </a:lnTo>
                        <a:lnTo>
                          <a:pt x="707" y="487"/>
                        </a:lnTo>
                        <a:lnTo>
                          <a:pt x="658" y="609"/>
                        </a:lnTo>
                        <a:lnTo>
                          <a:pt x="585" y="682"/>
                        </a:lnTo>
                        <a:lnTo>
                          <a:pt x="585" y="68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" name="Google Shape;219;p29"/>
                  <p:cNvSpPr/>
                  <p:nvPr/>
                </p:nvSpPr>
                <p:spPr>
                  <a:xfrm>
                    <a:off x="6202850" y="3720875"/>
                    <a:ext cx="204000" cy="278875"/>
                  </a:xfrm>
                  <a:custGeom>
                    <a:rect b="b" l="l" r="r" t="t"/>
                    <a:pathLst>
                      <a:path extrusionOk="0" fill="none" h="11155" w="8160">
                        <a:moveTo>
                          <a:pt x="8159" y="4774"/>
                        </a:moveTo>
                        <a:lnTo>
                          <a:pt x="8159" y="4774"/>
                        </a:lnTo>
                        <a:lnTo>
                          <a:pt x="7599" y="4701"/>
                        </a:lnTo>
                        <a:lnTo>
                          <a:pt x="7283" y="4652"/>
                        </a:lnTo>
                        <a:lnTo>
                          <a:pt x="7136" y="4603"/>
                        </a:lnTo>
                        <a:lnTo>
                          <a:pt x="7136" y="4603"/>
                        </a:lnTo>
                        <a:lnTo>
                          <a:pt x="7088" y="4579"/>
                        </a:lnTo>
                        <a:lnTo>
                          <a:pt x="7015" y="4555"/>
                        </a:lnTo>
                        <a:lnTo>
                          <a:pt x="6844" y="4530"/>
                        </a:lnTo>
                        <a:lnTo>
                          <a:pt x="6844" y="4530"/>
                        </a:lnTo>
                        <a:lnTo>
                          <a:pt x="6747" y="4506"/>
                        </a:lnTo>
                        <a:lnTo>
                          <a:pt x="6649" y="4457"/>
                        </a:lnTo>
                        <a:lnTo>
                          <a:pt x="6552" y="4409"/>
                        </a:lnTo>
                        <a:lnTo>
                          <a:pt x="6454" y="4336"/>
                        </a:lnTo>
                        <a:lnTo>
                          <a:pt x="6454" y="4336"/>
                        </a:lnTo>
                        <a:lnTo>
                          <a:pt x="6381" y="4262"/>
                        </a:lnTo>
                        <a:lnTo>
                          <a:pt x="6308" y="4214"/>
                        </a:lnTo>
                        <a:lnTo>
                          <a:pt x="6235" y="4214"/>
                        </a:lnTo>
                        <a:lnTo>
                          <a:pt x="6187" y="4238"/>
                        </a:lnTo>
                        <a:lnTo>
                          <a:pt x="6187" y="4238"/>
                        </a:lnTo>
                        <a:lnTo>
                          <a:pt x="6162" y="4287"/>
                        </a:lnTo>
                        <a:lnTo>
                          <a:pt x="6162" y="4360"/>
                        </a:lnTo>
                        <a:lnTo>
                          <a:pt x="6211" y="4433"/>
                        </a:lnTo>
                        <a:lnTo>
                          <a:pt x="6284" y="4530"/>
                        </a:lnTo>
                        <a:lnTo>
                          <a:pt x="6284" y="4530"/>
                        </a:lnTo>
                        <a:lnTo>
                          <a:pt x="6357" y="4603"/>
                        </a:lnTo>
                        <a:lnTo>
                          <a:pt x="6454" y="4652"/>
                        </a:lnTo>
                        <a:lnTo>
                          <a:pt x="6576" y="4701"/>
                        </a:lnTo>
                        <a:lnTo>
                          <a:pt x="6649" y="4701"/>
                        </a:lnTo>
                        <a:lnTo>
                          <a:pt x="6649" y="4701"/>
                        </a:lnTo>
                        <a:lnTo>
                          <a:pt x="6747" y="4725"/>
                        </a:lnTo>
                        <a:lnTo>
                          <a:pt x="6844" y="4774"/>
                        </a:lnTo>
                        <a:lnTo>
                          <a:pt x="6942" y="4823"/>
                        </a:lnTo>
                        <a:lnTo>
                          <a:pt x="7039" y="4896"/>
                        </a:lnTo>
                        <a:lnTo>
                          <a:pt x="7039" y="4896"/>
                        </a:lnTo>
                        <a:lnTo>
                          <a:pt x="7063" y="4944"/>
                        </a:lnTo>
                        <a:lnTo>
                          <a:pt x="7088" y="4993"/>
                        </a:lnTo>
                        <a:lnTo>
                          <a:pt x="7063" y="5139"/>
                        </a:lnTo>
                        <a:lnTo>
                          <a:pt x="6966" y="5310"/>
                        </a:lnTo>
                        <a:lnTo>
                          <a:pt x="6844" y="5480"/>
                        </a:lnTo>
                        <a:lnTo>
                          <a:pt x="6844" y="5480"/>
                        </a:lnTo>
                        <a:lnTo>
                          <a:pt x="6674" y="5626"/>
                        </a:lnTo>
                        <a:lnTo>
                          <a:pt x="6528" y="5748"/>
                        </a:lnTo>
                        <a:lnTo>
                          <a:pt x="6381" y="5821"/>
                        </a:lnTo>
                        <a:lnTo>
                          <a:pt x="6284" y="5846"/>
                        </a:lnTo>
                        <a:lnTo>
                          <a:pt x="6284" y="5846"/>
                        </a:lnTo>
                        <a:lnTo>
                          <a:pt x="6113" y="5870"/>
                        </a:lnTo>
                        <a:lnTo>
                          <a:pt x="6040" y="5894"/>
                        </a:lnTo>
                        <a:lnTo>
                          <a:pt x="5992" y="5943"/>
                        </a:lnTo>
                        <a:lnTo>
                          <a:pt x="5992" y="5943"/>
                        </a:lnTo>
                        <a:lnTo>
                          <a:pt x="5943" y="5967"/>
                        </a:lnTo>
                        <a:lnTo>
                          <a:pt x="5894" y="5992"/>
                        </a:lnTo>
                        <a:lnTo>
                          <a:pt x="5846" y="5967"/>
                        </a:lnTo>
                        <a:lnTo>
                          <a:pt x="5797" y="5943"/>
                        </a:lnTo>
                        <a:lnTo>
                          <a:pt x="5797" y="5943"/>
                        </a:lnTo>
                        <a:lnTo>
                          <a:pt x="5773" y="5894"/>
                        </a:lnTo>
                        <a:lnTo>
                          <a:pt x="5724" y="5821"/>
                        </a:lnTo>
                        <a:lnTo>
                          <a:pt x="5699" y="5651"/>
                        </a:lnTo>
                        <a:lnTo>
                          <a:pt x="5699" y="5651"/>
                        </a:lnTo>
                        <a:lnTo>
                          <a:pt x="5675" y="5553"/>
                        </a:lnTo>
                        <a:lnTo>
                          <a:pt x="5602" y="5407"/>
                        </a:lnTo>
                        <a:lnTo>
                          <a:pt x="5480" y="5261"/>
                        </a:lnTo>
                        <a:lnTo>
                          <a:pt x="5334" y="5091"/>
                        </a:lnTo>
                        <a:lnTo>
                          <a:pt x="5334" y="5091"/>
                        </a:lnTo>
                        <a:lnTo>
                          <a:pt x="5188" y="4920"/>
                        </a:lnTo>
                        <a:lnTo>
                          <a:pt x="5066" y="4774"/>
                        </a:lnTo>
                        <a:lnTo>
                          <a:pt x="4969" y="4628"/>
                        </a:lnTo>
                        <a:lnTo>
                          <a:pt x="4944" y="4530"/>
                        </a:lnTo>
                        <a:lnTo>
                          <a:pt x="4944" y="4530"/>
                        </a:lnTo>
                        <a:lnTo>
                          <a:pt x="4944" y="4457"/>
                        </a:lnTo>
                        <a:lnTo>
                          <a:pt x="4920" y="4409"/>
                        </a:lnTo>
                        <a:lnTo>
                          <a:pt x="4896" y="4409"/>
                        </a:lnTo>
                        <a:lnTo>
                          <a:pt x="4847" y="4433"/>
                        </a:lnTo>
                        <a:lnTo>
                          <a:pt x="4847" y="4433"/>
                        </a:lnTo>
                        <a:lnTo>
                          <a:pt x="4823" y="4482"/>
                        </a:lnTo>
                        <a:lnTo>
                          <a:pt x="4774" y="4555"/>
                        </a:lnTo>
                        <a:lnTo>
                          <a:pt x="4750" y="4701"/>
                        </a:lnTo>
                        <a:lnTo>
                          <a:pt x="4750" y="4701"/>
                        </a:lnTo>
                        <a:lnTo>
                          <a:pt x="4774" y="4798"/>
                        </a:lnTo>
                        <a:lnTo>
                          <a:pt x="4847" y="4920"/>
                        </a:lnTo>
                        <a:lnTo>
                          <a:pt x="4920" y="5066"/>
                        </a:lnTo>
                        <a:lnTo>
                          <a:pt x="5042" y="5188"/>
                        </a:lnTo>
                        <a:lnTo>
                          <a:pt x="5042" y="5188"/>
                        </a:lnTo>
                        <a:lnTo>
                          <a:pt x="5139" y="5310"/>
                        </a:lnTo>
                        <a:lnTo>
                          <a:pt x="5237" y="5431"/>
                        </a:lnTo>
                        <a:lnTo>
                          <a:pt x="5310" y="5553"/>
                        </a:lnTo>
                        <a:lnTo>
                          <a:pt x="5334" y="5651"/>
                        </a:lnTo>
                        <a:lnTo>
                          <a:pt x="5334" y="5651"/>
                        </a:lnTo>
                        <a:lnTo>
                          <a:pt x="5334" y="5748"/>
                        </a:lnTo>
                        <a:lnTo>
                          <a:pt x="5383" y="5846"/>
                        </a:lnTo>
                        <a:lnTo>
                          <a:pt x="5432" y="5943"/>
                        </a:lnTo>
                        <a:lnTo>
                          <a:pt x="5505" y="6040"/>
                        </a:lnTo>
                        <a:lnTo>
                          <a:pt x="5505" y="6040"/>
                        </a:lnTo>
                        <a:lnTo>
                          <a:pt x="5626" y="6113"/>
                        </a:lnTo>
                        <a:lnTo>
                          <a:pt x="5773" y="6162"/>
                        </a:lnTo>
                        <a:lnTo>
                          <a:pt x="5919" y="6211"/>
                        </a:lnTo>
                        <a:lnTo>
                          <a:pt x="6089" y="6235"/>
                        </a:lnTo>
                        <a:lnTo>
                          <a:pt x="6089" y="6235"/>
                        </a:lnTo>
                        <a:lnTo>
                          <a:pt x="6235" y="6235"/>
                        </a:lnTo>
                        <a:lnTo>
                          <a:pt x="6357" y="6284"/>
                        </a:lnTo>
                        <a:lnTo>
                          <a:pt x="6430" y="6333"/>
                        </a:lnTo>
                        <a:lnTo>
                          <a:pt x="6454" y="6381"/>
                        </a:lnTo>
                        <a:lnTo>
                          <a:pt x="6454" y="6430"/>
                        </a:lnTo>
                        <a:lnTo>
                          <a:pt x="6454" y="6430"/>
                        </a:lnTo>
                        <a:lnTo>
                          <a:pt x="6430" y="6527"/>
                        </a:lnTo>
                        <a:lnTo>
                          <a:pt x="6308" y="6722"/>
                        </a:lnTo>
                        <a:lnTo>
                          <a:pt x="6113" y="6941"/>
                        </a:lnTo>
                        <a:lnTo>
                          <a:pt x="5894" y="7185"/>
                        </a:lnTo>
                        <a:lnTo>
                          <a:pt x="5894" y="7185"/>
                        </a:lnTo>
                        <a:lnTo>
                          <a:pt x="5675" y="7429"/>
                        </a:lnTo>
                        <a:lnTo>
                          <a:pt x="5505" y="7696"/>
                        </a:lnTo>
                        <a:lnTo>
                          <a:pt x="5358" y="7940"/>
                        </a:lnTo>
                        <a:lnTo>
                          <a:pt x="5334" y="8037"/>
                        </a:lnTo>
                        <a:lnTo>
                          <a:pt x="5334" y="8135"/>
                        </a:lnTo>
                        <a:lnTo>
                          <a:pt x="5334" y="8135"/>
                        </a:lnTo>
                        <a:lnTo>
                          <a:pt x="5334" y="8281"/>
                        </a:lnTo>
                        <a:lnTo>
                          <a:pt x="5358" y="8427"/>
                        </a:lnTo>
                        <a:lnTo>
                          <a:pt x="5383" y="8525"/>
                        </a:lnTo>
                        <a:lnTo>
                          <a:pt x="5432" y="8598"/>
                        </a:lnTo>
                        <a:lnTo>
                          <a:pt x="5432" y="8598"/>
                        </a:lnTo>
                        <a:lnTo>
                          <a:pt x="5456" y="8646"/>
                        </a:lnTo>
                        <a:lnTo>
                          <a:pt x="5480" y="8719"/>
                        </a:lnTo>
                        <a:lnTo>
                          <a:pt x="5505" y="8890"/>
                        </a:lnTo>
                        <a:lnTo>
                          <a:pt x="5505" y="8890"/>
                        </a:lnTo>
                        <a:lnTo>
                          <a:pt x="5480" y="8987"/>
                        </a:lnTo>
                        <a:lnTo>
                          <a:pt x="5383" y="9158"/>
                        </a:lnTo>
                        <a:lnTo>
                          <a:pt x="5237" y="9353"/>
                        </a:lnTo>
                        <a:lnTo>
                          <a:pt x="5042" y="9547"/>
                        </a:lnTo>
                        <a:lnTo>
                          <a:pt x="5042" y="9547"/>
                        </a:lnTo>
                        <a:lnTo>
                          <a:pt x="4847" y="9742"/>
                        </a:lnTo>
                        <a:lnTo>
                          <a:pt x="4701" y="9937"/>
                        </a:lnTo>
                        <a:lnTo>
                          <a:pt x="4603" y="10108"/>
                        </a:lnTo>
                        <a:lnTo>
                          <a:pt x="4555" y="10205"/>
                        </a:lnTo>
                        <a:lnTo>
                          <a:pt x="4555" y="10205"/>
                        </a:lnTo>
                        <a:lnTo>
                          <a:pt x="4530" y="10327"/>
                        </a:lnTo>
                        <a:lnTo>
                          <a:pt x="4457" y="10473"/>
                        </a:lnTo>
                        <a:lnTo>
                          <a:pt x="4336" y="10619"/>
                        </a:lnTo>
                        <a:lnTo>
                          <a:pt x="4189" y="10790"/>
                        </a:lnTo>
                        <a:lnTo>
                          <a:pt x="4189" y="10790"/>
                        </a:lnTo>
                        <a:lnTo>
                          <a:pt x="4019" y="10936"/>
                        </a:lnTo>
                        <a:lnTo>
                          <a:pt x="3873" y="11057"/>
                        </a:lnTo>
                        <a:lnTo>
                          <a:pt x="3727" y="11131"/>
                        </a:lnTo>
                        <a:lnTo>
                          <a:pt x="3605" y="11155"/>
                        </a:lnTo>
                        <a:lnTo>
                          <a:pt x="3605" y="11155"/>
                        </a:lnTo>
                        <a:lnTo>
                          <a:pt x="3532" y="11155"/>
                        </a:lnTo>
                        <a:lnTo>
                          <a:pt x="3434" y="11106"/>
                        </a:lnTo>
                        <a:lnTo>
                          <a:pt x="3337" y="11057"/>
                        </a:lnTo>
                        <a:lnTo>
                          <a:pt x="3240" y="10984"/>
                        </a:lnTo>
                        <a:lnTo>
                          <a:pt x="3240" y="10984"/>
                        </a:lnTo>
                        <a:lnTo>
                          <a:pt x="3167" y="10887"/>
                        </a:lnTo>
                        <a:lnTo>
                          <a:pt x="3093" y="10790"/>
                        </a:lnTo>
                        <a:lnTo>
                          <a:pt x="3069" y="10692"/>
                        </a:lnTo>
                        <a:lnTo>
                          <a:pt x="3045" y="10595"/>
                        </a:lnTo>
                        <a:lnTo>
                          <a:pt x="3045" y="10595"/>
                        </a:lnTo>
                        <a:lnTo>
                          <a:pt x="3020" y="10424"/>
                        </a:lnTo>
                        <a:lnTo>
                          <a:pt x="2996" y="10351"/>
                        </a:lnTo>
                        <a:lnTo>
                          <a:pt x="2947" y="10302"/>
                        </a:lnTo>
                        <a:lnTo>
                          <a:pt x="2947" y="10302"/>
                        </a:lnTo>
                        <a:lnTo>
                          <a:pt x="2923" y="10254"/>
                        </a:lnTo>
                        <a:lnTo>
                          <a:pt x="2874" y="10181"/>
                        </a:lnTo>
                        <a:lnTo>
                          <a:pt x="2850" y="10035"/>
                        </a:lnTo>
                        <a:lnTo>
                          <a:pt x="2850" y="10035"/>
                        </a:lnTo>
                        <a:lnTo>
                          <a:pt x="2826" y="9864"/>
                        </a:lnTo>
                        <a:lnTo>
                          <a:pt x="2801" y="9791"/>
                        </a:lnTo>
                        <a:lnTo>
                          <a:pt x="2752" y="9742"/>
                        </a:lnTo>
                        <a:lnTo>
                          <a:pt x="2752" y="9742"/>
                        </a:lnTo>
                        <a:lnTo>
                          <a:pt x="2728" y="9669"/>
                        </a:lnTo>
                        <a:lnTo>
                          <a:pt x="2704" y="9572"/>
                        </a:lnTo>
                        <a:lnTo>
                          <a:pt x="2679" y="9426"/>
                        </a:lnTo>
                        <a:lnTo>
                          <a:pt x="2655" y="9255"/>
                        </a:lnTo>
                        <a:lnTo>
                          <a:pt x="2655" y="9255"/>
                        </a:lnTo>
                        <a:lnTo>
                          <a:pt x="2679" y="9109"/>
                        </a:lnTo>
                        <a:lnTo>
                          <a:pt x="2704" y="8963"/>
                        </a:lnTo>
                        <a:lnTo>
                          <a:pt x="2728" y="8866"/>
                        </a:lnTo>
                        <a:lnTo>
                          <a:pt x="2752" y="8792"/>
                        </a:lnTo>
                        <a:lnTo>
                          <a:pt x="2752" y="8792"/>
                        </a:lnTo>
                        <a:lnTo>
                          <a:pt x="2801" y="8744"/>
                        </a:lnTo>
                        <a:lnTo>
                          <a:pt x="2826" y="8671"/>
                        </a:lnTo>
                        <a:lnTo>
                          <a:pt x="2850" y="8500"/>
                        </a:lnTo>
                        <a:lnTo>
                          <a:pt x="2850" y="8500"/>
                        </a:lnTo>
                        <a:lnTo>
                          <a:pt x="2826" y="8403"/>
                        </a:lnTo>
                        <a:lnTo>
                          <a:pt x="2777" y="8281"/>
                        </a:lnTo>
                        <a:lnTo>
                          <a:pt x="2679" y="8159"/>
                        </a:lnTo>
                        <a:lnTo>
                          <a:pt x="2582" y="8037"/>
                        </a:lnTo>
                        <a:lnTo>
                          <a:pt x="2582" y="8037"/>
                        </a:lnTo>
                        <a:lnTo>
                          <a:pt x="2460" y="7891"/>
                        </a:lnTo>
                        <a:lnTo>
                          <a:pt x="2363" y="7721"/>
                        </a:lnTo>
                        <a:lnTo>
                          <a:pt x="2314" y="7526"/>
                        </a:lnTo>
                        <a:lnTo>
                          <a:pt x="2290" y="7356"/>
                        </a:lnTo>
                        <a:lnTo>
                          <a:pt x="2290" y="7356"/>
                        </a:lnTo>
                        <a:lnTo>
                          <a:pt x="2290" y="7209"/>
                        </a:lnTo>
                        <a:lnTo>
                          <a:pt x="2265" y="7063"/>
                        </a:lnTo>
                        <a:lnTo>
                          <a:pt x="2217" y="6966"/>
                        </a:lnTo>
                        <a:lnTo>
                          <a:pt x="2192" y="6893"/>
                        </a:lnTo>
                        <a:lnTo>
                          <a:pt x="2192" y="6893"/>
                        </a:lnTo>
                        <a:lnTo>
                          <a:pt x="2144" y="6844"/>
                        </a:lnTo>
                        <a:lnTo>
                          <a:pt x="2071" y="6820"/>
                        </a:lnTo>
                        <a:lnTo>
                          <a:pt x="1900" y="6795"/>
                        </a:lnTo>
                        <a:lnTo>
                          <a:pt x="1900" y="6795"/>
                        </a:lnTo>
                        <a:lnTo>
                          <a:pt x="1754" y="6820"/>
                        </a:lnTo>
                        <a:lnTo>
                          <a:pt x="1681" y="6844"/>
                        </a:lnTo>
                        <a:lnTo>
                          <a:pt x="1632" y="6893"/>
                        </a:lnTo>
                        <a:lnTo>
                          <a:pt x="1632" y="6893"/>
                        </a:lnTo>
                        <a:lnTo>
                          <a:pt x="1559" y="6941"/>
                        </a:lnTo>
                        <a:lnTo>
                          <a:pt x="1437" y="6966"/>
                        </a:lnTo>
                        <a:lnTo>
                          <a:pt x="1291" y="6990"/>
                        </a:lnTo>
                        <a:lnTo>
                          <a:pt x="1145" y="6990"/>
                        </a:lnTo>
                        <a:lnTo>
                          <a:pt x="1145" y="6990"/>
                        </a:lnTo>
                        <a:lnTo>
                          <a:pt x="975" y="6966"/>
                        </a:lnTo>
                        <a:lnTo>
                          <a:pt x="780" y="6868"/>
                        </a:lnTo>
                        <a:lnTo>
                          <a:pt x="561" y="6747"/>
                        </a:lnTo>
                        <a:lnTo>
                          <a:pt x="390" y="6601"/>
                        </a:lnTo>
                        <a:lnTo>
                          <a:pt x="390" y="6601"/>
                        </a:lnTo>
                        <a:lnTo>
                          <a:pt x="317" y="6527"/>
                        </a:lnTo>
                        <a:lnTo>
                          <a:pt x="244" y="6406"/>
                        </a:lnTo>
                        <a:lnTo>
                          <a:pt x="122" y="6113"/>
                        </a:lnTo>
                        <a:lnTo>
                          <a:pt x="49" y="5797"/>
                        </a:lnTo>
                        <a:lnTo>
                          <a:pt x="0" y="5480"/>
                        </a:lnTo>
                        <a:lnTo>
                          <a:pt x="0" y="5480"/>
                        </a:lnTo>
                        <a:lnTo>
                          <a:pt x="25" y="5310"/>
                        </a:lnTo>
                        <a:lnTo>
                          <a:pt x="49" y="5139"/>
                        </a:lnTo>
                        <a:lnTo>
                          <a:pt x="147" y="4798"/>
                        </a:lnTo>
                        <a:lnTo>
                          <a:pt x="220" y="4628"/>
                        </a:lnTo>
                        <a:lnTo>
                          <a:pt x="293" y="4482"/>
                        </a:lnTo>
                        <a:lnTo>
                          <a:pt x="390" y="4336"/>
                        </a:lnTo>
                        <a:lnTo>
                          <a:pt x="487" y="4238"/>
                        </a:lnTo>
                        <a:lnTo>
                          <a:pt x="487" y="4238"/>
                        </a:lnTo>
                        <a:lnTo>
                          <a:pt x="682" y="4043"/>
                        </a:lnTo>
                        <a:lnTo>
                          <a:pt x="877" y="3897"/>
                        </a:lnTo>
                        <a:lnTo>
                          <a:pt x="1048" y="3800"/>
                        </a:lnTo>
                        <a:lnTo>
                          <a:pt x="1145" y="3751"/>
                        </a:lnTo>
                        <a:lnTo>
                          <a:pt x="1145" y="3751"/>
                        </a:lnTo>
                        <a:lnTo>
                          <a:pt x="1316" y="3727"/>
                        </a:lnTo>
                        <a:lnTo>
                          <a:pt x="1389" y="3702"/>
                        </a:lnTo>
                        <a:lnTo>
                          <a:pt x="1437" y="3654"/>
                        </a:lnTo>
                        <a:lnTo>
                          <a:pt x="1437" y="3654"/>
                        </a:lnTo>
                        <a:lnTo>
                          <a:pt x="1510" y="3629"/>
                        </a:lnTo>
                        <a:lnTo>
                          <a:pt x="1608" y="3605"/>
                        </a:lnTo>
                        <a:lnTo>
                          <a:pt x="1754" y="3581"/>
                        </a:lnTo>
                        <a:lnTo>
                          <a:pt x="1900" y="3581"/>
                        </a:lnTo>
                        <a:lnTo>
                          <a:pt x="1900" y="3581"/>
                        </a:lnTo>
                        <a:lnTo>
                          <a:pt x="2071" y="3581"/>
                        </a:lnTo>
                        <a:lnTo>
                          <a:pt x="2241" y="3629"/>
                        </a:lnTo>
                        <a:lnTo>
                          <a:pt x="2363" y="3678"/>
                        </a:lnTo>
                        <a:lnTo>
                          <a:pt x="2485" y="3751"/>
                        </a:lnTo>
                        <a:lnTo>
                          <a:pt x="2485" y="3751"/>
                        </a:lnTo>
                        <a:lnTo>
                          <a:pt x="2558" y="3824"/>
                        </a:lnTo>
                        <a:lnTo>
                          <a:pt x="2655" y="3897"/>
                        </a:lnTo>
                        <a:lnTo>
                          <a:pt x="2777" y="3946"/>
                        </a:lnTo>
                        <a:lnTo>
                          <a:pt x="2850" y="3946"/>
                        </a:lnTo>
                        <a:lnTo>
                          <a:pt x="2850" y="3946"/>
                        </a:lnTo>
                        <a:lnTo>
                          <a:pt x="3020" y="3970"/>
                        </a:lnTo>
                        <a:lnTo>
                          <a:pt x="3093" y="4019"/>
                        </a:lnTo>
                        <a:lnTo>
                          <a:pt x="3142" y="4043"/>
                        </a:lnTo>
                        <a:lnTo>
                          <a:pt x="3142" y="4043"/>
                        </a:lnTo>
                        <a:lnTo>
                          <a:pt x="3191" y="4068"/>
                        </a:lnTo>
                        <a:lnTo>
                          <a:pt x="3240" y="4092"/>
                        </a:lnTo>
                        <a:lnTo>
                          <a:pt x="3288" y="4068"/>
                        </a:lnTo>
                        <a:lnTo>
                          <a:pt x="3337" y="4043"/>
                        </a:lnTo>
                        <a:lnTo>
                          <a:pt x="3337" y="4043"/>
                        </a:lnTo>
                        <a:lnTo>
                          <a:pt x="3386" y="4019"/>
                        </a:lnTo>
                        <a:lnTo>
                          <a:pt x="3459" y="3970"/>
                        </a:lnTo>
                        <a:lnTo>
                          <a:pt x="3605" y="3946"/>
                        </a:lnTo>
                        <a:lnTo>
                          <a:pt x="3605" y="3946"/>
                        </a:lnTo>
                        <a:lnTo>
                          <a:pt x="3775" y="3970"/>
                        </a:lnTo>
                        <a:lnTo>
                          <a:pt x="3848" y="4019"/>
                        </a:lnTo>
                        <a:lnTo>
                          <a:pt x="3897" y="4043"/>
                        </a:lnTo>
                        <a:lnTo>
                          <a:pt x="3897" y="4043"/>
                        </a:lnTo>
                        <a:lnTo>
                          <a:pt x="3970" y="4092"/>
                        </a:lnTo>
                        <a:lnTo>
                          <a:pt x="4068" y="4116"/>
                        </a:lnTo>
                        <a:lnTo>
                          <a:pt x="4214" y="4141"/>
                        </a:lnTo>
                        <a:lnTo>
                          <a:pt x="4384" y="4141"/>
                        </a:lnTo>
                        <a:lnTo>
                          <a:pt x="4384" y="4141"/>
                        </a:lnTo>
                        <a:lnTo>
                          <a:pt x="4530" y="4141"/>
                        </a:lnTo>
                        <a:lnTo>
                          <a:pt x="4677" y="4116"/>
                        </a:lnTo>
                        <a:lnTo>
                          <a:pt x="4774" y="4092"/>
                        </a:lnTo>
                        <a:lnTo>
                          <a:pt x="4847" y="4043"/>
                        </a:lnTo>
                        <a:lnTo>
                          <a:pt x="4847" y="4043"/>
                        </a:lnTo>
                        <a:lnTo>
                          <a:pt x="4896" y="3995"/>
                        </a:lnTo>
                        <a:lnTo>
                          <a:pt x="4920" y="3921"/>
                        </a:lnTo>
                        <a:lnTo>
                          <a:pt x="4944" y="3751"/>
                        </a:lnTo>
                        <a:lnTo>
                          <a:pt x="4944" y="3751"/>
                        </a:lnTo>
                        <a:lnTo>
                          <a:pt x="4944" y="3727"/>
                        </a:lnTo>
                        <a:lnTo>
                          <a:pt x="4920" y="3678"/>
                        </a:lnTo>
                        <a:lnTo>
                          <a:pt x="4823" y="3629"/>
                        </a:lnTo>
                        <a:lnTo>
                          <a:pt x="4701" y="3581"/>
                        </a:lnTo>
                        <a:lnTo>
                          <a:pt x="4555" y="3581"/>
                        </a:lnTo>
                        <a:lnTo>
                          <a:pt x="4555" y="3581"/>
                        </a:lnTo>
                        <a:lnTo>
                          <a:pt x="4409" y="3556"/>
                        </a:lnTo>
                        <a:lnTo>
                          <a:pt x="4238" y="3507"/>
                        </a:lnTo>
                        <a:lnTo>
                          <a:pt x="4092" y="3459"/>
                        </a:lnTo>
                        <a:lnTo>
                          <a:pt x="3995" y="3386"/>
                        </a:lnTo>
                        <a:lnTo>
                          <a:pt x="3995" y="3386"/>
                        </a:lnTo>
                        <a:lnTo>
                          <a:pt x="3897" y="3313"/>
                        </a:lnTo>
                        <a:lnTo>
                          <a:pt x="3800" y="3240"/>
                        </a:lnTo>
                        <a:lnTo>
                          <a:pt x="3702" y="3215"/>
                        </a:lnTo>
                        <a:lnTo>
                          <a:pt x="3605" y="3191"/>
                        </a:lnTo>
                        <a:lnTo>
                          <a:pt x="3605" y="3191"/>
                        </a:lnTo>
                        <a:lnTo>
                          <a:pt x="3532" y="3166"/>
                        </a:lnTo>
                        <a:lnTo>
                          <a:pt x="3434" y="3142"/>
                        </a:lnTo>
                        <a:lnTo>
                          <a:pt x="3337" y="3069"/>
                        </a:lnTo>
                        <a:lnTo>
                          <a:pt x="3240" y="2996"/>
                        </a:lnTo>
                        <a:lnTo>
                          <a:pt x="3240" y="2996"/>
                        </a:lnTo>
                        <a:lnTo>
                          <a:pt x="3167" y="2923"/>
                        </a:lnTo>
                        <a:lnTo>
                          <a:pt x="3069" y="2899"/>
                        </a:lnTo>
                        <a:lnTo>
                          <a:pt x="2996" y="2874"/>
                        </a:lnTo>
                        <a:lnTo>
                          <a:pt x="2947" y="2899"/>
                        </a:lnTo>
                        <a:lnTo>
                          <a:pt x="2947" y="2899"/>
                        </a:lnTo>
                        <a:lnTo>
                          <a:pt x="2899" y="2923"/>
                        </a:lnTo>
                        <a:lnTo>
                          <a:pt x="2826" y="2923"/>
                        </a:lnTo>
                        <a:lnTo>
                          <a:pt x="2752" y="2874"/>
                        </a:lnTo>
                        <a:lnTo>
                          <a:pt x="2655" y="2801"/>
                        </a:lnTo>
                        <a:lnTo>
                          <a:pt x="2655" y="2801"/>
                        </a:lnTo>
                        <a:lnTo>
                          <a:pt x="2582" y="2752"/>
                        </a:lnTo>
                        <a:lnTo>
                          <a:pt x="2509" y="2704"/>
                        </a:lnTo>
                        <a:lnTo>
                          <a:pt x="2436" y="2704"/>
                        </a:lnTo>
                        <a:lnTo>
                          <a:pt x="2387" y="2704"/>
                        </a:lnTo>
                        <a:lnTo>
                          <a:pt x="2387" y="2704"/>
                        </a:lnTo>
                        <a:lnTo>
                          <a:pt x="2338" y="2752"/>
                        </a:lnTo>
                        <a:lnTo>
                          <a:pt x="2265" y="2777"/>
                        </a:lnTo>
                        <a:lnTo>
                          <a:pt x="2095" y="2801"/>
                        </a:lnTo>
                        <a:lnTo>
                          <a:pt x="2095" y="2801"/>
                        </a:lnTo>
                        <a:lnTo>
                          <a:pt x="1997" y="2850"/>
                        </a:lnTo>
                        <a:lnTo>
                          <a:pt x="1851" y="2923"/>
                        </a:lnTo>
                        <a:lnTo>
                          <a:pt x="1681" y="3045"/>
                        </a:lnTo>
                        <a:lnTo>
                          <a:pt x="1535" y="3191"/>
                        </a:lnTo>
                        <a:lnTo>
                          <a:pt x="1535" y="3191"/>
                        </a:lnTo>
                        <a:lnTo>
                          <a:pt x="1364" y="3337"/>
                        </a:lnTo>
                        <a:lnTo>
                          <a:pt x="1194" y="3459"/>
                        </a:lnTo>
                        <a:lnTo>
                          <a:pt x="1072" y="3532"/>
                        </a:lnTo>
                        <a:lnTo>
                          <a:pt x="950" y="3581"/>
                        </a:lnTo>
                        <a:lnTo>
                          <a:pt x="950" y="3581"/>
                        </a:lnTo>
                        <a:lnTo>
                          <a:pt x="804" y="3532"/>
                        </a:lnTo>
                        <a:lnTo>
                          <a:pt x="731" y="3507"/>
                        </a:lnTo>
                        <a:lnTo>
                          <a:pt x="682" y="3483"/>
                        </a:lnTo>
                        <a:lnTo>
                          <a:pt x="682" y="3483"/>
                        </a:lnTo>
                        <a:lnTo>
                          <a:pt x="634" y="3434"/>
                        </a:lnTo>
                        <a:lnTo>
                          <a:pt x="609" y="3361"/>
                        </a:lnTo>
                        <a:lnTo>
                          <a:pt x="585" y="3191"/>
                        </a:lnTo>
                        <a:lnTo>
                          <a:pt x="585" y="3191"/>
                        </a:lnTo>
                        <a:lnTo>
                          <a:pt x="609" y="3020"/>
                        </a:lnTo>
                        <a:lnTo>
                          <a:pt x="634" y="2947"/>
                        </a:lnTo>
                        <a:lnTo>
                          <a:pt x="682" y="2899"/>
                        </a:lnTo>
                        <a:lnTo>
                          <a:pt x="682" y="2899"/>
                        </a:lnTo>
                        <a:lnTo>
                          <a:pt x="731" y="2874"/>
                        </a:lnTo>
                        <a:lnTo>
                          <a:pt x="853" y="2850"/>
                        </a:lnTo>
                        <a:lnTo>
                          <a:pt x="999" y="2826"/>
                        </a:lnTo>
                        <a:lnTo>
                          <a:pt x="1145" y="2801"/>
                        </a:lnTo>
                        <a:lnTo>
                          <a:pt x="1145" y="2801"/>
                        </a:lnTo>
                        <a:lnTo>
                          <a:pt x="1291" y="2801"/>
                        </a:lnTo>
                        <a:lnTo>
                          <a:pt x="1413" y="2752"/>
                        </a:lnTo>
                        <a:lnTo>
                          <a:pt x="1486" y="2704"/>
                        </a:lnTo>
                        <a:lnTo>
                          <a:pt x="1510" y="2655"/>
                        </a:lnTo>
                        <a:lnTo>
                          <a:pt x="1535" y="2631"/>
                        </a:lnTo>
                        <a:lnTo>
                          <a:pt x="1535" y="2631"/>
                        </a:lnTo>
                        <a:lnTo>
                          <a:pt x="1486" y="2460"/>
                        </a:lnTo>
                        <a:lnTo>
                          <a:pt x="1462" y="2387"/>
                        </a:lnTo>
                        <a:lnTo>
                          <a:pt x="1437" y="2338"/>
                        </a:lnTo>
                        <a:lnTo>
                          <a:pt x="1437" y="2338"/>
                        </a:lnTo>
                        <a:lnTo>
                          <a:pt x="1389" y="2290"/>
                        </a:lnTo>
                        <a:lnTo>
                          <a:pt x="1389" y="2241"/>
                        </a:lnTo>
                        <a:lnTo>
                          <a:pt x="1389" y="2192"/>
                        </a:lnTo>
                        <a:lnTo>
                          <a:pt x="1437" y="2144"/>
                        </a:lnTo>
                        <a:lnTo>
                          <a:pt x="1437" y="2144"/>
                        </a:lnTo>
                        <a:lnTo>
                          <a:pt x="1486" y="2119"/>
                        </a:lnTo>
                        <a:lnTo>
                          <a:pt x="1559" y="2070"/>
                        </a:lnTo>
                        <a:lnTo>
                          <a:pt x="1705" y="2046"/>
                        </a:lnTo>
                        <a:lnTo>
                          <a:pt x="1705" y="2046"/>
                        </a:lnTo>
                        <a:lnTo>
                          <a:pt x="1803" y="2046"/>
                        </a:lnTo>
                        <a:lnTo>
                          <a:pt x="1900" y="1997"/>
                        </a:lnTo>
                        <a:lnTo>
                          <a:pt x="1997" y="1924"/>
                        </a:lnTo>
                        <a:lnTo>
                          <a:pt x="2095" y="1851"/>
                        </a:lnTo>
                        <a:lnTo>
                          <a:pt x="2095" y="1851"/>
                        </a:lnTo>
                        <a:lnTo>
                          <a:pt x="2168" y="1778"/>
                        </a:lnTo>
                        <a:lnTo>
                          <a:pt x="2241" y="1681"/>
                        </a:lnTo>
                        <a:lnTo>
                          <a:pt x="2265" y="1559"/>
                        </a:lnTo>
                        <a:lnTo>
                          <a:pt x="2290" y="1486"/>
                        </a:lnTo>
                        <a:lnTo>
                          <a:pt x="2290" y="1486"/>
                        </a:lnTo>
                        <a:lnTo>
                          <a:pt x="2265" y="1315"/>
                        </a:lnTo>
                        <a:lnTo>
                          <a:pt x="2217" y="1242"/>
                        </a:lnTo>
                        <a:lnTo>
                          <a:pt x="2192" y="1194"/>
                        </a:lnTo>
                        <a:lnTo>
                          <a:pt x="2192" y="1194"/>
                        </a:lnTo>
                        <a:lnTo>
                          <a:pt x="2192" y="1169"/>
                        </a:lnTo>
                        <a:lnTo>
                          <a:pt x="2192" y="1121"/>
                        </a:lnTo>
                        <a:lnTo>
                          <a:pt x="2265" y="999"/>
                        </a:lnTo>
                        <a:lnTo>
                          <a:pt x="2387" y="828"/>
                        </a:lnTo>
                        <a:lnTo>
                          <a:pt x="2582" y="634"/>
                        </a:lnTo>
                        <a:lnTo>
                          <a:pt x="2582" y="634"/>
                        </a:lnTo>
                        <a:lnTo>
                          <a:pt x="2679" y="536"/>
                        </a:lnTo>
                        <a:lnTo>
                          <a:pt x="2826" y="439"/>
                        </a:lnTo>
                        <a:lnTo>
                          <a:pt x="2972" y="366"/>
                        </a:lnTo>
                        <a:lnTo>
                          <a:pt x="3142" y="293"/>
                        </a:lnTo>
                        <a:lnTo>
                          <a:pt x="3483" y="195"/>
                        </a:lnTo>
                        <a:lnTo>
                          <a:pt x="3654" y="171"/>
                        </a:lnTo>
                        <a:lnTo>
                          <a:pt x="3800" y="146"/>
                        </a:lnTo>
                        <a:lnTo>
                          <a:pt x="3800" y="146"/>
                        </a:lnTo>
                        <a:lnTo>
                          <a:pt x="4116" y="171"/>
                        </a:lnTo>
                        <a:lnTo>
                          <a:pt x="4360" y="171"/>
                        </a:lnTo>
                        <a:lnTo>
                          <a:pt x="4555" y="220"/>
                        </a:lnTo>
                        <a:lnTo>
                          <a:pt x="4652" y="244"/>
                        </a:lnTo>
                        <a:lnTo>
                          <a:pt x="4652" y="244"/>
                        </a:lnTo>
                        <a:lnTo>
                          <a:pt x="4701" y="268"/>
                        </a:lnTo>
                        <a:lnTo>
                          <a:pt x="4750" y="293"/>
                        </a:lnTo>
                        <a:lnTo>
                          <a:pt x="4798" y="268"/>
                        </a:lnTo>
                        <a:lnTo>
                          <a:pt x="4847" y="244"/>
                        </a:lnTo>
                        <a:lnTo>
                          <a:pt x="4847" y="244"/>
                        </a:lnTo>
                        <a:lnTo>
                          <a:pt x="5018" y="195"/>
                        </a:lnTo>
                        <a:lnTo>
                          <a:pt x="5407" y="122"/>
                        </a:lnTo>
                        <a:lnTo>
                          <a:pt x="5821" y="25"/>
                        </a:lnTo>
                        <a:lnTo>
                          <a:pt x="6138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cxnSp>
            <p:nvCxnSpPr>
              <p:cNvPr id="220" name="Google Shape;220;p29"/>
              <p:cNvCxnSpPr/>
              <p:nvPr/>
            </p:nvCxnSpPr>
            <p:spPr>
              <a:xfrm>
                <a:off x="4631339" y="4093050"/>
                <a:ext cx="1357200" cy="781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221" name="Google Shape;221;p29"/>
              <p:cNvGrpSpPr/>
              <p:nvPr/>
            </p:nvGrpSpPr>
            <p:grpSpPr>
              <a:xfrm>
                <a:off x="5085408" y="3988737"/>
                <a:ext cx="338089" cy="338023"/>
                <a:chOff x="1245615" y="3260386"/>
                <a:chExt cx="331200" cy="331200"/>
              </a:xfrm>
            </p:grpSpPr>
            <p:sp>
              <p:nvSpPr>
                <p:cNvPr id="222" name="Google Shape;222;p29"/>
                <p:cNvSpPr/>
                <p:nvPr/>
              </p:nvSpPr>
              <p:spPr>
                <a:xfrm>
                  <a:off x="1245615" y="3260386"/>
                  <a:ext cx="331200" cy="331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223" name="Google Shape;223;p29"/>
                <p:cNvGrpSpPr/>
                <p:nvPr/>
              </p:nvGrpSpPr>
              <p:grpSpPr>
                <a:xfrm>
                  <a:off x="1319219" y="3364435"/>
                  <a:ext cx="183987" cy="123104"/>
                  <a:chOff x="564675" y="1700625"/>
                  <a:chExt cx="465200" cy="314200"/>
                </a:xfrm>
              </p:grpSpPr>
              <p:sp>
                <p:nvSpPr>
                  <p:cNvPr id="224" name="Google Shape;224;p2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rect b="b" l="l" r="r" t="t"/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5" name="Google Shape;225;p2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rect b="b" l="l" r="r" t="t"/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6" name="Google Shape;226;p29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rect b="b" l="l" r="r" t="t"/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27" name="Google Shape;227;p29"/>
              <p:cNvGrpSpPr/>
              <p:nvPr/>
            </p:nvGrpSpPr>
            <p:grpSpPr>
              <a:xfrm>
                <a:off x="5466408" y="4141137"/>
                <a:ext cx="338089" cy="338023"/>
                <a:chOff x="1245615" y="3260386"/>
                <a:chExt cx="331200" cy="331200"/>
              </a:xfrm>
            </p:grpSpPr>
            <p:sp>
              <p:nvSpPr>
                <p:cNvPr id="228" name="Google Shape;228;p29"/>
                <p:cNvSpPr/>
                <p:nvPr/>
              </p:nvSpPr>
              <p:spPr>
                <a:xfrm>
                  <a:off x="1245615" y="3260386"/>
                  <a:ext cx="331200" cy="331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229" name="Google Shape;229;p29"/>
                <p:cNvGrpSpPr/>
                <p:nvPr/>
              </p:nvGrpSpPr>
              <p:grpSpPr>
                <a:xfrm>
                  <a:off x="1319219" y="3364435"/>
                  <a:ext cx="183987" cy="123104"/>
                  <a:chOff x="564675" y="1700625"/>
                  <a:chExt cx="465200" cy="314200"/>
                </a:xfrm>
              </p:grpSpPr>
              <p:sp>
                <p:nvSpPr>
                  <p:cNvPr id="230" name="Google Shape;230;p2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rect b="b" l="l" r="r" t="t"/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1" name="Google Shape;231;p2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rect b="b" l="l" r="r" t="t"/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2" name="Google Shape;232;p29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rect b="b" l="l" r="r" t="t"/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33" name="Google Shape;233;p29"/>
          <p:cNvGrpSpPr/>
          <p:nvPr/>
        </p:nvGrpSpPr>
        <p:grpSpPr>
          <a:xfrm>
            <a:off x="3953108" y="430808"/>
            <a:ext cx="1886854" cy="1136513"/>
            <a:chOff x="4572005" y="1896220"/>
            <a:chExt cx="2287372" cy="1351061"/>
          </a:xfrm>
        </p:grpSpPr>
        <p:grpSp>
          <p:nvGrpSpPr>
            <p:cNvPr id="234" name="Google Shape;234;p29"/>
            <p:cNvGrpSpPr/>
            <p:nvPr/>
          </p:nvGrpSpPr>
          <p:grpSpPr>
            <a:xfrm flipH="1">
              <a:off x="4572166" y="2988174"/>
              <a:ext cx="2287212" cy="259107"/>
              <a:chOff x="220213" y="3970325"/>
              <a:chExt cx="4278361" cy="484675"/>
            </a:xfrm>
          </p:grpSpPr>
          <p:grpSp>
            <p:nvGrpSpPr>
              <p:cNvPr id="235" name="Google Shape;235;p29"/>
              <p:cNvGrpSpPr/>
              <p:nvPr/>
            </p:nvGrpSpPr>
            <p:grpSpPr>
              <a:xfrm>
                <a:off x="220213" y="3970500"/>
                <a:ext cx="4278361" cy="484500"/>
                <a:chOff x="296413" y="3970500"/>
                <a:chExt cx="4278361" cy="484500"/>
              </a:xfrm>
            </p:grpSpPr>
            <p:sp>
              <p:nvSpPr>
                <p:cNvPr id="236" name="Google Shape;236;p29"/>
                <p:cNvSpPr/>
                <p:nvPr/>
              </p:nvSpPr>
              <p:spPr>
                <a:xfrm>
                  <a:off x="481574" y="3970500"/>
                  <a:ext cx="4093200" cy="48450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296413" y="3970500"/>
                  <a:ext cx="486000" cy="484500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749624" y="4146988"/>
                  <a:ext cx="3822300" cy="21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FISICA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39" name="Google Shape;239;p29"/>
              <p:cNvSpPr txBox="1"/>
              <p:nvPr/>
            </p:nvSpPr>
            <p:spPr>
              <a:xfrm>
                <a:off x="585258" y="3970325"/>
                <a:ext cx="2349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40" name="Google Shape;240;p29"/>
            <p:cNvGrpSpPr/>
            <p:nvPr/>
          </p:nvGrpSpPr>
          <p:grpSpPr>
            <a:xfrm flipH="1">
              <a:off x="4572148" y="2715321"/>
              <a:ext cx="2152037" cy="259822"/>
              <a:chOff x="473100" y="3459938"/>
              <a:chExt cx="4025509" cy="486012"/>
            </a:xfrm>
          </p:grpSpPr>
          <p:grpSp>
            <p:nvGrpSpPr>
              <p:cNvPr id="241" name="Google Shape;241;p29"/>
              <p:cNvGrpSpPr/>
              <p:nvPr/>
            </p:nvGrpSpPr>
            <p:grpSpPr>
              <a:xfrm>
                <a:off x="473100" y="3459938"/>
                <a:ext cx="4025509" cy="486012"/>
                <a:chOff x="549300" y="3459938"/>
                <a:chExt cx="4025509" cy="486012"/>
              </a:xfrm>
            </p:grpSpPr>
            <p:sp>
              <p:nvSpPr>
                <p:cNvPr id="242" name="Google Shape;242;p29"/>
                <p:cNvSpPr/>
                <p:nvPr/>
              </p:nvSpPr>
              <p:spPr>
                <a:xfrm>
                  <a:off x="814009" y="3459938"/>
                  <a:ext cx="3760800" cy="48600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549300" y="3459950"/>
                  <a:ext cx="486000" cy="486000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1060293" y="3655598"/>
                  <a:ext cx="3511800" cy="23910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ENLACE DE DATOS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45" name="Google Shape;245;p29"/>
              <p:cNvSpPr txBox="1"/>
              <p:nvPr/>
            </p:nvSpPr>
            <p:spPr>
              <a:xfrm>
                <a:off x="775133" y="3460600"/>
                <a:ext cx="234900" cy="4845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46" name="Google Shape;246;p29"/>
            <p:cNvGrpSpPr/>
            <p:nvPr/>
          </p:nvGrpSpPr>
          <p:grpSpPr>
            <a:xfrm flipH="1">
              <a:off x="4572152" y="2442374"/>
              <a:ext cx="1990128" cy="259816"/>
              <a:chOff x="775952" y="2949375"/>
              <a:chExt cx="3722648" cy="486000"/>
            </a:xfrm>
          </p:grpSpPr>
          <p:grpSp>
            <p:nvGrpSpPr>
              <p:cNvPr id="247" name="Google Shape;247;p29"/>
              <p:cNvGrpSpPr/>
              <p:nvPr/>
            </p:nvGrpSpPr>
            <p:grpSpPr>
              <a:xfrm>
                <a:off x="775952" y="2949375"/>
                <a:ext cx="3722648" cy="486000"/>
                <a:chOff x="852152" y="2949375"/>
                <a:chExt cx="3722648" cy="486000"/>
              </a:xfrm>
            </p:grpSpPr>
            <p:sp>
              <p:nvSpPr>
                <p:cNvPr id="248" name="Google Shape;248;p29"/>
                <p:cNvSpPr/>
                <p:nvPr/>
              </p:nvSpPr>
              <p:spPr>
                <a:xfrm>
                  <a:off x="1102300" y="2949375"/>
                  <a:ext cx="3472500" cy="48600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852152" y="2949375"/>
                  <a:ext cx="486000" cy="486000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1442153" y="3133095"/>
                  <a:ext cx="3130500" cy="23910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RED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51" name="Google Shape;251;p29"/>
              <p:cNvSpPr txBox="1"/>
              <p:nvPr/>
            </p:nvSpPr>
            <p:spPr>
              <a:xfrm>
                <a:off x="1079608" y="2950125"/>
                <a:ext cx="234900" cy="4845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52" name="Google Shape;252;p29"/>
            <p:cNvGrpSpPr/>
            <p:nvPr/>
          </p:nvGrpSpPr>
          <p:grpSpPr>
            <a:xfrm flipH="1">
              <a:off x="4572166" y="2169420"/>
              <a:ext cx="1806199" cy="259816"/>
              <a:chOff x="1119975" y="2438800"/>
              <a:chExt cx="3378599" cy="486000"/>
            </a:xfrm>
          </p:grpSpPr>
          <p:grpSp>
            <p:nvGrpSpPr>
              <p:cNvPr id="253" name="Google Shape;253;p29"/>
              <p:cNvGrpSpPr/>
              <p:nvPr/>
            </p:nvGrpSpPr>
            <p:grpSpPr>
              <a:xfrm>
                <a:off x="1119975" y="2438800"/>
                <a:ext cx="3378599" cy="486000"/>
                <a:chOff x="1196175" y="2438800"/>
                <a:chExt cx="3378599" cy="486000"/>
              </a:xfrm>
            </p:grpSpPr>
            <p:sp>
              <p:nvSpPr>
                <p:cNvPr id="254" name="Google Shape;254;p29"/>
                <p:cNvSpPr/>
                <p:nvPr/>
              </p:nvSpPr>
              <p:spPr>
                <a:xfrm>
                  <a:off x="1444274" y="2438800"/>
                  <a:ext cx="3130500" cy="486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1196175" y="2438800"/>
                  <a:ext cx="486000" cy="486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1788634" y="2678701"/>
                  <a:ext cx="2784300" cy="108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TRANSPORTE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57" name="Google Shape;257;p29"/>
              <p:cNvSpPr txBox="1"/>
              <p:nvPr/>
            </p:nvSpPr>
            <p:spPr>
              <a:xfrm>
                <a:off x="1458658" y="2439550"/>
                <a:ext cx="234900" cy="484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58" name="Google Shape;258;p29"/>
            <p:cNvGrpSpPr/>
            <p:nvPr/>
          </p:nvGrpSpPr>
          <p:grpSpPr>
            <a:xfrm flipH="1">
              <a:off x="4572005" y="1896220"/>
              <a:ext cx="1681538" cy="260076"/>
              <a:chOff x="1353461" y="1927763"/>
              <a:chExt cx="3145414" cy="486488"/>
            </a:xfrm>
          </p:grpSpPr>
          <p:grpSp>
            <p:nvGrpSpPr>
              <p:cNvPr id="259" name="Google Shape;259;p29"/>
              <p:cNvGrpSpPr/>
              <p:nvPr/>
            </p:nvGrpSpPr>
            <p:grpSpPr>
              <a:xfrm>
                <a:off x="1353461" y="1928250"/>
                <a:ext cx="3145414" cy="486000"/>
                <a:chOff x="1429661" y="1928250"/>
                <a:chExt cx="3145414" cy="486000"/>
              </a:xfrm>
            </p:grpSpPr>
            <p:sp>
              <p:nvSpPr>
                <p:cNvPr id="260" name="Google Shape;260;p29"/>
                <p:cNvSpPr/>
                <p:nvPr/>
              </p:nvSpPr>
              <p:spPr>
                <a:xfrm>
                  <a:off x="1682175" y="1928250"/>
                  <a:ext cx="2892900" cy="48600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1429661" y="1928250"/>
                  <a:ext cx="486000" cy="486000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2092687" y="2103957"/>
                  <a:ext cx="2480400" cy="23910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APLICACIÓN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63" name="Google Shape;263;p29"/>
              <p:cNvSpPr txBox="1"/>
              <p:nvPr/>
            </p:nvSpPr>
            <p:spPr>
              <a:xfrm>
                <a:off x="1660783" y="1927763"/>
                <a:ext cx="234900" cy="4845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64" name="Google Shape;264;p29"/>
          <p:cNvSpPr txBox="1"/>
          <p:nvPr/>
        </p:nvSpPr>
        <p:spPr>
          <a:xfrm>
            <a:off x="3950450" y="4195938"/>
            <a:ext cx="12432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PROTOCOLOS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201450" y="2390875"/>
            <a:ext cx="66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75" y="2651475"/>
            <a:ext cx="2892576" cy="167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9"/>
          <p:cNvGrpSpPr/>
          <p:nvPr/>
        </p:nvGrpSpPr>
        <p:grpSpPr>
          <a:xfrm>
            <a:off x="207875" y="1972700"/>
            <a:ext cx="4195375" cy="390600"/>
            <a:chOff x="207875" y="1744100"/>
            <a:chExt cx="4195375" cy="390600"/>
          </a:xfrm>
        </p:grpSpPr>
        <p:sp>
          <p:nvSpPr>
            <p:cNvPr id="268" name="Google Shape;268;p29"/>
            <p:cNvSpPr/>
            <p:nvPr/>
          </p:nvSpPr>
          <p:spPr>
            <a:xfrm>
              <a:off x="207875" y="1750806"/>
              <a:ext cx="2914500" cy="367800"/>
            </a:xfrm>
            <a:prstGeom prst="rect">
              <a:avLst/>
            </a:prstGeom>
            <a:noFill/>
            <a:ln cap="flat" cmpd="sng" w="19050">
              <a:solidFill>
                <a:srgbClr val="FF88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" name="Google Shape;269;p29"/>
            <p:cNvGrpSpPr/>
            <p:nvPr/>
          </p:nvGrpSpPr>
          <p:grpSpPr>
            <a:xfrm>
              <a:off x="303626" y="1744100"/>
              <a:ext cx="4099624" cy="390600"/>
              <a:chOff x="303626" y="1744100"/>
              <a:chExt cx="4099624" cy="390600"/>
            </a:xfrm>
          </p:grpSpPr>
          <p:sp>
            <p:nvSpPr>
              <p:cNvPr id="270" name="Google Shape;270;p29"/>
              <p:cNvSpPr/>
              <p:nvPr/>
            </p:nvSpPr>
            <p:spPr>
              <a:xfrm>
                <a:off x="3122850" y="1744100"/>
                <a:ext cx="1280400" cy="390600"/>
              </a:xfrm>
              <a:prstGeom prst="leftArrowCallout">
                <a:avLst>
                  <a:gd fmla="val 25000" name="adj1"/>
                  <a:gd fmla="val 25000" name="adj2"/>
                  <a:gd fmla="val 25000" name="adj3"/>
                  <a:gd fmla="val 64977" name="adj4"/>
                </a:avLst>
              </a:prstGeom>
              <a:solidFill>
                <a:srgbClr val="FF88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Segmento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71" name="Google Shape;271;p29"/>
              <p:cNvGrpSpPr/>
              <p:nvPr/>
            </p:nvGrpSpPr>
            <p:grpSpPr>
              <a:xfrm>
                <a:off x="303626" y="1800881"/>
                <a:ext cx="2596886" cy="277037"/>
                <a:chOff x="4467830" y="3001668"/>
                <a:chExt cx="3406646" cy="389754"/>
              </a:xfrm>
            </p:grpSpPr>
            <p:sp>
              <p:nvSpPr>
                <p:cNvPr id="272" name="Google Shape;272;p29"/>
                <p:cNvSpPr/>
                <p:nvPr/>
              </p:nvSpPr>
              <p:spPr>
                <a:xfrm>
                  <a:off x="6581551" y="3001668"/>
                  <a:ext cx="1285800" cy="386100"/>
                </a:xfrm>
                <a:prstGeom prst="rect">
                  <a:avLst/>
                </a:prstGeom>
                <a:solidFill>
                  <a:srgbClr val="05BE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highlight>
                      <a:srgbClr val="05BE82"/>
                    </a:highlight>
                  </a:endParaRPr>
                </a:p>
              </p:txBody>
            </p:sp>
            <p:sp>
              <p:nvSpPr>
                <p:cNvPr id="273" name="Google Shape;273;p29"/>
                <p:cNvSpPr txBox="1"/>
                <p:nvPr/>
              </p:nvSpPr>
              <p:spPr>
                <a:xfrm>
                  <a:off x="6588676" y="3001668"/>
                  <a:ext cx="12858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7A7A7A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Datos</a:t>
                  </a:r>
                  <a:endParaRPr b="1" sz="9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274" name="Google Shape;274;p29"/>
                <p:cNvGrpSpPr/>
                <p:nvPr/>
              </p:nvGrpSpPr>
              <p:grpSpPr>
                <a:xfrm>
                  <a:off x="4467830" y="3001839"/>
                  <a:ext cx="2122668" cy="389583"/>
                  <a:chOff x="271381" y="2593265"/>
                  <a:chExt cx="1291239" cy="573000"/>
                </a:xfrm>
              </p:grpSpPr>
              <p:sp>
                <p:nvSpPr>
                  <p:cNvPr id="275" name="Google Shape;275;p29"/>
                  <p:cNvSpPr/>
                  <p:nvPr/>
                </p:nvSpPr>
                <p:spPr>
                  <a:xfrm>
                    <a:off x="271381" y="2593265"/>
                    <a:ext cx="1285800" cy="5679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highlight>
                        <a:srgbClr val="05BE82"/>
                      </a:highlight>
                    </a:endParaRPr>
                  </a:p>
                </p:txBody>
              </p:sp>
              <p:sp>
                <p:nvSpPr>
                  <p:cNvPr id="276" name="Google Shape;276;p29"/>
                  <p:cNvSpPr txBox="1"/>
                  <p:nvPr/>
                </p:nvSpPr>
                <p:spPr>
                  <a:xfrm>
                    <a:off x="276820" y="2598364"/>
                    <a:ext cx="1285800" cy="56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s-419" sz="900">
                        <a:solidFill>
                          <a:srgbClr val="7A7A7A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Encabezado</a:t>
                    </a:r>
                    <a:endParaRPr b="1" sz="900">
                      <a:solidFill>
                        <a:srgbClr val="7A7A7A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</p:grpSp>
        </p:grpSp>
      </p:grpSp>
      <p:sp>
        <p:nvSpPr>
          <p:cNvPr id="277" name="Google Shape;277;p29"/>
          <p:cNvSpPr txBox="1"/>
          <p:nvPr/>
        </p:nvSpPr>
        <p:spPr>
          <a:xfrm>
            <a:off x="3941850" y="2429700"/>
            <a:ext cx="66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8" name="Google Shape;278;p29"/>
          <p:cNvGrpSpPr/>
          <p:nvPr/>
        </p:nvGrpSpPr>
        <p:grpSpPr>
          <a:xfrm>
            <a:off x="138374" y="6641200"/>
            <a:ext cx="2892576" cy="1064400"/>
            <a:chOff x="595574" y="2069200"/>
            <a:chExt cx="2892576" cy="1064400"/>
          </a:xfrm>
        </p:grpSpPr>
        <p:sp>
          <p:nvSpPr>
            <p:cNvPr id="279" name="Google Shape;279;p29"/>
            <p:cNvSpPr txBox="1"/>
            <p:nvPr/>
          </p:nvSpPr>
          <p:spPr>
            <a:xfrm>
              <a:off x="731750" y="2069200"/>
              <a:ext cx="2756400" cy="10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Reservados y bits de control:</a:t>
              </a:r>
              <a:endParaRPr b="1"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SYN</a:t>
              </a:r>
              <a:r>
                <a:rPr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: Inicia </a:t>
              </a:r>
              <a:r>
                <a:rPr b="1"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la</a:t>
              </a:r>
              <a:r>
                <a:rPr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 conexión entre hosts.</a:t>
              </a:r>
              <a:endParaRPr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ACK</a:t>
              </a:r>
              <a:r>
                <a:rPr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: Indica el siguiente mensaje que se espera.</a:t>
              </a:r>
              <a:endParaRPr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FIN</a:t>
              </a:r>
              <a:r>
                <a:rPr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: No habrá más transmisiones.</a:t>
              </a:r>
              <a:endParaRPr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RST</a:t>
              </a:r>
              <a:r>
                <a:rPr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: Resetea y aborta la conexión.</a:t>
              </a:r>
              <a:endParaRPr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URG</a:t>
              </a:r>
              <a:r>
                <a:rPr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: Todos los datos contenidos en un paquete, serán procesados urgentemente.</a:t>
              </a:r>
              <a:endParaRPr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595574" y="2194557"/>
              <a:ext cx="65400" cy="65400"/>
            </a:xfrm>
            <a:prstGeom prst="ellipse">
              <a:avLst/>
            </a:prstGeom>
            <a:solidFill>
              <a:srgbClr val="CBD84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1" name="Google Shape;281;p29"/>
          <p:cNvGrpSpPr/>
          <p:nvPr/>
        </p:nvGrpSpPr>
        <p:grpSpPr>
          <a:xfrm>
            <a:off x="113350" y="2577150"/>
            <a:ext cx="5081300" cy="796650"/>
            <a:chOff x="113350" y="2577150"/>
            <a:chExt cx="5081300" cy="796650"/>
          </a:xfrm>
        </p:grpSpPr>
        <p:sp>
          <p:nvSpPr>
            <p:cNvPr id="282" name="Google Shape;282;p29"/>
            <p:cNvSpPr txBox="1"/>
            <p:nvPr/>
          </p:nvSpPr>
          <p:spPr>
            <a:xfrm>
              <a:off x="113350" y="2577150"/>
              <a:ext cx="11982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Orientado a 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conexión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onfiable pero lento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Encabezado Grande con bits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de controles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29"/>
            <p:cNvSpPr txBox="1"/>
            <p:nvPr/>
          </p:nvSpPr>
          <p:spPr>
            <a:xfrm>
              <a:off x="3832050" y="2686500"/>
              <a:ext cx="1362600" cy="6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No orientado a 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conexión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 es confiable pero es muy rápido, ideal para tiempo real!) 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Encabezado pequeño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4" name="Google Shape;284;p29"/>
          <p:cNvGrpSpPr/>
          <p:nvPr/>
        </p:nvGrpSpPr>
        <p:grpSpPr>
          <a:xfrm>
            <a:off x="256838" y="3642442"/>
            <a:ext cx="4336600" cy="571500"/>
            <a:chOff x="256838" y="3642442"/>
            <a:chExt cx="4336600" cy="571500"/>
          </a:xfrm>
        </p:grpSpPr>
        <p:grpSp>
          <p:nvGrpSpPr>
            <p:cNvPr id="285" name="Google Shape;285;p29"/>
            <p:cNvGrpSpPr/>
            <p:nvPr/>
          </p:nvGrpSpPr>
          <p:grpSpPr>
            <a:xfrm>
              <a:off x="4027938" y="3642442"/>
              <a:ext cx="565500" cy="571500"/>
              <a:chOff x="6209163" y="1653117"/>
              <a:chExt cx="565500" cy="57150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6209163" y="1653117"/>
                <a:ext cx="565500" cy="571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6421011" y="2013850"/>
                <a:ext cx="141850" cy="163255"/>
              </a:xfrm>
              <a:custGeom>
                <a:rect b="b" l="l" r="r" t="t"/>
                <a:pathLst>
                  <a:path extrusionOk="0" fill="none" h="15978" w="13883">
                    <a:moveTo>
                      <a:pt x="3240" y="3240"/>
                    </a:moveTo>
                    <a:lnTo>
                      <a:pt x="3240" y="12616"/>
                    </a:lnTo>
                    <a:lnTo>
                      <a:pt x="3240" y="12616"/>
                    </a:lnTo>
                    <a:lnTo>
                      <a:pt x="2899" y="12592"/>
                    </a:lnTo>
                    <a:lnTo>
                      <a:pt x="2558" y="12592"/>
                    </a:lnTo>
                    <a:lnTo>
                      <a:pt x="2193" y="12641"/>
                    </a:lnTo>
                    <a:lnTo>
                      <a:pt x="1827" y="12738"/>
                    </a:lnTo>
                    <a:lnTo>
                      <a:pt x="1827" y="12738"/>
                    </a:lnTo>
                    <a:lnTo>
                      <a:pt x="1608" y="12811"/>
                    </a:lnTo>
                    <a:lnTo>
                      <a:pt x="1389" y="12909"/>
                    </a:lnTo>
                    <a:lnTo>
                      <a:pt x="1194" y="13030"/>
                    </a:lnTo>
                    <a:lnTo>
                      <a:pt x="999" y="13128"/>
                    </a:lnTo>
                    <a:lnTo>
                      <a:pt x="804" y="13274"/>
                    </a:lnTo>
                    <a:lnTo>
                      <a:pt x="658" y="13396"/>
                    </a:lnTo>
                    <a:lnTo>
                      <a:pt x="512" y="13542"/>
                    </a:lnTo>
                    <a:lnTo>
                      <a:pt x="390" y="13688"/>
                    </a:lnTo>
                    <a:lnTo>
                      <a:pt x="269" y="13858"/>
                    </a:lnTo>
                    <a:lnTo>
                      <a:pt x="171" y="14005"/>
                    </a:lnTo>
                    <a:lnTo>
                      <a:pt x="98" y="14175"/>
                    </a:lnTo>
                    <a:lnTo>
                      <a:pt x="49" y="14346"/>
                    </a:lnTo>
                    <a:lnTo>
                      <a:pt x="25" y="14492"/>
                    </a:lnTo>
                    <a:lnTo>
                      <a:pt x="1" y="14662"/>
                    </a:lnTo>
                    <a:lnTo>
                      <a:pt x="25" y="14833"/>
                    </a:lnTo>
                    <a:lnTo>
                      <a:pt x="49" y="14979"/>
                    </a:lnTo>
                    <a:lnTo>
                      <a:pt x="49" y="14979"/>
                    </a:lnTo>
                    <a:lnTo>
                      <a:pt x="122" y="15149"/>
                    </a:lnTo>
                    <a:lnTo>
                      <a:pt x="196" y="15295"/>
                    </a:lnTo>
                    <a:lnTo>
                      <a:pt x="293" y="15417"/>
                    </a:lnTo>
                    <a:lnTo>
                      <a:pt x="415" y="15539"/>
                    </a:lnTo>
                    <a:lnTo>
                      <a:pt x="561" y="15636"/>
                    </a:lnTo>
                    <a:lnTo>
                      <a:pt x="707" y="15734"/>
                    </a:lnTo>
                    <a:lnTo>
                      <a:pt x="877" y="15807"/>
                    </a:lnTo>
                    <a:lnTo>
                      <a:pt x="1072" y="15880"/>
                    </a:lnTo>
                    <a:lnTo>
                      <a:pt x="1243" y="15929"/>
                    </a:lnTo>
                    <a:lnTo>
                      <a:pt x="1462" y="15953"/>
                    </a:lnTo>
                    <a:lnTo>
                      <a:pt x="1657" y="15977"/>
                    </a:lnTo>
                    <a:lnTo>
                      <a:pt x="1876" y="15977"/>
                    </a:lnTo>
                    <a:lnTo>
                      <a:pt x="2095" y="15953"/>
                    </a:lnTo>
                    <a:lnTo>
                      <a:pt x="2339" y="15929"/>
                    </a:lnTo>
                    <a:lnTo>
                      <a:pt x="2558" y="15880"/>
                    </a:lnTo>
                    <a:lnTo>
                      <a:pt x="2801" y="15831"/>
                    </a:lnTo>
                    <a:lnTo>
                      <a:pt x="2801" y="15831"/>
                    </a:lnTo>
                    <a:lnTo>
                      <a:pt x="3216" y="15661"/>
                    </a:lnTo>
                    <a:lnTo>
                      <a:pt x="3581" y="15466"/>
                    </a:lnTo>
                    <a:lnTo>
                      <a:pt x="3897" y="15247"/>
                    </a:lnTo>
                    <a:lnTo>
                      <a:pt x="4165" y="14979"/>
                    </a:lnTo>
                    <a:lnTo>
                      <a:pt x="4360" y="14711"/>
                    </a:lnTo>
                    <a:lnTo>
                      <a:pt x="4458" y="14565"/>
                    </a:lnTo>
                    <a:lnTo>
                      <a:pt x="4531" y="14419"/>
                    </a:lnTo>
                    <a:lnTo>
                      <a:pt x="4579" y="14272"/>
                    </a:lnTo>
                    <a:lnTo>
                      <a:pt x="4604" y="14126"/>
                    </a:lnTo>
                    <a:lnTo>
                      <a:pt x="4628" y="13980"/>
                    </a:lnTo>
                    <a:lnTo>
                      <a:pt x="4628" y="13834"/>
                    </a:lnTo>
                    <a:lnTo>
                      <a:pt x="4628" y="6187"/>
                    </a:lnTo>
                    <a:lnTo>
                      <a:pt x="12470" y="3727"/>
                    </a:lnTo>
                    <a:lnTo>
                      <a:pt x="12470" y="10108"/>
                    </a:lnTo>
                    <a:lnTo>
                      <a:pt x="12470" y="10108"/>
                    </a:lnTo>
                    <a:lnTo>
                      <a:pt x="12154" y="10083"/>
                    </a:lnTo>
                    <a:lnTo>
                      <a:pt x="11813" y="10083"/>
                    </a:lnTo>
                    <a:lnTo>
                      <a:pt x="11447" y="10132"/>
                    </a:lnTo>
                    <a:lnTo>
                      <a:pt x="11082" y="10230"/>
                    </a:lnTo>
                    <a:lnTo>
                      <a:pt x="11082" y="10230"/>
                    </a:lnTo>
                    <a:lnTo>
                      <a:pt x="10863" y="10303"/>
                    </a:lnTo>
                    <a:lnTo>
                      <a:pt x="10644" y="10400"/>
                    </a:lnTo>
                    <a:lnTo>
                      <a:pt x="10425" y="10522"/>
                    </a:lnTo>
                    <a:lnTo>
                      <a:pt x="10254" y="10619"/>
                    </a:lnTo>
                    <a:lnTo>
                      <a:pt x="10059" y="10765"/>
                    </a:lnTo>
                    <a:lnTo>
                      <a:pt x="9913" y="10887"/>
                    </a:lnTo>
                    <a:lnTo>
                      <a:pt x="9767" y="11033"/>
                    </a:lnTo>
                    <a:lnTo>
                      <a:pt x="9621" y="11179"/>
                    </a:lnTo>
                    <a:lnTo>
                      <a:pt x="9523" y="11350"/>
                    </a:lnTo>
                    <a:lnTo>
                      <a:pt x="9426" y="11496"/>
                    </a:lnTo>
                    <a:lnTo>
                      <a:pt x="9353" y="11666"/>
                    </a:lnTo>
                    <a:lnTo>
                      <a:pt x="9304" y="11837"/>
                    </a:lnTo>
                    <a:lnTo>
                      <a:pt x="9280" y="11983"/>
                    </a:lnTo>
                    <a:lnTo>
                      <a:pt x="9256" y="12154"/>
                    </a:lnTo>
                    <a:lnTo>
                      <a:pt x="9280" y="12324"/>
                    </a:lnTo>
                    <a:lnTo>
                      <a:pt x="9304" y="12470"/>
                    </a:lnTo>
                    <a:lnTo>
                      <a:pt x="9304" y="12470"/>
                    </a:lnTo>
                    <a:lnTo>
                      <a:pt x="9377" y="12641"/>
                    </a:lnTo>
                    <a:lnTo>
                      <a:pt x="9450" y="12787"/>
                    </a:lnTo>
                    <a:lnTo>
                      <a:pt x="9548" y="12909"/>
                    </a:lnTo>
                    <a:lnTo>
                      <a:pt x="9670" y="13030"/>
                    </a:lnTo>
                    <a:lnTo>
                      <a:pt x="9816" y="13128"/>
                    </a:lnTo>
                    <a:lnTo>
                      <a:pt x="9962" y="13225"/>
                    </a:lnTo>
                    <a:lnTo>
                      <a:pt x="10132" y="13298"/>
                    </a:lnTo>
                    <a:lnTo>
                      <a:pt x="10303" y="13371"/>
                    </a:lnTo>
                    <a:lnTo>
                      <a:pt x="10498" y="13420"/>
                    </a:lnTo>
                    <a:lnTo>
                      <a:pt x="10717" y="13444"/>
                    </a:lnTo>
                    <a:lnTo>
                      <a:pt x="10912" y="13469"/>
                    </a:lnTo>
                    <a:lnTo>
                      <a:pt x="11131" y="13469"/>
                    </a:lnTo>
                    <a:lnTo>
                      <a:pt x="11350" y="13444"/>
                    </a:lnTo>
                    <a:lnTo>
                      <a:pt x="11594" y="13420"/>
                    </a:lnTo>
                    <a:lnTo>
                      <a:pt x="11813" y="13371"/>
                    </a:lnTo>
                    <a:lnTo>
                      <a:pt x="12056" y="13323"/>
                    </a:lnTo>
                    <a:lnTo>
                      <a:pt x="12056" y="13323"/>
                    </a:lnTo>
                    <a:lnTo>
                      <a:pt x="12422" y="13176"/>
                    </a:lnTo>
                    <a:lnTo>
                      <a:pt x="12763" y="13006"/>
                    </a:lnTo>
                    <a:lnTo>
                      <a:pt x="13055" y="12787"/>
                    </a:lnTo>
                    <a:lnTo>
                      <a:pt x="13323" y="12568"/>
                    </a:lnTo>
                    <a:lnTo>
                      <a:pt x="13542" y="12324"/>
                    </a:lnTo>
                    <a:lnTo>
                      <a:pt x="13713" y="12056"/>
                    </a:lnTo>
                    <a:lnTo>
                      <a:pt x="13810" y="11788"/>
                    </a:lnTo>
                    <a:lnTo>
                      <a:pt x="13859" y="11642"/>
                    </a:lnTo>
                    <a:lnTo>
                      <a:pt x="13883" y="11520"/>
                    </a:lnTo>
                    <a:lnTo>
                      <a:pt x="13883" y="0"/>
                    </a:lnTo>
                    <a:lnTo>
                      <a:pt x="3240" y="324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29"/>
              <p:cNvGrpSpPr/>
              <p:nvPr/>
            </p:nvGrpSpPr>
            <p:grpSpPr>
              <a:xfrm>
                <a:off x="6526051" y="1781014"/>
                <a:ext cx="172435" cy="163294"/>
                <a:chOff x="2583100" y="2973775"/>
                <a:chExt cx="461550" cy="437200"/>
              </a:xfrm>
            </p:grpSpPr>
            <p:sp>
              <p:nvSpPr>
                <p:cNvPr id="289" name="Google Shape;289;p29"/>
                <p:cNvSpPr/>
                <p:nvPr/>
              </p:nvSpPr>
              <p:spPr>
                <a:xfrm>
                  <a:off x="2701225" y="3315975"/>
                  <a:ext cx="225300" cy="95000"/>
                </a:xfrm>
                <a:custGeom>
                  <a:rect b="b" l="l" r="r" t="t"/>
                  <a:pathLst>
                    <a:path extrusionOk="0" fill="none" h="3800" w="9012">
                      <a:moveTo>
                        <a:pt x="2947" y="0"/>
                      </a:moveTo>
                      <a:lnTo>
                        <a:pt x="2947" y="2947"/>
                      </a:lnTo>
                      <a:lnTo>
                        <a:pt x="853" y="2947"/>
                      </a:lnTo>
                      <a:lnTo>
                        <a:pt x="853" y="2947"/>
                      </a:lnTo>
                      <a:lnTo>
                        <a:pt x="682" y="2947"/>
                      </a:lnTo>
                      <a:lnTo>
                        <a:pt x="512" y="2996"/>
                      </a:lnTo>
                      <a:lnTo>
                        <a:pt x="365" y="3093"/>
                      </a:lnTo>
                      <a:lnTo>
                        <a:pt x="244" y="3191"/>
                      </a:lnTo>
                      <a:lnTo>
                        <a:pt x="146" y="3313"/>
                      </a:lnTo>
                      <a:lnTo>
                        <a:pt x="49" y="3459"/>
                      </a:lnTo>
                      <a:lnTo>
                        <a:pt x="0" y="3629"/>
                      </a:lnTo>
                      <a:lnTo>
                        <a:pt x="0" y="3800"/>
                      </a:lnTo>
                      <a:lnTo>
                        <a:pt x="9011" y="3800"/>
                      </a:lnTo>
                      <a:lnTo>
                        <a:pt x="9011" y="3800"/>
                      </a:lnTo>
                      <a:lnTo>
                        <a:pt x="9011" y="3629"/>
                      </a:lnTo>
                      <a:lnTo>
                        <a:pt x="8963" y="3459"/>
                      </a:lnTo>
                      <a:lnTo>
                        <a:pt x="8865" y="3313"/>
                      </a:lnTo>
                      <a:lnTo>
                        <a:pt x="8768" y="3191"/>
                      </a:lnTo>
                      <a:lnTo>
                        <a:pt x="8646" y="3093"/>
                      </a:lnTo>
                      <a:lnTo>
                        <a:pt x="8500" y="2996"/>
                      </a:lnTo>
                      <a:lnTo>
                        <a:pt x="8330" y="2947"/>
                      </a:lnTo>
                      <a:lnTo>
                        <a:pt x="8159" y="2947"/>
                      </a:lnTo>
                      <a:lnTo>
                        <a:pt x="6065" y="2947"/>
                      </a:lnTo>
                      <a:lnTo>
                        <a:pt x="6065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29"/>
                <p:cNvSpPr/>
                <p:nvPr/>
              </p:nvSpPr>
              <p:spPr>
                <a:xfrm>
                  <a:off x="2583100" y="2973775"/>
                  <a:ext cx="461550" cy="336125"/>
                </a:xfrm>
                <a:custGeom>
                  <a:rect b="b" l="l" r="r" t="t"/>
                  <a:pathLst>
                    <a:path extrusionOk="0" fill="none" h="13445" w="18462">
                      <a:moveTo>
                        <a:pt x="17974" y="1"/>
                      </a:move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317" y="50"/>
                      </a:lnTo>
                      <a:lnTo>
                        <a:pt x="220" y="74"/>
                      </a:lnTo>
                      <a:lnTo>
                        <a:pt x="146" y="147"/>
                      </a:lnTo>
                      <a:lnTo>
                        <a:pt x="98" y="220"/>
                      </a:lnTo>
                      <a:lnTo>
                        <a:pt x="49" y="293"/>
                      </a:lnTo>
                      <a:lnTo>
                        <a:pt x="25" y="390"/>
                      </a:lnTo>
                      <a:lnTo>
                        <a:pt x="0" y="488"/>
                      </a:lnTo>
                      <a:lnTo>
                        <a:pt x="0" y="12958"/>
                      </a:lnTo>
                      <a:lnTo>
                        <a:pt x="0" y="12958"/>
                      </a:lnTo>
                      <a:lnTo>
                        <a:pt x="25" y="13055"/>
                      </a:lnTo>
                      <a:lnTo>
                        <a:pt x="49" y="13152"/>
                      </a:lnTo>
                      <a:lnTo>
                        <a:pt x="98" y="13226"/>
                      </a:lnTo>
                      <a:lnTo>
                        <a:pt x="146" y="13299"/>
                      </a:lnTo>
                      <a:lnTo>
                        <a:pt x="220" y="13372"/>
                      </a:lnTo>
                      <a:lnTo>
                        <a:pt x="317" y="13396"/>
                      </a:lnTo>
                      <a:lnTo>
                        <a:pt x="390" y="13445"/>
                      </a:lnTo>
                      <a:lnTo>
                        <a:pt x="487" y="13445"/>
                      </a:lnTo>
                      <a:lnTo>
                        <a:pt x="17974" y="13445"/>
                      </a:lnTo>
                      <a:lnTo>
                        <a:pt x="17974" y="13445"/>
                      </a:lnTo>
                      <a:lnTo>
                        <a:pt x="18072" y="13445"/>
                      </a:lnTo>
                      <a:lnTo>
                        <a:pt x="18145" y="13396"/>
                      </a:lnTo>
                      <a:lnTo>
                        <a:pt x="18242" y="13372"/>
                      </a:lnTo>
                      <a:lnTo>
                        <a:pt x="18315" y="13299"/>
                      </a:lnTo>
                      <a:lnTo>
                        <a:pt x="18364" y="13226"/>
                      </a:lnTo>
                      <a:lnTo>
                        <a:pt x="18413" y="13152"/>
                      </a:lnTo>
                      <a:lnTo>
                        <a:pt x="18437" y="13055"/>
                      </a:lnTo>
                      <a:lnTo>
                        <a:pt x="18461" y="12958"/>
                      </a:lnTo>
                      <a:lnTo>
                        <a:pt x="18461" y="488"/>
                      </a:lnTo>
                      <a:lnTo>
                        <a:pt x="18461" y="488"/>
                      </a:lnTo>
                      <a:lnTo>
                        <a:pt x="18437" y="390"/>
                      </a:lnTo>
                      <a:lnTo>
                        <a:pt x="18413" y="293"/>
                      </a:lnTo>
                      <a:lnTo>
                        <a:pt x="18364" y="220"/>
                      </a:lnTo>
                      <a:lnTo>
                        <a:pt x="18315" y="147"/>
                      </a:lnTo>
                      <a:lnTo>
                        <a:pt x="18242" y="74"/>
                      </a:lnTo>
                      <a:lnTo>
                        <a:pt x="18145" y="50"/>
                      </a:lnTo>
                      <a:lnTo>
                        <a:pt x="18072" y="1"/>
                      </a:lnTo>
                      <a:lnTo>
                        <a:pt x="17974" y="1"/>
                      </a:lnTo>
                      <a:lnTo>
                        <a:pt x="17974" y="1"/>
                      </a:lnTo>
                      <a:close/>
                      <a:moveTo>
                        <a:pt x="17000" y="11983"/>
                      </a:moveTo>
                      <a:lnTo>
                        <a:pt x="1462" y="11983"/>
                      </a:lnTo>
                      <a:lnTo>
                        <a:pt x="1462" y="1462"/>
                      </a:lnTo>
                      <a:lnTo>
                        <a:pt x="17000" y="1462"/>
                      </a:lnTo>
                      <a:lnTo>
                        <a:pt x="17000" y="11983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1" name="Google Shape;291;p29"/>
              <p:cNvSpPr/>
              <p:nvPr/>
            </p:nvSpPr>
            <p:spPr>
              <a:xfrm>
                <a:off x="6319908" y="1781017"/>
                <a:ext cx="101097" cy="175190"/>
              </a:xfrm>
              <a:custGeom>
                <a:rect b="b" l="l" r="r" t="t"/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" name="Google Shape;292;p29"/>
            <p:cNvGrpSpPr/>
            <p:nvPr/>
          </p:nvGrpSpPr>
          <p:grpSpPr>
            <a:xfrm>
              <a:off x="256838" y="3642455"/>
              <a:ext cx="565473" cy="571405"/>
              <a:chOff x="256838" y="3490055"/>
              <a:chExt cx="565473" cy="571405"/>
            </a:xfrm>
          </p:grpSpPr>
          <p:grpSp>
            <p:nvGrpSpPr>
              <p:cNvPr id="293" name="Google Shape;293;p29"/>
              <p:cNvGrpSpPr/>
              <p:nvPr/>
            </p:nvGrpSpPr>
            <p:grpSpPr>
              <a:xfrm>
                <a:off x="256838" y="3490055"/>
                <a:ext cx="565473" cy="571405"/>
                <a:chOff x="8366651" y="5205710"/>
                <a:chExt cx="637800" cy="637800"/>
              </a:xfrm>
            </p:grpSpPr>
            <p:sp>
              <p:nvSpPr>
                <p:cNvPr id="294" name="Google Shape;294;p29"/>
                <p:cNvSpPr/>
                <p:nvPr/>
              </p:nvSpPr>
              <p:spPr>
                <a:xfrm>
                  <a:off x="8366651" y="5205710"/>
                  <a:ext cx="637800" cy="637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95" name="Google Shape;295;p29"/>
                <p:cNvSpPr/>
                <p:nvPr/>
              </p:nvSpPr>
              <p:spPr>
                <a:xfrm>
                  <a:off x="8427173" y="5376876"/>
                  <a:ext cx="209677" cy="172508"/>
                </a:xfrm>
                <a:custGeom>
                  <a:rect b="b" l="l" r="r" t="t"/>
                  <a:pathLst>
                    <a:path extrusionOk="0" h="60" w="73">
                      <a:moveTo>
                        <a:pt x="49" y="18"/>
                      </a:moveTo>
                      <a:cubicBezTo>
                        <a:pt x="37" y="18"/>
                        <a:pt x="27" y="27"/>
                        <a:pt x="27" y="39"/>
                      </a:cubicBezTo>
                      <a:cubicBezTo>
                        <a:pt x="27" y="41"/>
                        <a:pt x="28" y="42"/>
                        <a:pt x="28" y="44"/>
                      </a:cubicBezTo>
                      <a:cubicBezTo>
                        <a:pt x="27" y="44"/>
                        <a:pt x="26" y="44"/>
                        <a:pt x="26" y="44"/>
                      </a:cubicBezTo>
                      <a:cubicBezTo>
                        <a:pt x="22" y="44"/>
                        <a:pt x="20" y="44"/>
                        <a:pt x="17" y="43"/>
                      </a:cubicBezTo>
                      <a:cubicBezTo>
                        <a:pt x="8" y="47"/>
                        <a:pt x="8" y="47"/>
                        <a:pt x="8" y="47"/>
                      </a:cubicBezTo>
                      <a:cubicBezTo>
                        <a:pt x="10" y="40"/>
                        <a:pt x="10" y="40"/>
                        <a:pt x="10" y="40"/>
                      </a:cubicBezTo>
                      <a:cubicBezTo>
                        <a:pt x="4" y="35"/>
                        <a:pt x="0" y="29"/>
                        <a:pt x="0" y="22"/>
                      </a:cubicBezTo>
                      <a:cubicBezTo>
                        <a:pt x="0" y="10"/>
                        <a:pt x="11" y="0"/>
                        <a:pt x="26" y="0"/>
                      </a:cubicBezTo>
                      <a:cubicBezTo>
                        <a:pt x="38" y="0"/>
                        <a:pt x="50" y="8"/>
                        <a:pt x="52" y="18"/>
                      </a:cubicBezTo>
                      <a:cubicBezTo>
                        <a:pt x="51" y="18"/>
                        <a:pt x="50" y="18"/>
                        <a:pt x="49" y="18"/>
                      </a:cubicBezTo>
                      <a:close/>
                      <a:moveTo>
                        <a:pt x="17" y="11"/>
                      </a:moveTo>
                      <a:cubicBezTo>
                        <a:pt x="15" y="11"/>
                        <a:pt x="13" y="12"/>
                        <a:pt x="13" y="14"/>
                      </a:cubicBezTo>
                      <a:cubicBezTo>
                        <a:pt x="13" y="16"/>
                        <a:pt x="15" y="18"/>
                        <a:pt x="17" y="18"/>
                      </a:cubicBezTo>
                      <a:cubicBezTo>
                        <a:pt x="19" y="18"/>
                        <a:pt x="20" y="16"/>
                        <a:pt x="20" y="14"/>
                      </a:cubicBezTo>
                      <a:cubicBezTo>
                        <a:pt x="20" y="12"/>
                        <a:pt x="19" y="11"/>
                        <a:pt x="17" y="11"/>
                      </a:cubicBezTo>
                      <a:close/>
                      <a:moveTo>
                        <a:pt x="64" y="53"/>
                      </a:moveTo>
                      <a:cubicBezTo>
                        <a:pt x="66" y="60"/>
                        <a:pt x="66" y="60"/>
                        <a:pt x="66" y="60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6" y="56"/>
                        <a:pt x="53" y="57"/>
                        <a:pt x="51" y="57"/>
                      </a:cubicBezTo>
                      <a:cubicBezTo>
                        <a:pt x="39" y="57"/>
                        <a:pt x="29" y="49"/>
                        <a:pt x="29" y="38"/>
                      </a:cubicBezTo>
                      <a:cubicBezTo>
                        <a:pt x="29" y="28"/>
                        <a:pt x="39" y="20"/>
                        <a:pt x="51" y="20"/>
                      </a:cubicBezTo>
                      <a:cubicBezTo>
                        <a:pt x="63" y="20"/>
                        <a:pt x="73" y="28"/>
                        <a:pt x="73" y="38"/>
                      </a:cubicBezTo>
                      <a:cubicBezTo>
                        <a:pt x="73" y="44"/>
                        <a:pt x="69" y="49"/>
                        <a:pt x="64" y="53"/>
                      </a:cubicBezTo>
                      <a:close/>
                      <a:moveTo>
                        <a:pt x="35" y="11"/>
                      </a:moveTo>
                      <a:cubicBezTo>
                        <a:pt x="33" y="11"/>
                        <a:pt x="31" y="12"/>
                        <a:pt x="31" y="14"/>
                      </a:cubicBezTo>
                      <a:cubicBezTo>
                        <a:pt x="31" y="16"/>
                        <a:pt x="33" y="18"/>
                        <a:pt x="35" y="18"/>
                      </a:cubicBezTo>
                      <a:cubicBezTo>
                        <a:pt x="37" y="18"/>
                        <a:pt x="39" y="16"/>
                        <a:pt x="39" y="14"/>
                      </a:cubicBezTo>
                      <a:cubicBezTo>
                        <a:pt x="39" y="12"/>
                        <a:pt x="37" y="11"/>
                        <a:pt x="35" y="11"/>
                      </a:cubicBezTo>
                      <a:close/>
                      <a:moveTo>
                        <a:pt x="44" y="30"/>
                      </a:moveTo>
                      <a:cubicBezTo>
                        <a:pt x="42" y="30"/>
                        <a:pt x="41" y="31"/>
                        <a:pt x="41" y="33"/>
                      </a:cubicBezTo>
                      <a:cubicBezTo>
                        <a:pt x="41" y="34"/>
                        <a:pt x="42" y="35"/>
                        <a:pt x="44" y="35"/>
                      </a:cubicBezTo>
                      <a:cubicBezTo>
                        <a:pt x="46" y="35"/>
                        <a:pt x="47" y="34"/>
                        <a:pt x="47" y="33"/>
                      </a:cubicBezTo>
                      <a:cubicBezTo>
                        <a:pt x="47" y="31"/>
                        <a:pt x="46" y="30"/>
                        <a:pt x="44" y="30"/>
                      </a:cubicBezTo>
                      <a:close/>
                      <a:moveTo>
                        <a:pt x="58" y="30"/>
                      </a:moveTo>
                      <a:cubicBezTo>
                        <a:pt x="57" y="30"/>
                        <a:pt x="55" y="31"/>
                        <a:pt x="55" y="33"/>
                      </a:cubicBezTo>
                      <a:cubicBezTo>
                        <a:pt x="55" y="34"/>
                        <a:pt x="57" y="35"/>
                        <a:pt x="58" y="35"/>
                      </a:cubicBezTo>
                      <a:cubicBezTo>
                        <a:pt x="60" y="35"/>
                        <a:pt x="61" y="34"/>
                        <a:pt x="61" y="33"/>
                      </a:cubicBezTo>
                      <a:cubicBezTo>
                        <a:pt x="61" y="31"/>
                        <a:pt x="60" y="30"/>
                        <a:pt x="58" y="3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296" name="Google Shape;296;p29"/>
              <p:cNvGrpSpPr/>
              <p:nvPr/>
            </p:nvGrpSpPr>
            <p:grpSpPr>
              <a:xfrm>
                <a:off x="580033" y="3667209"/>
                <a:ext cx="150057" cy="124907"/>
                <a:chOff x="1247825" y="322750"/>
                <a:chExt cx="443300" cy="369000"/>
              </a:xfrm>
            </p:grpSpPr>
            <p:sp>
              <p:nvSpPr>
                <p:cNvPr id="297" name="Google Shape;297;p29"/>
                <p:cNvSpPr/>
                <p:nvPr/>
              </p:nvSpPr>
              <p:spPr>
                <a:xfrm>
                  <a:off x="1247825" y="322750"/>
                  <a:ext cx="443300" cy="369000"/>
                </a:xfrm>
                <a:custGeom>
                  <a:rect b="b" l="l" r="r" t="t"/>
                  <a:pathLst>
                    <a:path extrusionOk="0" fill="none" h="14760" w="17732">
                      <a:moveTo>
                        <a:pt x="16952" y="2558"/>
                      </a:moveTo>
                      <a:lnTo>
                        <a:pt x="13664" y="2558"/>
                      </a:lnTo>
                      <a:lnTo>
                        <a:pt x="13226" y="755"/>
                      </a:lnTo>
                      <a:lnTo>
                        <a:pt x="13226" y="755"/>
                      </a:lnTo>
                      <a:lnTo>
                        <a:pt x="13177" y="609"/>
                      </a:lnTo>
                      <a:lnTo>
                        <a:pt x="13104" y="463"/>
                      </a:lnTo>
                      <a:lnTo>
                        <a:pt x="13006" y="317"/>
                      </a:lnTo>
                      <a:lnTo>
                        <a:pt x="12885" y="220"/>
                      </a:lnTo>
                      <a:lnTo>
                        <a:pt x="12739" y="122"/>
                      </a:lnTo>
                      <a:lnTo>
                        <a:pt x="12592" y="49"/>
                      </a:lnTo>
                      <a:lnTo>
                        <a:pt x="12446" y="0"/>
                      </a:lnTo>
                      <a:lnTo>
                        <a:pt x="12276" y="0"/>
                      </a:lnTo>
                      <a:lnTo>
                        <a:pt x="5456" y="0"/>
                      </a:lnTo>
                      <a:lnTo>
                        <a:pt x="5456" y="0"/>
                      </a:lnTo>
                      <a:lnTo>
                        <a:pt x="5286" y="0"/>
                      </a:lnTo>
                      <a:lnTo>
                        <a:pt x="5140" y="49"/>
                      </a:lnTo>
                      <a:lnTo>
                        <a:pt x="4994" y="122"/>
                      </a:lnTo>
                      <a:lnTo>
                        <a:pt x="4848" y="220"/>
                      </a:lnTo>
                      <a:lnTo>
                        <a:pt x="4726" y="317"/>
                      </a:lnTo>
                      <a:lnTo>
                        <a:pt x="4628" y="463"/>
                      </a:lnTo>
                      <a:lnTo>
                        <a:pt x="4555" y="609"/>
                      </a:lnTo>
                      <a:lnTo>
                        <a:pt x="4507" y="755"/>
                      </a:lnTo>
                      <a:lnTo>
                        <a:pt x="4068" y="2558"/>
                      </a:lnTo>
                      <a:lnTo>
                        <a:pt x="3240" y="2558"/>
                      </a:lnTo>
                      <a:lnTo>
                        <a:pt x="3240" y="2558"/>
                      </a:lnTo>
                      <a:lnTo>
                        <a:pt x="3240" y="2558"/>
                      </a:lnTo>
                      <a:lnTo>
                        <a:pt x="3240" y="2460"/>
                      </a:lnTo>
                      <a:lnTo>
                        <a:pt x="3216" y="2363"/>
                      </a:lnTo>
                      <a:lnTo>
                        <a:pt x="3167" y="2290"/>
                      </a:lnTo>
                      <a:lnTo>
                        <a:pt x="3094" y="2217"/>
                      </a:lnTo>
                      <a:lnTo>
                        <a:pt x="3045" y="2144"/>
                      </a:lnTo>
                      <a:lnTo>
                        <a:pt x="2948" y="2119"/>
                      </a:lnTo>
                      <a:lnTo>
                        <a:pt x="2850" y="2071"/>
                      </a:lnTo>
                      <a:lnTo>
                        <a:pt x="2753" y="2071"/>
                      </a:lnTo>
                      <a:lnTo>
                        <a:pt x="2047" y="2071"/>
                      </a:lnTo>
                      <a:lnTo>
                        <a:pt x="2047" y="2071"/>
                      </a:lnTo>
                      <a:lnTo>
                        <a:pt x="1949" y="2071"/>
                      </a:lnTo>
                      <a:lnTo>
                        <a:pt x="1852" y="2119"/>
                      </a:lnTo>
                      <a:lnTo>
                        <a:pt x="1779" y="2144"/>
                      </a:lnTo>
                      <a:lnTo>
                        <a:pt x="1706" y="2217"/>
                      </a:lnTo>
                      <a:lnTo>
                        <a:pt x="1633" y="2290"/>
                      </a:lnTo>
                      <a:lnTo>
                        <a:pt x="1608" y="2363"/>
                      </a:lnTo>
                      <a:lnTo>
                        <a:pt x="1560" y="2460"/>
                      </a:lnTo>
                      <a:lnTo>
                        <a:pt x="1560" y="2558"/>
                      </a:lnTo>
                      <a:lnTo>
                        <a:pt x="1560" y="2558"/>
                      </a:lnTo>
                      <a:lnTo>
                        <a:pt x="780" y="2558"/>
                      </a:lnTo>
                      <a:lnTo>
                        <a:pt x="780" y="2558"/>
                      </a:lnTo>
                      <a:lnTo>
                        <a:pt x="634" y="2582"/>
                      </a:lnTo>
                      <a:lnTo>
                        <a:pt x="488" y="2631"/>
                      </a:lnTo>
                      <a:lnTo>
                        <a:pt x="342" y="2679"/>
                      </a:lnTo>
                      <a:lnTo>
                        <a:pt x="220" y="2777"/>
                      </a:lnTo>
                      <a:lnTo>
                        <a:pt x="123" y="2899"/>
                      </a:lnTo>
                      <a:lnTo>
                        <a:pt x="74" y="3045"/>
                      </a:lnTo>
                      <a:lnTo>
                        <a:pt x="25" y="3191"/>
                      </a:lnTo>
                      <a:lnTo>
                        <a:pt x="1" y="3337"/>
                      </a:lnTo>
                      <a:lnTo>
                        <a:pt x="1" y="13980"/>
                      </a:lnTo>
                      <a:lnTo>
                        <a:pt x="1" y="13980"/>
                      </a:lnTo>
                      <a:lnTo>
                        <a:pt x="25" y="14151"/>
                      </a:lnTo>
                      <a:lnTo>
                        <a:pt x="74" y="14297"/>
                      </a:lnTo>
                      <a:lnTo>
                        <a:pt x="123" y="14418"/>
                      </a:lnTo>
                      <a:lnTo>
                        <a:pt x="220" y="14540"/>
                      </a:lnTo>
                      <a:lnTo>
                        <a:pt x="342" y="14638"/>
                      </a:lnTo>
                      <a:lnTo>
                        <a:pt x="488" y="14711"/>
                      </a:lnTo>
                      <a:lnTo>
                        <a:pt x="634" y="14759"/>
                      </a:lnTo>
                      <a:lnTo>
                        <a:pt x="780" y="14759"/>
                      </a:lnTo>
                      <a:lnTo>
                        <a:pt x="16952" y="14759"/>
                      </a:lnTo>
                      <a:lnTo>
                        <a:pt x="16952" y="14759"/>
                      </a:lnTo>
                      <a:lnTo>
                        <a:pt x="17098" y="14759"/>
                      </a:lnTo>
                      <a:lnTo>
                        <a:pt x="17244" y="14711"/>
                      </a:lnTo>
                      <a:lnTo>
                        <a:pt x="17390" y="14638"/>
                      </a:lnTo>
                      <a:lnTo>
                        <a:pt x="17512" y="14540"/>
                      </a:lnTo>
                      <a:lnTo>
                        <a:pt x="17610" y="14418"/>
                      </a:lnTo>
                      <a:lnTo>
                        <a:pt x="17658" y="14297"/>
                      </a:lnTo>
                      <a:lnTo>
                        <a:pt x="17707" y="14151"/>
                      </a:lnTo>
                      <a:lnTo>
                        <a:pt x="17731" y="13980"/>
                      </a:lnTo>
                      <a:lnTo>
                        <a:pt x="17731" y="3337"/>
                      </a:lnTo>
                      <a:lnTo>
                        <a:pt x="17731" y="3337"/>
                      </a:lnTo>
                      <a:lnTo>
                        <a:pt x="17707" y="3191"/>
                      </a:lnTo>
                      <a:lnTo>
                        <a:pt x="17658" y="3045"/>
                      </a:lnTo>
                      <a:lnTo>
                        <a:pt x="17610" y="2899"/>
                      </a:lnTo>
                      <a:lnTo>
                        <a:pt x="17512" y="2777"/>
                      </a:lnTo>
                      <a:lnTo>
                        <a:pt x="17390" y="2679"/>
                      </a:lnTo>
                      <a:lnTo>
                        <a:pt x="17244" y="2631"/>
                      </a:lnTo>
                      <a:lnTo>
                        <a:pt x="17098" y="2582"/>
                      </a:lnTo>
                      <a:lnTo>
                        <a:pt x="16952" y="2558"/>
                      </a:lnTo>
                      <a:lnTo>
                        <a:pt x="16952" y="2558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9"/>
                <p:cNvSpPr/>
                <p:nvPr/>
              </p:nvSpPr>
              <p:spPr>
                <a:xfrm>
                  <a:off x="1398225" y="386675"/>
                  <a:ext cx="142500" cy="25"/>
                </a:xfrm>
                <a:custGeom>
                  <a:rect b="b" l="l" r="r" t="t"/>
                  <a:pathLst>
                    <a:path extrusionOk="0" fill="none" h="1" w="5700">
                      <a:moveTo>
                        <a:pt x="570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9"/>
                <p:cNvSpPr/>
                <p:nvPr/>
              </p:nvSpPr>
              <p:spPr>
                <a:xfrm>
                  <a:off x="1370225" y="450000"/>
                  <a:ext cx="198500" cy="197900"/>
                </a:xfrm>
                <a:custGeom>
                  <a:rect b="b" l="l" r="r" t="t"/>
                  <a:pathLst>
                    <a:path extrusionOk="0" fill="none" h="7916" w="7940">
                      <a:moveTo>
                        <a:pt x="3970" y="7916"/>
                      </a:moveTo>
                      <a:lnTo>
                        <a:pt x="3970" y="7916"/>
                      </a:lnTo>
                      <a:lnTo>
                        <a:pt x="3556" y="7892"/>
                      </a:lnTo>
                      <a:lnTo>
                        <a:pt x="3166" y="7843"/>
                      </a:lnTo>
                      <a:lnTo>
                        <a:pt x="2801" y="7745"/>
                      </a:lnTo>
                      <a:lnTo>
                        <a:pt x="2436" y="7624"/>
                      </a:lnTo>
                      <a:lnTo>
                        <a:pt x="2070" y="7453"/>
                      </a:lnTo>
                      <a:lnTo>
                        <a:pt x="1754" y="7258"/>
                      </a:lnTo>
                      <a:lnTo>
                        <a:pt x="1462" y="7015"/>
                      </a:lnTo>
                      <a:lnTo>
                        <a:pt x="1169" y="6771"/>
                      </a:lnTo>
                      <a:lnTo>
                        <a:pt x="901" y="6479"/>
                      </a:lnTo>
                      <a:lnTo>
                        <a:pt x="682" y="6187"/>
                      </a:lnTo>
                      <a:lnTo>
                        <a:pt x="487" y="5846"/>
                      </a:lnTo>
                      <a:lnTo>
                        <a:pt x="317" y="5505"/>
                      </a:lnTo>
                      <a:lnTo>
                        <a:pt x="195" y="5139"/>
                      </a:lnTo>
                      <a:lnTo>
                        <a:pt x="98" y="4750"/>
                      </a:lnTo>
                      <a:lnTo>
                        <a:pt x="25" y="4360"/>
                      </a:lnTo>
                      <a:lnTo>
                        <a:pt x="0" y="3970"/>
                      </a:lnTo>
                      <a:lnTo>
                        <a:pt x="0" y="3970"/>
                      </a:lnTo>
                      <a:lnTo>
                        <a:pt x="25" y="3556"/>
                      </a:lnTo>
                      <a:lnTo>
                        <a:pt x="98" y="3167"/>
                      </a:lnTo>
                      <a:lnTo>
                        <a:pt x="195" y="2777"/>
                      </a:lnTo>
                      <a:lnTo>
                        <a:pt x="317" y="2412"/>
                      </a:lnTo>
                      <a:lnTo>
                        <a:pt x="487" y="2071"/>
                      </a:lnTo>
                      <a:lnTo>
                        <a:pt x="682" y="1754"/>
                      </a:lnTo>
                      <a:lnTo>
                        <a:pt x="901" y="1437"/>
                      </a:lnTo>
                      <a:lnTo>
                        <a:pt x="1169" y="1170"/>
                      </a:lnTo>
                      <a:lnTo>
                        <a:pt x="1462" y="902"/>
                      </a:lnTo>
                      <a:lnTo>
                        <a:pt x="1754" y="682"/>
                      </a:lnTo>
                      <a:lnTo>
                        <a:pt x="2070" y="488"/>
                      </a:lnTo>
                      <a:lnTo>
                        <a:pt x="2436" y="317"/>
                      </a:lnTo>
                      <a:lnTo>
                        <a:pt x="2801" y="171"/>
                      </a:lnTo>
                      <a:lnTo>
                        <a:pt x="3166" y="74"/>
                      </a:lnTo>
                      <a:lnTo>
                        <a:pt x="3556" y="25"/>
                      </a:lnTo>
                      <a:lnTo>
                        <a:pt x="3970" y="1"/>
                      </a:lnTo>
                      <a:lnTo>
                        <a:pt x="3970" y="1"/>
                      </a:lnTo>
                      <a:lnTo>
                        <a:pt x="4384" y="25"/>
                      </a:lnTo>
                      <a:lnTo>
                        <a:pt x="4774" y="74"/>
                      </a:lnTo>
                      <a:lnTo>
                        <a:pt x="5139" y="171"/>
                      </a:lnTo>
                      <a:lnTo>
                        <a:pt x="5505" y="317"/>
                      </a:lnTo>
                      <a:lnTo>
                        <a:pt x="5870" y="488"/>
                      </a:lnTo>
                      <a:lnTo>
                        <a:pt x="6186" y="682"/>
                      </a:lnTo>
                      <a:lnTo>
                        <a:pt x="6479" y="902"/>
                      </a:lnTo>
                      <a:lnTo>
                        <a:pt x="6771" y="1170"/>
                      </a:lnTo>
                      <a:lnTo>
                        <a:pt x="7039" y="1437"/>
                      </a:lnTo>
                      <a:lnTo>
                        <a:pt x="7258" y="1754"/>
                      </a:lnTo>
                      <a:lnTo>
                        <a:pt x="7453" y="2071"/>
                      </a:lnTo>
                      <a:lnTo>
                        <a:pt x="7623" y="2412"/>
                      </a:lnTo>
                      <a:lnTo>
                        <a:pt x="7745" y="2777"/>
                      </a:lnTo>
                      <a:lnTo>
                        <a:pt x="7843" y="3167"/>
                      </a:lnTo>
                      <a:lnTo>
                        <a:pt x="7916" y="3556"/>
                      </a:lnTo>
                      <a:lnTo>
                        <a:pt x="7940" y="3970"/>
                      </a:lnTo>
                      <a:lnTo>
                        <a:pt x="7940" y="3970"/>
                      </a:lnTo>
                      <a:lnTo>
                        <a:pt x="7916" y="4360"/>
                      </a:lnTo>
                      <a:lnTo>
                        <a:pt x="7843" y="4750"/>
                      </a:lnTo>
                      <a:lnTo>
                        <a:pt x="7745" y="5139"/>
                      </a:lnTo>
                      <a:lnTo>
                        <a:pt x="7623" y="5505"/>
                      </a:lnTo>
                      <a:lnTo>
                        <a:pt x="7453" y="5846"/>
                      </a:lnTo>
                      <a:lnTo>
                        <a:pt x="7258" y="6187"/>
                      </a:lnTo>
                      <a:lnTo>
                        <a:pt x="7039" y="6479"/>
                      </a:lnTo>
                      <a:lnTo>
                        <a:pt x="6771" y="6771"/>
                      </a:lnTo>
                      <a:lnTo>
                        <a:pt x="6479" y="7015"/>
                      </a:lnTo>
                      <a:lnTo>
                        <a:pt x="6186" y="7258"/>
                      </a:lnTo>
                      <a:lnTo>
                        <a:pt x="5870" y="7453"/>
                      </a:lnTo>
                      <a:lnTo>
                        <a:pt x="5505" y="7624"/>
                      </a:lnTo>
                      <a:lnTo>
                        <a:pt x="5139" y="7745"/>
                      </a:lnTo>
                      <a:lnTo>
                        <a:pt x="4774" y="7843"/>
                      </a:lnTo>
                      <a:lnTo>
                        <a:pt x="4384" y="7892"/>
                      </a:lnTo>
                      <a:lnTo>
                        <a:pt x="3970" y="7916"/>
                      </a:lnTo>
                      <a:lnTo>
                        <a:pt x="3970" y="7916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29"/>
                <p:cNvSpPr/>
                <p:nvPr/>
              </p:nvSpPr>
              <p:spPr>
                <a:xfrm>
                  <a:off x="1403100" y="482875"/>
                  <a:ext cx="132750" cy="132150"/>
                </a:xfrm>
                <a:custGeom>
                  <a:rect b="b" l="l" r="r" t="t"/>
                  <a:pathLst>
                    <a:path extrusionOk="0" fill="none" h="5286" w="5310">
                      <a:moveTo>
                        <a:pt x="2655" y="5286"/>
                      </a:moveTo>
                      <a:lnTo>
                        <a:pt x="2655" y="5286"/>
                      </a:lnTo>
                      <a:lnTo>
                        <a:pt x="2387" y="5286"/>
                      </a:lnTo>
                      <a:lnTo>
                        <a:pt x="2119" y="5237"/>
                      </a:lnTo>
                      <a:lnTo>
                        <a:pt x="1876" y="5164"/>
                      </a:lnTo>
                      <a:lnTo>
                        <a:pt x="1632" y="5091"/>
                      </a:lnTo>
                      <a:lnTo>
                        <a:pt x="1389" y="4969"/>
                      </a:lnTo>
                      <a:lnTo>
                        <a:pt x="1169" y="4847"/>
                      </a:lnTo>
                      <a:lnTo>
                        <a:pt x="975" y="4677"/>
                      </a:lnTo>
                      <a:lnTo>
                        <a:pt x="780" y="4506"/>
                      </a:lnTo>
                      <a:lnTo>
                        <a:pt x="609" y="4336"/>
                      </a:lnTo>
                      <a:lnTo>
                        <a:pt x="463" y="4117"/>
                      </a:lnTo>
                      <a:lnTo>
                        <a:pt x="317" y="3897"/>
                      </a:lnTo>
                      <a:lnTo>
                        <a:pt x="220" y="3678"/>
                      </a:lnTo>
                      <a:lnTo>
                        <a:pt x="122" y="3435"/>
                      </a:lnTo>
                      <a:lnTo>
                        <a:pt x="74" y="3191"/>
                      </a:lnTo>
                      <a:lnTo>
                        <a:pt x="25" y="2923"/>
                      </a:lnTo>
                      <a:lnTo>
                        <a:pt x="0" y="2655"/>
                      </a:lnTo>
                      <a:lnTo>
                        <a:pt x="0" y="2655"/>
                      </a:lnTo>
                      <a:lnTo>
                        <a:pt x="25" y="2387"/>
                      </a:lnTo>
                      <a:lnTo>
                        <a:pt x="74" y="2120"/>
                      </a:lnTo>
                      <a:lnTo>
                        <a:pt x="122" y="1852"/>
                      </a:lnTo>
                      <a:lnTo>
                        <a:pt x="220" y="1608"/>
                      </a:lnTo>
                      <a:lnTo>
                        <a:pt x="317" y="1389"/>
                      </a:lnTo>
                      <a:lnTo>
                        <a:pt x="463" y="1170"/>
                      </a:lnTo>
                      <a:lnTo>
                        <a:pt x="609" y="975"/>
                      </a:lnTo>
                      <a:lnTo>
                        <a:pt x="780" y="780"/>
                      </a:lnTo>
                      <a:lnTo>
                        <a:pt x="975" y="610"/>
                      </a:lnTo>
                      <a:lnTo>
                        <a:pt x="1169" y="463"/>
                      </a:lnTo>
                      <a:lnTo>
                        <a:pt x="1389" y="317"/>
                      </a:lnTo>
                      <a:lnTo>
                        <a:pt x="1632" y="220"/>
                      </a:lnTo>
                      <a:lnTo>
                        <a:pt x="1876" y="122"/>
                      </a:lnTo>
                      <a:lnTo>
                        <a:pt x="2119" y="49"/>
                      </a:lnTo>
                      <a:lnTo>
                        <a:pt x="2387" y="25"/>
                      </a:lnTo>
                      <a:lnTo>
                        <a:pt x="2655" y="1"/>
                      </a:lnTo>
                      <a:lnTo>
                        <a:pt x="2655" y="1"/>
                      </a:lnTo>
                      <a:lnTo>
                        <a:pt x="2923" y="25"/>
                      </a:lnTo>
                      <a:lnTo>
                        <a:pt x="3191" y="49"/>
                      </a:lnTo>
                      <a:lnTo>
                        <a:pt x="3435" y="122"/>
                      </a:lnTo>
                      <a:lnTo>
                        <a:pt x="3678" y="220"/>
                      </a:lnTo>
                      <a:lnTo>
                        <a:pt x="3922" y="317"/>
                      </a:lnTo>
                      <a:lnTo>
                        <a:pt x="4141" y="463"/>
                      </a:lnTo>
                      <a:lnTo>
                        <a:pt x="4336" y="610"/>
                      </a:lnTo>
                      <a:lnTo>
                        <a:pt x="4530" y="780"/>
                      </a:lnTo>
                      <a:lnTo>
                        <a:pt x="4701" y="975"/>
                      </a:lnTo>
                      <a:lnTo>
                        <a:pt x="4847" y="1170"/>
                      </a:lnTo>
                      <a:lnTo>
                        <a:pt x="4993" y="1389"/>
                      </a:lnTo>
                      <a:lnTo>
                        <a:pt x="5091" y="1608"/>
                      </a:lnTo>
                      <a:lnTo>
                        <a:pt x="5188" y="1852"/>
                      </a:lnTo>
                      <a:lnTo>
                        <a:pt x="5237" y="2120"/>
                      </a:lnTo>
                      <a:lnTo>
                        <a:pt x="5285" y="2387"/>
                      </a:lnTo>
                      <a:lnTo>
                        <a:pt x="5310" y="2655"/>
                      </a:lnTo>
                      <a:lnTo>
                        <a:pt x="5310" y="2655"/>
                      </a:lnTo>
                      <a:lnTo>
                        <a:pt x="5285" y="2923"/>
                      </a:lnTo>
                      <a:lnTo>
                        <a:pt x="5237" y="3191"/>
                      </a:lnTo>
                      <a:lnTo>
                        <a:pt x="5188" y="3435"/>
                      </a:lnTo>
                      <a:lnTo>
                        <a:pt x="5091" y="3678"/>
                      </a:lnTo>
                      <a:lnTo>
                        <a:pt x="4993" y="3897"/>
                      </a:lnTo>
                      <a:lnTo>
                        <a:pt x="4847" y="4117"/>
                      </a:lnTo>
                      <a:lnTo>
                        <a:pt x="4701" y="4336"/>
                      </a:lnTo>
                      <a:lnTo>
                        <a:pt x="4530" y="4506"/>
                      </a:lnTo>
                      <a:lnTo>
                        <a:pt x="4336" y="4677"/>
                      </a:lnTo>
                      <a:lnTo>
                        <a:pt x="4141" y="4847"/>
                      </a:lnTo>
                      <a:lnTo>
                        <a:pt x="3922" y="4969"/>
                      </a:lnTo>
                      <a:lnTo>
                        <a:pt x="3678" y="5091"/>
                      </a:lnTo>
                      <a:lnTo>
                        <a:pt x="3435" y="5164"/>
                      </a:lnTo>
                      <a:lnTo>
                        <a:pt x="3191" y="5237"/>
                      </a:lnTo>
                      <a:lnTo>
                        <a:pt x="2923" y="5286"/>
                      </a:lnTo>
                      <a:lnTo>
                        <a:pt x="2655" y="5286"/>
                      </a:lnTo>
                      <a:lnTo>
                        <a:pt x="2655" y="5286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29"/>
                <p:cNvSpPr/>
                <p:nvPr/>
              </p:nvSpPr>
              <p:spPr>
                <a:xfrm>
                  <a:off x="1588800" y="435400"/>
                  <a:ext cx="66400" cy="43850"/>
                </a:xfrm>
                <a:custGeom>
                  <a:rect b="b" l="l" r="r" t="t"/>
                  <a:pathLst>
                    <a:path extrusionOk="0" fill="none" h="1754" w="2656">
                      <a:moveTo>
                        <a:pt x="2655" y="1266"/>
                      </a:moveTo>
                      <a:lnTo>
                        <a:pt x="2655" y="1266"/>
                      </a:lnTo>
                      <a:lnTo>
                        <a:pt x="2655" y="1364"/>
                      </a:lnTo>
                      <a:lnTo>
                        <a:pt x="2631" y="1461"/>
                      </a:lnTo>
                      <a:lnTo>
                        <a:pt x="2582" y="1534"/>
                      </a:lnTo>
                      <a:lnTo>
                        <a:pt x="2509" y="1607"/>
                      </a:lnTo>
                      <a:lnTo>
                        <a:pt x="2461" y="1680"/>
                      </a:lnTo>
                      <a:lnTo>
                        <a:pt x="2363" y="1705"/>
                      </a:lnTo>
                      <a:lnTo>
                        <a:pt x="2266" y="1754"/>
                      </a:lnTo>
                      <a:lnTo>
                        <a:pt x="2168" y="1754"/>
                      </a:lnTo>
                      <a:lnTo>
                        <a:pt x="488" y="1754"/>
                      </a:lnTo>
                      <a:lnTo>
                        <a:pt x="488" y="1754"/>
                      </a:lnTo>
                      <a:lnTo>
                        <a:pt x="390" y="1754"/>
                      </a:lnTo>
                      <a:lnTo>
                        <a:pt x="293" y="1705"/>
                      </a:lnTo>
                      <a:lnTo>
                        <a:pt x="220" y="1680"/>
                      </a:lnTo>
                      <a:lnTo>
                        <a:pt x="147" y="1607"/>
                      </a:lnTo>
                      <a:lnTo>
                        <a:pt x="74" y="1534"/>
                      </a:lnTo>
                      <a:lnTo>
                        <a:pt x="49" y="1461"/>
                      </a:lnTo>
                      <a:lnTo>
                        <a:pt x="1" y="1364"/>
                      </a:lnTo>
                      <a:lnTo>
                        <a:pt x="1" y="1266"/>
                      </a:lnTo>
                      <a:lnTo>
                        <a:pt x="1" y="487"/>
                      </a:lnTo>
                      <a:lnTo>
                        <a:pt x="1" y="487"/>
                      </a:lnTo>
                      <a:lnTo>
                        <a:pt x="1" y="390"/>
                      </a:lnTo>
                      <a:lnTo>
                        <a:pt x="49" y="292"/>
                      </a:lnTo>
                      <a:lnTo>
                        <a:pt x="74" y="219"/>
                      </a:lnTo>
                      <a:lnTo>
                        <a:pt x="147" y="146"/>
                      </a:lnTo>
                      <a:lnTo>
                        <a:pt x="220" y="73"/>
                      </a:lnTo>
                      <a:lnTo>
                        <a:pt x="293" y="49"/>
                      </a:lnTo>
                      <a:lnTo>
                        <a:pt x="390" y="0"/>
                      </a:lnTo>
                      <a:lnTo>
                        <a:pt x="488" y="0"/>
                      </a:lnTo>
                      <a:lnTo>
                        <a:pt x="2168" y="0"/>
                      </a:lnTo>
                      <a:lnTo>
                        <a:pt x="2168" y="0"/>
                      </a:lnTo>
                      <a:lnTo>
                        <a:pt x="2266" y="0"/>
                      </a:lnTo>
                      <a:lnTo>
                        <a:pt x="2363" y="49"/>
                      </a:lnTo>
                      <a:lnTo>
                        <a:pt x="2461" y="73"/>
                      </a:lnTo>
                      <a:lnTo>
                        <a:pt x="2509" y="146"/>
                      </a:lnTo>
                      <a:lnTo>
                        <a:pt x="2582" y="219"/>
                      </a:lnTo>
                      <a:lnTo>
                        <a:pt x="2631" y="292"/>
                      </a:lnTo>
                      <a:lnTo>
                        <a:pt x="2655" y="390"/>
                      </a:lnTo>
                      <a:lnTo>
                        <a:pt x="2655" y="487"/>
                      </a:lnTo>
                      <a:lnTo>
                        <a:pt x="2655" y="1266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2" name="Google Shape;302;p29"/>
              <p:cNvGrpSpPr/>
              <p:nvPr/>
            </p:nvGrpSpPr>
            <p:grpSpPr>
              <a:xfrm>
                <a:off x="385124" y="3837928"/>
                <a:ext cx="133359" cy="162674"/>
                <a:chOff x="596350" y="929175"/>
                <a:chExt cx="407950" cy="497475"/>
              </a:xfrm>
            </p:grpSpPr>
            <p:sp>
              <p:nvSpPr>
                <p:cNvPr id="303" name="Google Shape;303;p29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rect b="b" l="l" r="r" t="t"/>
                  <a:pathLst>
                    <a:path extrusionOk="0" fill="none" h="18924" w="1549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9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rect b="b" l="l" r="r" t="t"/>
                  <a:pathLst>
                    <a:path extrusionOk="0" fill="none" h="18511" w="15101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29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rect b="b" l="l" r="r" t="t"/>
                  <a:pathLst>
                    <a:path extrusionOk="0" fill="none" h="1" w="5359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29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rect b="b" l="l" r="r" t="t"/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29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rect b="b" l="l" r="r" t="t"/>
                  <a:pathLst>
                    <a:path extrusionOk="0" fill="none" h="1" w="1023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29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rect b="b" l="l" r="r" t="t"/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29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rect b="b" l="l" r="r" t="t"/>
                  <a:pathLst>
                    <a:path extrusionOk="0" fill="none" h="3362" w="3362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0" name="Google Shape;310;p29"/>
              <p:cNvGrpSpPr/>
              <p:nvPr/>
            </p:nvGrpSpPr>
            <p:grpSpPr>
              <a:xfrm>
                <a:off x="578638" y="3839494"/>
                <a:ext cx="133792" cy="130995"/>
                <a:chOff x="1236875" y="1623900"/>
                <a:chExt cx="465200" cy="455475"/>
              </a:xfrm>
            </p:grpSpPr>
            <p:sp>
              <p:nvSpPr>
                <p:cNvPr id="311" name="Google Shape;311;p29"/>
                <p:cNvSpPr/>
                <p:nvPr/>
              </p:nvSpPr>
              <p:spPr>
                <a:xfrm>
                  <a:off x="1236875" y="1623900"/>
                  <a:ext cx="465200" cy="445125"/>
                </a:xfrm>
                <a:custGeom>
                  <a:rect b="b" l="l" r="r" t="t"/>
                  <a:pathLst>
                    <a:path extrusionOk="0" fill="none" h="17805" w="18608">
                      <a:moveTo>
                        <a:pt x="13493" y="14127"/>
                      </a:moveTo>
                      <a:lnTo>
                        <a:pt x="18608" y="17804"/>
                      </a:lnTo>
                      <a:lnTo>
                        <a:pt x="18608" y="17804"/>
                      </a:lnTo>
                      <a:lnTo>
                        <a:pt x="18608" y="17731"/>
                      </a:lnTo>
                      <a:lnTo>
                        <a:pt x="18608" y="6723"/>
                      </a:lnTo>
                      <a:lnTo>
                        <a:pt x="9304" y="1"/>
                      </a:lnTo>
                      <a:lnTo>
                        <a:pt x="1" y="6723"/>
                      </a:lnTo>
                      <a:lnTo>
                        <a:pt x="1" y="17731"/>
                      </a:lnTo>
                      <a:lnTo>
                        <a:pt x="1" y="17731"/>
                      </a:lnTo>
                      <a:lnTo>
                        <a:pt x="1" y="17804"/>
                      </a:lnTo>
                      <a:lnTo>
                        <a:pt x="5115" y="14127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29"/>
                <p:cNvSpPr/>
                <p:nvPr/>
              </p:nvSpPr>
              <p:spPr>
                <a:xfrm>
                  <a:off x="1244800" y="2078750"/>
                  <a:ext cx="449375" cy="625"/>
                </a:xfrm>
                <a:custGeom>
                  <a:rect b="b" l="l" r="r" t="t"/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0"/>
                      </a:lnTo>
                      <a:lnTo>
                        <a:pt x="171" y="24"/>
                      </a:lnTo>
                      <a:lnTo>
                        <a:pt x="17804" y="24"/>
                      </a:lnTo>
                      <a:lnTo>
                        <a:pt x="17804" y="24"/>
                      </a:lnTo>
                      <a:lnTo>
                        <a:pt x="17877" y="0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29"/>
                <p:cNvSpPr/>
                <p:nvPr/>
              </p:nvSpPr>
              <p:spPr>
                <a:xfrm>
                  <a:off x="1236875" y="1791950"/>
                  <a:ext cx="465200" cy="171725"/>
                </a:xfrm>
                <a:custGeom>
                  <a:rect b="b" l="l" r="r" t="t"/>
                  <a:pathLst>
                    <a:path extrusionOk="0" fill="none" h="6869" w="18608">
                      <a:moveTo>
                        <a:pt x="18608" y="1"/>
                      </a:moveTo>
                      <a:lnTo>
                        <a:pt x="9450" y="6820"/>
                      </a:lnTo>
                      <a:lnTo>
                        <a:pt x="9450" y="6820"/>
                      </a:lnTo>
                      <a:lnTo>
                        <a:pt x="9377" y="6845"/>
                      </a:lnTo>
                      <a:lnTo>
                        <a:pt x="9304" y="6869"/>
                      </a:lnTo>
                      <a:lnTo>
                        <a:pt x="9304" y="6869"/>
                      </a:lnTo>
                      <a:lnTo>
                        <a:pt x="9231" y="6845"/>
                      </a:lnTo>
                      <a:lnTo>
                        <a:pt x="9158" y="682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29"/>
                <p:cNvSpPr/>
                <p:nvPr/>
              </p:nvSpPr>
              <p:spPr>
                <a:xfrm>
                  <a:off x="1330025" y="1750550"/>
                  <a:ext cx="278900" cy="110850"/>
                </a:xfrm>
                <a:custGeom>
                  <a:rect b="b" l="l" r="r" t="t"/>
                  <a:pathLst>
                    <a:path extrusionOk="0" fill="none" h="4434" w="11156">
                      <a:moveTo>
                        <a:pt x="1" y="4433"/>
                      </a:moveTo>
                      <a:lnTo>
                        <a:pt x="1" y="1"/>
                      </a:lnTo>
                      <a:lnTo>
                        <a:pt x="11155" y="1"/>
                      </a:lnTo>
                      <a:lnTo>
                        <a:pt x="11155" y="4433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29"/>
                <p:cNvSpPr/>
                <p:nvPr/>
              </p:nvSpPr>
              <p:spPr>
                <a:xfrm>
                  <a:off x="1402500" y="1810225"/>
                  <a:ext cx="133975" cy="25"/>
                </a:xfrm>
                <a:custGeom>
                  <a:rect b="b" l="l" r="r" t="t"/>
                  <a:pathLst>
                    <a:path extrusionOk="0" fill="none" h="1" w="5359">
                      <a:moveTo>
                        <a:pt x="0" y="0"/>
                      </a:moveTo>
                      <a:lnTo>
                        <a:pt x="5358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29"/>
                <p:cNvSpPr/>
                <p:nvPr/>
              </p:nvSpPr>
              <p:spPr>
                <a:xfrm>
                  <a:off x="1402500" y="1844325"/>
                  <a:ext cx="133975" cy="25"/>
                </a:xfrm>
                <a:custGeom>
                  <a:rect b="b" l="l" r="r" t="t"/>
                  <a:pathLst>
                    <a:path extrusionOk="0" fill="none" h="1" w="5359">
                      <a:moveTo>
                        <a:pt x="0" y="0"/>
                      </a:moveTo>
                      <a:lnTo>
                        <a:pt x="5358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29"/>
                <p:cNvSpPr/>
                <p:nvPr/>
              </p:nvSpPr>
              <p:spPr>
                <a:xfrm>
                  <a:off x="1402500" y="1878425"/>
                  <a:ext cx="85250" cy="25"/>
                </a:xfrm>
                <a:custGeom>
                  <a:rect b="b" l="l" r="r" t="t"/>
                  <a:pathLst>
                    <a:path extrusionOk="0" fill="none" h="1" w="3410">
                      <a:moveTo>
                        <a:pt x="0" y="0"/>
                      </a:moveTo>
                      <a:lnTo>
                        <a:pt x="341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29"/>
              <p:cNvGrpSpPr/>
              <p:nvPr/>
            </p:nvGrpSpPr>
            <p:grpSpPr>
              <a:xfrm>
                <a:off x="445966" y="3508552"/>
                <a:ext cx="168167" cy="168167"/>
                <a:chOff x="5941025" y="3634400"/>
                <a:chExt cx="467650" cy="467650"/>
              </a:xfrm>
            </p:grpSpPr>
            <p:sp>
              <p:nvSpPr>
                <p:cNvPr id="319" name="Google Shape;319;p29"/>
                <p:cNvSpPr/>
                <p:nvPr/>
              </p:nvSpPr>
              <p:spPr>
                <a:xfrm>
                  <a:off x="5941025" y="3634400"/>
                  <a:ext cx="467650" cy="467650"/>
                </a:xfrm>
                <a:custGeom>
                  <a:rect b="b" l="l" r="r" t="t"/>
                  <a:pathLst>
                    <a:path extrusionOk="0" fill="none" h="18706" w="18706">
                      <a:moveTo>
                        <a:pt x="9353" y="1"/>
                      </a:moveTo>
                      <a:lnTo>
                        <a:pt x="9353" y="1"/>
                      </a:lnTo>
                      <a:lnTo>
                        <a:pt x="8866" y="25"/>
                      </a:lnTo>
                      <a:lnTo>
                        <a:pt x="8403" y="50"/>
                      </a:lnTo>
                      <a:lnTo>
                        <a:pt x="7940" y="123"/>
                      </a:lnTo>
                      <a:lnTo>
                        <a:pt x="7478" y="196"/>
                      </a:lnTo>
                      <a:lnTo>
                        <a:pt x="7015" y="293"/>
                      </a:lnTo>
                      <a:lnTo>
                        <a:pt x="6577" y="439"/>
                      </a:lnTo>
                      <a:lnTo>
                        <a:pt x="6138" y="585"/>
                      </a:lnTo>
                      <a:lnTo>
                        <a:pt x="5724" y="732"/>
                      </a:lnTo>
                      <a:lnTo>
                        <a:pt x="5310" y="926"/>
                      </a:lnTo>
                      <a:lnTo>
                        <a:pt x="4896" y="1146"/>
                      </a:lnTo>
                      <a:lnTo>
                        <a:pt x="4506" y="1365"/>
                      </a:lnTo>
                      <a:lnTo>
                        <a:pt x="4117" y="1608"/>
                      </a:lnTo>
                      <a:lnTo>
                        <a:pt x="3751" y="1876"/>
                      </a:lnTo>
                      <a:lnTo>
                        <a:pt x="3410" y="2144"/>
                      </a:lnTo>
                      <a:lnTo>
                        <a:pt x="3069" y="2436"/>
                      </a:lnTo>
                      <a:lnTo>
                        <a:pt x="2753" y="2753"/>
                      </a:lnTo>
                      <a:lnTo>
                        <a:pt x="2436" y="3070"/>
                      </a:lnTo>
                      <a:lnTo>
                        <a:pt x="2144" y="3411"/>
                      </a:lnTo>
                      <a:lnTo>
                        <a:pt x="1876" y="3752"/>
                      </a:lnTo>
                      <a:lnTo>
                        <a:pt x="1608" y="4117"/>
                      </a:lnTo>
                      <a:lnTo>
                        <a:pt x="1365" y="4507"/>
                      </a:lnTo>
                      <a:lnTo>
                        <a:pt x="1145" y="4896"/>
                      </a:lnTo>
                      <a:lnTo>
                        <a:pt x="926" y="5310"/>
                      </a:lnTo>
                      <a:lnTo>
                        <a:pt x="731" y="5724"/>
                      </a:lnTo>
                      <a:lnTo>
                        <a:pt x="585" y="6138"/>
                      </a:lnTo>
                      <a:lnTo>
                        <a:pt x="439" y="6577"/>
                      </a:lnTo>
                      <a:lnTo>
                        <a:pt x="293" y="7015"/>
                      </a:lnTo>
                      <a:lnTo>
                        <a:pt x="196" y="7478"/>
                      </a:lnTo>
                      <a:lnTo>
                        <a:pt x="123" y="7941"/>
                      </a:lnTo>
                      <a:lnTo>
                        <a:pt x="49" y="8403"/>
                      </a:lnTo>
                      <a:lnTo>
                        <a:pt x="25" y="8866"/>
                      </a:lnTo>
                      <a:lnTo>
                        <a:pt x="1" y="9353"/>
                      </a:lnTo>
                      <a:lnTo>
                        <a:pt x="1" y="9353"/>
                      </a:lnTo>
                      <a:lnTo>
                        <a:pt x="25" y="9840"/>
                      </a:lnTo>
                      <a:lnTo>
                        <a:pt x="49" y="10303"/>
                      </a:lnTo>
                      <a:lnTo>
                        <a:pt x="123" y="10766"/>
                      </a:lnTo>
                      <a:lnTo>
                        <a:pt x="196" y="11229"/>
                      </a:lnTo>
                      <a:lnTo>
                        <a:pt x="293" y="11691"/>
                      </a:lnTo>
                      <a:lnTo>
                        <a:pt x="439" y="12130"/>
                      </a:lnTo>
                      <a:lnTo>
                        <a:pt x="585" y="12568"/>
                      </a:lnTo>
                      <a:lnTo>
                        <a:pt x="731" y="12982"/>
                      </a:lnTo>
                      <a:lnTo>
                        <a:pt x="926" y="13396"/>
                      </a:lnTo>
                      <a:lnTo>
                        <a:pt x="1145" y="13810"/>
                      </a:lnTo>
                      <a:lnTo>
                        <a:pt x="1365" y="14200"/>
                      </a:lnTo>
                      <a:lnTo>
                        <a:pt x="1608" y="14590"/>
                      </a:lnTo>
                      <a:lnTo>
                        <a:pt x="1876" y="14955"/>
                      </a:lnTo>
                      <a:lnTo>
                        <a:pt x="2144" y="15296"/>
                      </a:lnTo>
                      <a:lnTo>
                        <a:pt x="2436" y="15637"/>
                      </a:lnTo>
                      <a:lnTo>
                        <a:pt x="2753" y="15953"/>
                      </a:lnTo>
                      <a:lnTo>
                        <a:pt x="3069" y="16270"/>
                      </a:lnTo>
                      <a:lnTo>
                        <a:pt x="3410" y="16562"/>
                      </a:lnTo>
                      <a:lnTo>
                        <a:pt x="3751" y="16830"/>
                      </a:lnTo>
                      <a:lnTo>
                        <a:pt x="4117" y="17098"/>
                      </a:lnTo>
                      <a:lnTo>
                        <a:pt x="4506" y="17342"/>
                      </a:lnTo>
                      <a:lnTo>
                        <a:pt x="4896" y="17561"/>
                      </a:lnTo>
                      <a:lnTo>
                        <a:pt x="5310" y="17780"/>
                      </a:lnTo>
                      <a:lnTo>
                        <a:pt x="5724" y="17975"/>
                      </a:lnTo>
                      <a:lnTo>
                        <a:pt x="6138" y="18121"/>
                      </a:lnTo>
                      <a:lnTo>
                        <a:pt x="6577" y="18267"/>
                      </a:lnTo>
                      <a:lnTo>
                        <a:pt x="7015" y="18413"/>
                      </a:lnTo>
                      <a:lnTo>
                        <a:pt x="7478" y="18511"/>
                      </a:lnTo>
                      <a:lnTo>
                        <a:pt x="7940" y="18584"/>
                      </a:lnTo>
                      <a:lnTo>
                        <a:pt x="8403" y="18657"/>
                      </a:lnTo>
                      <a:lnTo>
                        <a:pt x="8866" y="18681"/>
                      </a:lnTo>
                      <a:lnTo>
                        <a:pt x="9353" y="18706"/>
                      </a:lnTo>
                      <a:lnTo>
                        <a:pt x="9353" y="18706"/>
                      </a:lnTo>
                      <a:lnTo>
                        <a:pt x="9840" y="18681"/>
                      </a:lnTo>
                      <a:lnTo>
                        <a:pt x="10303" y="18657"/>
                      </a:lnTo>
                      <a:lnTo>
                        <a:pt x="10766" y="18584"/>
                      </a:lnTo>
                      <a:lnTo>
                        <a:pt x="11228" y="18511"/>
                      </a:lnTo>
                      <a:lnTo>
                        <a:pt x="11691" y="18413"/>
                      </a:lnTo>
                      <a:lnTo>
                        <a:pt x="12130" y="18267"/>
                      </a:lnTo>
                      <a:lnTo>
                        <a:pt x="12568" y="18121"/>
                      </a:lnTo>
                      <a:lnTo>
                        <a:pt x="12982" y="17975"/>
                      </a:lnTo>
                      <a:lnTo>
                        <a:pt x="13396" y="17780"/>
                      </a:lnTo>
                      <a:lnTo>
                        <a:pt x="13810" y="17561"/>
                      </a:lnTo>
                      <a:lnTo>
                        <a:pt x="14200" y="17342"/>
                      </a:lnTo>
                      <a:lnTo>
                        <a:pt x="14589" y="17098"/>
                      </a:lnTo>
                      <a:lnTo>
                        <a:pt x="14955" y="16830"/>
                      </a:lnTo>
                      <a:lnTo>
                        <a:pt x="15296" y="16562"/>
                      </a:lnTo>
                      <a:lnTo>
                        <a:pt x="15637" y="16270"/>
                      </a:lnTo>
                      <a:lnTo>
                        <a:pt x="15953" y="15953"/>
                      </a:lnTo>
                      <a:lnTo>
                        <a:pt x="16270" y="15637"/>
                      </a:lnTo>
                      <a:lnTo>
                        <a:pt x="16562" y="15296"/>
                      </a:lnTo>
                      <a:lnTo>
                        <a:pt x="16830" y="14955"/>
                      </a:lnTo>
                      <a:lnTo>
                        <a:pt x="17098" y="14590"/>
                      </a:lnTo>
                      <a:lnTo>
                        <a:pt x="17341" y="14200"/>
                      </a:lnTo>
                      <a:lnTo>
                        <a:pt x="17561" y="13810"/>
                      </a:lnTo>
                      <a:lnTo>
                        <a:pt x="17780" y="13396"/>
                      </a:lnTo>
                      <a:lnTo>
                        <a:pt x="17975" y="12982"/>
                      </a:lnTo>
                      <a:lnTo>
                        <a:pt x="18121" y="12568"/>
                      </a:lnTo>
                      <a:lnTo>
                        <a:pt x="18267" y="12130"/>
                      </a:lnTo>
                      <a:lnTo>
                        <a:pt x="18413" y="11691"/>
                      </a:lnTo>
                      <a:lnTo>
                        <a:pt x="18511" y="11229"/>
                      </a:lnTo>
                      <a:lnTo>
                        <a:pt x="18584" y="10766"/>
                      </a:lnTo>
                      <a:lnTo>
                        <a:pt x="18657" y="10303"/>
                      </a:lnTo>
                      <a:lnTo>
                        <a:pt x="18681" y="9840"/>
                      </a:lnTo>
                      <a:lnTo>
                        <a:pt x="18705" y="9353"/>
                      </a:lnTo>
                      <a:lnTo>
                        <a:pt x="18705" y="9353"/>
                      </a:lnTo>
                      <a:lnTo>
                        <a:pt x="18681" y="8866"/>
                      </a:lnTo>
                      <a:lnTo>
                        <a:pt x="18657" y="8403"/>
                      </a:lnTo>
                      <a:lnTo>
                        <a:pt x="18584" y="7941"/>
                      </a:lnTo>
                      <a:lnTo>
                        <a:pt x="18511" y="7478"/>
                      </a:lnTo>
                      <a:lnTo>
                        <a:pt x="18413" y="7015"/>
                      </a:lnTo>
                      <a:lnTo>
                        <a:pt x="18267" y="6577"/>
                      </a:lnTo>
                      <a:lnTo>
                        <a:pt x="18121" y="6138"/>
                      </a:lnTo>
                      <a:lnTo>
                        <a:pt x="17975" y="5724"/>
                      </a:lnTo>
                      <a:lnTo>
                        <a:pt x="17780" y="5310"/>
                      </a:lnTo>
                      <a:lnTo>
                        <a:pt x="17561" y="4896"/>
                      </a:lnTo>
                      <a:lnTo>
                        <a:pt x="17341" y="4507"/>
                      </a:lnTo>
                      <a:lnTo>
                        <a:pt x="17098" y="4117"/>
                      </a:lnTo>
                      <a:lnTo>
                        <a:pt x="16830" y="3752"/>
                      </a:lnTo>
                      <a:lnTo>
                        <a:pt x="16562" y="3411"/>
                      </a:lnTo>
                      <a:lnTo>
                        <a:pt x="16270" y="3070"/>
                      </a:lnTo>
                      <a:lnTo>
                        <a:pt x="15953" y="2753"/>
                      </a:lnTo>
                      <a:lnTo>
                        <a:pt x="15637" y="2436"/>
                      </a:lnTo>
                      <a:lnTo>
                        <a:pt x="15296" y="2144"/>
                      </a:lnTo>
                      <a:lnTo>
                        <a:pt x="14955" y="1876"/>
                      </a:lnTo>
                      <a:lnTo>
                        <a:pt x="14589" y="1608"/>
                      </a:lnTo>
                      <a:lnTo>
                        <a:pt x="14200" y="1365"/>
                      </a:lnTo>
                      <a:lnTo>
                        <a:pt x="13810" y="1146"/>
                      </a:lnTo>
                      <a:lnTo>
                        <a:pt x="13396" y="926"/>
                      </a:lnTo>
                      <a:lnTo>
                        <a:pt x="12982" y="732"/>
                      </a:lnTo>
                      <a:lnTo>
                        <a:pt x="12568" y="585"/>
                      </a:lnTo>
                      <a:lnTo>
                        <a:pt x="12130" y="439"/>
                      </a:lnTo>
                      <a:lnTo>
                        <a:pt x="11691" y="293"/>
                      </a:lnTo>
                      <a:lnTo>
                        <a:pt x="11228" y="196"/>
                      </a:lnTo>
                      <a:lnTo>
                        <a:pt x="10766" y="123"/>
                      </a:lnTo>
                      <a:lnTo>
                        <a:pt x="10303" y="50"/>
                      </a:lnTo>
                      <a:lnTo>
                        <a:pt x="9840" y="25"/>
                      </a:lnTo>
                      <a:lnTo>
                        <a:pt x="9353" y="1"/>
                      </a:lnTo>
                      <a:lnTo>
                        <a:pt x="9353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29"/>
                <p:cNvSpPr/>
                <p:nvPr/>
              </p:nvSpPr>
              <p:spPr>
                <a:xfrm>
                  <a:off x="6211975" y="3753150"/>
                  <a:ext cx="19525" cy="18900"/>
                </a:xfrm>
                <a:custGeom>
                  <a:rect b="b" l="l" r="r" t="t"/>
                  <a:pathLst>
                    <a:path extrusionOk="0" fill="none" h="756" w="781">
                      <a:moveTo>
                        <a:pt x="585" y="0"/>
                      </a:moveTo>
                      <a:lnTo>
                        <a:pt x="585" y="0"/>
                      </a:lnTo>
                      <a:lnTo>
                        <a:pt x="658" y="24"/>
                      </a:lnTo>
                      <a:lnTo>
                        <a:pt x="707" y="49"/>
                      </a:lnTo>
                      <a:lnTo>
                        <a:pt x="756" y="122"/>
                      </a:lnTo>
                      <a:lnTo>
                        <a:pt x="780" y="195"/>
                      </a:lnTo>
                      <a:lnTo>
                        <a:pt x="780" y="195"/>
                      </a:lnTo>
                      <a:lnTo>
                        <a:pt x="756" y="268"/>
                      </a:lnTo>
                      <a:lnTo>
                        <a:pt x="707" y="390"/>
                      </a:lnTo>
                      <a:lnTo>
                        <a:pt x="658" y="487"/>
                      </a:lnTo>
                      <a:lnTo>
                        <a:pt x="585" y="560"/>
                      </a:lnTo>
                      <a:lnTo>
                        <a:pt x="585" y="560"/>
                      </a:lnTo>
                      <a:lnTo>
                        <a:pt x="488" y="633"/>
                      </a:lnTo>
                      <a:lnTo>
                        <a:pt x="390" y="706"/>
                      </a:lnTo>
                      <a:lnTo>
                        <a:pt x="293" y="755"/>
                      </a:lnTo>
                      <a:lnTo>
                        <a:pt x="196" y="755"/>
                      </a:lnTo>
                      <a:lnTo>
                        <a:pt x="196" y="755"/>
                      </a:lnTo>
                      <a:lnTo>
                        <a:pt x="122" y="755"/>
                      </a:lnTo>
                      <a:lnTo>
                        <a:pt x="74" y="706"/>
                      </a:lnTo>
                      <a:lnTo>
                        <a:pt x="25" y="633"/>
                      </a:lnTo>
                      <a:lnTo>
                        <a:pt x="1" y="560"/>
                      </a:lnTo>
                      <a:lnTo>
                        <a:pt x="1" y="560"/>
                      </a:lnTo>
                      <a:lnTo>
                        <a:pt x="25" y="487"/>
                      </a:lnTo>
                      <a:lnTo>
                        <a:pt x="74" y="390"/>
                      </a:lnTo>
                      <a:lnTo>
                        <a:pt x="122" y="268"/>
                      </a:lnTo>
                      <a:lnTo>
                        <a:pt x="196" y="195"/>
                      </a:lnTo>
                      <a:lnTo>
                        <a:pt x="196" y="195"/>
                      </a:lnTo>
                      <a:lnTo>
                        <a:pt x="293" y="122"/>
                      </a:lnTo>
                      <a:lnTo>
                        <a:pt x="390" y="49"/>
                      </a:lnTo>
                      <a:lnTo>
                        <a:pt x="488" y="24"/>
                      </a:lnTo>
                      <a:lnTo>
                        <a:pt x="585" y="0"/>
                      </a:lnTo>
                      <a:lnTo>
                        <a:pt x="585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29"/>
                <p:cNvSpPr/>
                <p:nvPr/>
              </p:nvSpPr>
              <p:spPr>
                <a:xfrm>
                  <a:off x="5943475" y="3695900"/>
                  <a:ext cx="177800" cy="351350"/>
                </a:xfrm>
                <a:custGeom>
                  <a:rect b="b" l="l" r="r" t="t"/>
                  <a:pathLst>
                    <a:path extrusionOk="0" fill="none" h="14054" w="7112">
                      <a:moveTo>
                        <a:pt x="2582" y="780"/>
                      </a:moveTo>
                      <a:lnTo>
                        <a:pt x="2582" y="780"/>
                      </a:lnTo>
                      <a:lnTo>
                        <a:pt x="2752" y="780"/>
                      </a:lnTo>
                      <a:lnTo>
                        <a:pt x="2752" y="780"/>
                      </a:lnTo>
                      <a:lnTo>
                        <a:pt x="2996" y="780"/>
                      </a:lnTo>
                      <a:lnTo>
                        <a:pt x="3215" y="829"/>
                      </a:lnTo>
                      <a:lnTo>
                        <a:pt x="3386" y="878"/>
                      </a:lnTo>
                      <a:lnTo>
                        <a:pt x="3507" y="951"/>
                      </a:lnTo>
                      <a:lnTo>
                        <a:pt x="3507" y="951"/>
                      </a:lnTo>
                      <a:lnTo>
                        <a:pt x="3605" y="1024"/>
                      </a:lnTo>
                      <a:lnTo>
                        <a:pt x="3702" y="1048"/>
                      </a:lnTo>
                      <a:lnTo>
                        <a:pt x="3800" y="1024"/>
                      </a:lnTo>
                      <a:lnTo>
                        <a:pt x="3897" y="951"/>
                      </a:lnTo>
                      <a:lnTo>
                        <a:pt x="3897" y="951"/>
                      </a:lnTo>
                      <a:lnTo>
                        <a:pt x="3970" y="878"/>
                      </a:lnTo>
                      <a:lnTo>
                        <a:pt x="4092" y="829"/>
                      </a:lnTo>
                      <a:lnTo>
                        <a:pt x="4189" y="780"/>
                      </a:lnTo>
                      <a:lnTo>
                        <a:pt x="4262" y="780"/>
                      </a:lnTo>
                      <a:lnTo>
                        <a:pt x="4262" y="780"/>
                      </a:lnTo>
                      <a:lnTo>
                        <a:pt x="4384" y="731"/>
                      </a:lnTo>
                      <a:lnTo>
                        <a:pt x="4506" y="658"/>
                      </a:lnTo>
                      <a:lnTo>
                        <a:pt x="4676" y="537"/>
                      </a:lnTo>
                      <a:lnTo>
                        <a:pt x="4847" y="390"/>
                      </a:lnTo>
                      <a:lnTo>
                        <a:pt x="4847" y="390"/>
                      </a:lnTo>
                      <a:lnTo>
                        <a:pt x="5042" y="244"/>
                      </a:lnTo>
                      <a:lnTo>
                        <a:pt x="5285" y="123"/>
                      </a:lnTo>
                      <a:lnTo>
                        <a:pt x="5529" y="49"/>
                      </a:lnTo>
                      <a:lnTo>
                        <a:pt x="5797" y="1"/>
                      </a:lnTo>
                      <a:lnTo>
                        <a:pt x="5797" y="1"/>
                      </a:lnTo>
                      <a:lnTo>
                        <a:pt x="5894" y="25"/>
                      </a:lnTo>
                      <a:lnTo>
                        <a:pt x="5992" y="49"/>
                      </a:lnTo>
                      <a:lnTo>
                        <a:pt x="6040" y="74"/>
                      </a:lnTo>
                      <a:lnTo>
                        <a:pt x="6089" y="123"/>
                      </a:lnTo>
                      <a:lnTo>
                        <a:pt x="6089" y="171"/>
                      </a:lnTo>
                      <a:lnTo>
                        <a:pt x="6089" y="244"/>
                      </a:lnTo>
                      <a:lnTo>
                        <a:pt x="6040" y="317"/>
                      </a:lnTo>
                      <a:lnTo>
                        <a:pt x="5992" y="390"/>
                      </a:lnTo>
                      <a:lnTo>
                        <a:pt x="5992" y="390"/>
                      </a:lnTo>
                      <a:lnTo>
                        <a:pt x="5845" y="561"/>
                      </a:lnTo>
                      <a:lnTo>
                        <a:pt x="5772" y="707"/>
                      </a:lnTo>
                      <a:lnTo>
                        <a:pt x="5748" y="853"/>
                      </a:lnTo>
                      <a:lnTo>
                        <a:pt x="5772" y="926"/>
                      </a:lnTo>
                      <a:lnTo>
                        <a:pt x="5797" y="951"/>
                      </a:lnTo>
                      <a:lnTo>
                        <a:pt x="5797" y="951"/>
                      </a:lnTo>
                      <a:lnTo>
                        <a:pt x="5870" y="1048"/>
                      </a:lnTo>
                      <a:lnTo>
                        <a:pt x="5918" y="1145"/>
                      </a:lnTo>
                      <a:lnTo>
                        <a:pt x="5967" y="1243"/>
                      </a:lnTo>
                      <a:lnTo>
                        <a:pt x="5992" y="1340"/>
                      </a:lnTo>
                      <a:lnTo>
                        <a:pt x="5992" y="1340"/>
                      </a:lnTo>
                      <a:lnTo>
                        <a:pt x="5967" y="1438"/>
                      </a:lnTo>
                      <a:lnTo>
                        <a:pt x="5918" y="1535"/>
                      </a:lnTo>
                      <a:lnTo>
                        <a:pt x="5870" y="1633"/>
                      </a:lnTo>
                      <a:lnTo>
                        <a:pt x="5797" y="1730"/>
                      </a:lnTo>
                      <a:lnTo>
                        <a:pt x="5797" y="1730"/>
                      </a:lnTo>
                      <a:lnTo>
                        <a:pt x="5748" y="1754"/>
                      </a:lnTo>
                      <a:lnTo>
                        <a:pt x="5699" y="1754"/>
                      </a:lnTo>
                      <a:lnTo>
                        <a:pt x="5553" y="1754"/>
                      </a:lnTo>
                      <a:lnTo>
                        <a:pt x="5383" y="1657"/>
                      </a:lnTo>
                      <a:lnTo>
                        <a:pt x="5212" y="1535"/>
                      </a:lnTo>
                      <a:lnTo>
                        <a:pt x="5212" y="1535"/>
                      </a:lnTo>
                      <a:lnTo>
                        <a:pt x="5066" y="1389"/>
                      </a:lnTo>
                      <a:lnTo>
                        <a:pt x="4896" y="1316"/>
                      </a:lnTo>
                      <a:lnTo>
                        <a:pt x="4749" y="1292"/>
                      </a:lnTo>
                      <a:lnTo>
                        <a:pt x="4701" y="1316"/>
                      </a:lnTo>
                      <a:lnTo>
                        <a:pt x="4652" y="1340"/>
                      </a:lnTo>
                      <a:lnTo>
                        <a:pt x="4652" y="1340"/>
                      </a:lnTo>
                      <a:lnTo>
                        <a:pt x="4555" y="1413"/>
                      </a:lnTo>
                      <a:lnTo>
                        <a:pt x="4457" y="1486"/>
                      </a:lnTo>
                      <a:lnTo>
                        <a:pt x="4360" y="1511"/>
                      </a:lnTo>
                      <a:lnTo>
                        <a:pt x="4262" y="1535"/>
                      </a:lnTo>
                      <a:lnTo>
                        <a:pt x="4262" y="1535"/>
                      </a:lnTo>
                      <a:lnTo>
                        <a:pt x="4116" y="1559"/>
                      </a:lnTo>
                      <a:lnTo>
                        <a:pt x="4043" y="1584"/>
                      </a:lnTo>
                      <a:lnTo>
                        <a:pt x="3994" y="1633"/>
                      </a:lnTo>
                      <a:lnTo>
                        <a:pt x="3994" y="1633"/>
                      </a:lnTo>
                      <a:lnTo>
                        <a:pt x="3946" y="1657"/>
                      </a:lnTo>
                      <a:lnTo>
                        <a:pt x="3873" y="1681"/>
                      </a:lnTo>
                      <a:lnTo>
                        <a:pt x="3702" y="1730"/>
                      </a:lnTo>
                      <a:lnTo>
                        <a:pt x="3702" y="1730"/>
                      </a:lnTo>
                      <a:lnTo>
                        <a:pt x="3605" y="1730"/>
                      </a:lnTo>
                      <a:lnTo>
                        <a:pt x="3507" y="1779"/>
                      </a:lnTo>
                      <a:lnTo>
                        <a:pt x="3410" y="1827"/>
                      </a:lnTo>
                      <a:lnTo>
                        <a:pt x="3312" y="1900"/>
                      </a:lnTo>
                      <a:lnTo>
                        <a:pt x="3312" y="1900"/>
                      </a:lnTo>
                      <a:lnTo>
                        <a:pt x="3288" y="1949"/>
                      </a:lnTo>
                      <a:lnTo>
                        <a:pt x="3288" y="2022"/>
                      </a:lnTo>
                      <a:lnTo>
                        <a:pt x="3288" y="2144"/>
                      </a:lnTo>
                      <a:lnTo>
                        <a:pt x="3386" y="2314"/>
                      </a:lnTo>
                      <a:lnTo>
                        <a:pt x="3507" y="2485"/>
                      </a:lnTo>
                      <a:lnTo>
                        <a:pt x="3507" y="2485"/>
                      </a:lnTo>
                      <a:lnTo>
                        <a:pt x="3605" y="2558"/>
                      </a:lnTo>
                      <a:lnTo>
                        <a:pt x="3702" y="2582"/>
                      </a:lnTo>
                      <a:lnTo>
                        <a:pt x="3800" y="2607"/>
                      </a:lnTo>
                      <a:lnTo>
                        <a:pt x="3921" y="2607"/>
                      </a:lnTo>
                      <a:lnTo>
                        <a:pt x="4043" y="2582"/>
                      </a:lnTo>
                      <a:lnTo>
                        <a:pt x="4141" y="2534"/>
                      </a:lnTo>
                      <a:lnTo>
                        <a:pt x="4262" y="2461"/>
                      </a:lnTo>
                      <a:lnTo>
                        <a:pt x="4360" y="2388"/>
                      </a:lnTo>
                      <a:lnTo>
                        <a:pt x="4360" y="2388"/>
                      </a:lnTo>
                      <a:lnTo>
                        <a:pt x="4555" y="2193"/>
                      </a:lnTo>
                      <a:lnTo>
                        <a:pt x="4749" y="2047"/>
                      </a:lnTo>
                      <a:lnTo>
                        <a:pt x="4920" y="1949"/>
                      </a:lnTo>
                      <a:lnTo>
                        <a:pt x="5042" y="1900"/>
                      </a:lnTo>
                      <a:lnTo>
                        <a:pt x="5042" y="1900"/>
                      </a:lnTo>
                      <a:lnTo>
                        <a:pt x="5115" y="1925"/>
                      </a:lnTo>
                      <a:lnTo>
                        <a:pt x="5163" y="1974"/>
                      </a:lnTo>
                      <a:lnTo>
                        <a:pt x="5212" y="2022"/>
                      </a:lnTo>
                      <a:lnTo>
                        <a:pt x="5212" y="2095"/>
                      </a:lnTo>
                      <a:lnTo>
                        <a:pt x="5212" y="2095"/>
                      </a:lnTo>
                      <a:lnTo>
                        <a:pt x="5236" y="2168"/>
                      </a:lnTo>
                      <a:lnTo>
                        <a:pt x="5285" y="2241"/>
                      </a:lnTo>
                      <a:lnTo>
                        <a:pt x="5334" y="2266"/>
                      </a:lnTo>
                      <a:lnTo>
                        <a:pt x="5407" y="2290"/>
                      </a:lnTo>
                      <a:lnTo>
                        <a:pt x="5407" y="2290"/>
                      </a:lnTo>
                      <a:lnTo>
                        <a:pt x="5504" y="2314"/>
                      </a:lnTo>
                      <a:lnTo>
                        <a:pt x="5602" y="2339"/>
                      </a:lnTo>
                      <a:lnTo>
                        <a:pt x="5699" y="2412"/>
                      </a:lnTo>
                      <a:lnTo>
                        <a:pt x="5797" y="2485"/>
                      </a:lnTo>
                      <a:lnTo>
                        <a:pt x="5797" y="2485"/>
                      </a:lnTo>
                      <a:lnTo>
                        <a:pt x="5845" y="2558"/>
                      </a:lnTo>
                      <a:lnTo>
                        <a:pt x="5870" y="2680"/>
                      </a:lnTo>
                      <a:lnTo>
                        <a:pt x="5845" y="2777"/>
                      </a:lnTo>
                      <a:lnTo>
                        <a:pt x="5797" y="2850"/>
                      </a:lnTo>
                      <a:lnTo>
                        <a:pt x="5797" y="2850"/>
                      </a:lnTo>
                      <a:lnTo>
                        <a:pt x="5699" y="2923"/>
                      </a:lnTo>
                      <a:lnTo>
                        <a:pt x="5602" y="2996"/>
                      </a:lnTo>
                      <a:lnTo>
                        <a:pt x="5504" y="3045"/>
                      </a:lnTo>
                      <a:lnTo>
                        <a:pt x="5407" y="3045"/>
                      </a:lnTo>
                      <a:lnTo>
                        <a:pt x="5407" y="3045"/>
                      </a:lnTo>
                      <a:lnTo>
                        <a:pt x="5310" y="3069"/>
                      </a:lnTo>
                      <a:lnTo>
                        <a:pt x="5163" y="3167"/>
                      </a:lnTo>
                      <a:lnTo>
                        <a:pt x="4993" y="3289"/>
                      </a:lnTo>
                      <a:lnTo>
                        <a:pt x="4847" y="3435"/>
                      </a:lnTo>
                      <a:lnTo>
                        <a:pt x="4847" y="3435"/>
                      </a:lnTo>
                      <a:lnTo>
                        <a:pt x="4676" y="3581"/>
                      </a:lnTo>
                      <a:lnTo>
                        <a:pt x="4506" y="3703"/>
                      </a:lnTo>
                      <a:lnTo>
                        <a:pt x="4384" y="3776"/>
                      </a:lnTo>
                      <a:lnTo>
                        <a:pt x="4262" y="3800"/>
                      </a:lnTo>
                      <a:lnTo>
                        <a:pt x="4262" y="3800"/>
                      </a:lnTo>
                      <a:lnTo>
                        <a:pt x="4141" y="3849"/>
                      </a:lnTo>
                      <a:lnTo>
                        <a:pt x="3970" y="3971"/>
                      </a:lnTo>
                      <a:lnTo>
                        <a:pt x="3726" y="4165"/>
                      </a:lnTo>
                      <a:lnTo>
                        <a:pt x="3483" y="4409"/>
                      </a:lnTo>
                      <a:lnTo>
                        <a:pt x="3142" y="4750"/>
                      </a:lnTo>
                      <a:lnTo>
                        <a:pt x="3142" y="4750"/>
                      </a:lnTo>
                      <a:lnTo>
                        <a:pt x="3020" y="4847"/>
                      </a:lnTo>
                      <a:lnTo>
                        <a:pt x="2874" y="4969"/>
                      </a:lnTo>
                      <a:lnTo>
                        <a:pt x="2557" y="5164"/>
                      </a:lnTo>
                      <a:lnTo>
                        <a:pt x="2265" y="5286"/>
                      </a:lnTo>
                      <a:lnTo>
                        <a:pt x="2119" y="5310"/>
                      </a:lnTo>
                      <a:lnTo>
                        <a:pt x="1997" y="5335"/>
                      </a:lnTo>
                      <a:lnTo>
                        <a:pt x="1997" y="5335"/>
                      </a:lnTo>
                      <a:lnTo>
                        <a:pt x="1754" y="5335"/>
                      </a:lnTo>
                      <a:lnTo>
                        <a:pt x="1535" y="5383"/>
                      </a:lnTo>
                      <a:lnTo>
                        <a:pt x="1364" y="5456"/>
                      </a:lnTo>
                      <a:lnTo>
                        <a:pt x="1242" y="5529"/>
                      </a:lnTo>
                      <a:lnTo>
                        <a:pt x="1242" y="5529"/>
                      </a:lnTo>
                      <a:lnTo>
                        <a:pt x="1169" y="5602"/>
                      </a:lnTo>
                      <a:lnTo>
                        <a:pt x="1096" y="5700"/>
                      </a:lnTo>
                      <a:lnTo>
                        <a:pt x="1047" y="5797"/>
                      </a:lnTo>
                      <a:lnTo>
                        <a:pt x="1047" y="5895"/>
                      </a:lnTo>
                      <a:lnTo>
                        <a:pt x="1047" y="5895"/>
                      </a:lnTo>
                      <a:lnTo>
                        <a:pt x="1047" y="5992"/>
                      </a:lnTo>
                      <a:lnTo>
                        <a:pt x="1096" y="6090"/>
                      </a:lnTo>
                      <a:lnTo>
                        <a:pt x="1169" y="6187"/>
                      </a:lnTo>
                      <a:lnTo>
                        <a:pt x="1242" y="6284"/>
                      </a:lnTo>
                      <a:lnTo>
                        <a:pt x="1242" y="6284"/>
                      </a:lnTo>
                      <a:lnTo>
                        <a:pt x="1315" y="6357"/>
                      </a:lnTo>
                      <a:lnTo>
                        <a:pt x="1413" y="6406"/>
                      </a:lnTo>
                      <a:lnTo>
                        <a:pt x="1535" y="6455"/>
                      </a:lnTo>
                      <a:lnTo>
                        <a:pt x="1608" y="6455"/>
                      </a:lnTo>
                      <a:lnTo>
                        <a:pt x="1608" y="6455"/>
                      </a:lnTo>
                      <a:lnTo>
                        <a:pt x="1729" y="6504"/>
                      </a:lnTo>
                      <a:lnTo>
                        <a:pt x="1876" y="6601"/>
                      </a:lnTo>
                      <a:lnTo>
                        <a:pt x="2070" y="6747"/>
                      </a:lnTo>
                      <a:lnTo>
                        <a:pt x="2290" y="6942"/>
                      </a:lnTo>
                      <a:lnTo>
                        <a:pt x="2290" y="6942"/>
                      </a:lnTo>
                      <a:lnTo>
                        <a:pt x="2484" y="7137"/>
                      </a:lnTo>
                      <a:lnTo>
                        <a:pt x="2679" y="7283"/>
                      </a:lnTo>
                      <a:lnTo>
                        <a:pt x="2825" y="7380"/>
                      </a:lnTo>
                      <a:lnTo>
                        <a:pt x="2947" y="7405"/>
                      </a:lnTo>
                      <a:lnTo>
                        <a:pt x="2947" y="7405"/>
                      </a:lnTo>
                      <a:lnTo>
                        <a:pt x="3093" y="7380"/>
                      </a:lnTo>
                      <a:lnTo>
                        <a:pt x="3166" y="7356"/>
                      </a:lnTo>
                      <a:lnTo>
                        <a:pt x="3239" y="7332"/>
                      </a:lnTo>
                      <a:lnTo>
                        <a:pt x="3239" y="7332"/>
                      </a:lnTo>
                      <a:lnTo>
                        <a:pt x="3288" y="7283"/>
                      </a:lnTo>
                      <a:lnTo>
                        <a:pt x="3410" y="7259"/>
                      </a:lnTo>
                      <a:lnTo>
                        <a:pt x="3556" y="7234"/>
                      </a:lnTo>
                      <a:lnTo>
                        <a:pt x="3702" y="7234"/>
                      </a:lnTo>
                      <a:lnTo>
                        <a:pt x="3702" y="7234"/>
                      </a:lnTo>
                      <a:lnTo>
                        <a:pt x="3873" y="7234"/>
                      </a:lnTo>
                      <a:lnTo>
                        <a:pt x="4019" y="7283"/>
                      </a:lnTo>
                      <a:lnTo>
                        <a:pt x="4165" y="7332"/>
                      </a:lnTo>
                      <a:lnTo>
                        <a:pt x="4262" y="7429"/>
                      </a:lnTo>
                      <a:lnTo>
                        <a:pt x="4262" y="7429"/>
                      </a:lnTo>
                      <a:lnTo>
                        <a:pt x="4360" y="7502"/>
                      </a:lnTo>
                      <a:lnTo>
                        <a:pt x="4457" y="7551"/>
                      </a:lnTo>
                      <a:lnTo>
                        <a:pt x="4555" y="7600"/>
                      </a:lnTo>
                      <a:lnTo>
                        <a:pt x="4652" y="7600"/>
                      </a:lnTo>
                      <a:lnTo>
                        <a:pt x="4652" y="7600"/>
                      </a:lnTo>
                      <a:lnTo>
                        <a:pt x="4749" y="7648"/>
                      </a:lnTo>
                      <a:lnTo>
                        <a:pt x="4896" y="7721"/>
                      </a:lnTo>
                      <a:lnTo>
                        <a:pt x="5066" y="7843"/>
                      </a:lnTo>
                      <a:lnTo>
                        <a:pt x="5212" y="7989"/>
                      </a:lnTo>
                      <a:lnTo>
                        <a:pt x="5212" y="7989"/>
                      </a:lnTo>
                      <a:lnTo>
                        <a:pt x="5383" y="8135"/>
                      </a:lnTo>
                      <a:lnTo>
                        <a:pt x="5553" y="8257"/>
                      </a:lnTo>
                      <a:lnTo>
                        <a:pt x="5699" y="8330"/>
                      </a:lnTo>
                      <a:lnTo>
                        <a:pt x="5797" y="8355"/>
                      </a:lnTo>
                      <a:lnTo>
                        <a:pt x="5797" y="8355"/>
                      </a:lnTo>
                      <a:lnTo>
                        <a:pt x="5870" y="8379"/>
                      </a:lnTo>
                      <a:lnTo>
                        <a:pt x="5992" y="8428"/>
                      </a:lnTo>
                      <a:lnTo>
                        <a:pt x="6089" y="8476"/>
                      </a:lnTo>
                      <a:lnTo>
                        <a:pt x="6162" y="8549"/>
                      </a:lnTo>
                      <a:lnTo>
                        <a:pt x="6162" y="8549"/>
                      </a:lnTo>
                      <a:lnTo>
                        <a:pt x="6259" y="8622"/>
                      </a:lnTo>
                      <a:lnTo>
                        <a:pt x="6357" y="8695"/>
                      </a:lnTo>
                      <a:lnTo>
                        <a:pt x="6454" y="8720"/>
                      </a:lnTo>
                      <a:lnTo>
                        <a:pt x="6552" y="8744"/>
                      </a:lnTo>
                      <a:lnTo>
                        <a:pt x="6552" y="8744"/>
                      </a:lnTo>
                      <a:lnTo>
                        <a:pt x="6649" y="8769"/>
                      </a:lnTo>
                      <a:lnTo>
                        <a:pt x="6747" y="8793"/>
                      </a:lnTo>
                      <a:lnTo>
                        <a:pt x="6844" y="8866"/>
                      </a:lnTo>
                      <a:lnTo>
                        <a:pt x="6941" y="8939"/>
                      </a:lnTo>
                      <a:lnTo>
                        <a:pt x="6941" y="8939"/>
                      </a:lnTo>
                      <a:lnTo>
                        <a:pt x="7014" y="9036"/>
                      </a:lnTo>
                      <a:lnTo>
                        <a:pt x="7063" y="9134"/>
                      </a:lnTo>
                      <a:lnTo>
                        <a:pt x="7112" y="9231"/>
                      </a:lnTo>
                      <a:lnTo>
                        <a:pt x="7112" y="9304"/>
                      </a:lnTo>
                      <a:lnTo>
                        <a:pt x="7112" y="9304"/>
                      </a:lnTo>
                      <a:lnTo>
                        <a:pt x="7112" y="9402"/>
                      </a:lnTo>
                      <a:lnTo>
                        <a:pt x="7063" y="9499"/>
                      </a:lnTo>
                      <a:lnTo>
                        <a:pt x="7014" y="9597"/>
                      </a:lnTo>
                      <a:lnTo>
                        <a:pt x="6941" y="9694"/>
                      </a:lnTo>
                      <a:lnTo>
                        <a:pt x="6941" y="9694"/>
                      </a:lnTo>
                      <a:lnTo>
                        <a:pt x="6868" y="9791"/>
                      </a:lnTo>
                      <a:lnTo>
                        <a:pt x="6795" y="9889"/>
                      </a:lnTo>
                      <a:lnTo>
                        <a:pt x="6747" y="9986"/>
                      </a:lnTo>
                      <a:lnTo>
                        <a:pt x="6747" y="10084"/>
                      </a:lnTo>
                      <a:lnTo>
                        <a:pt x="6747" y="10084"/>
                      </a:lnTo>
                      <a:lnTo>
                        <a:pt x="6722" y="10181"/>
                      </a:lnTo>
                      <a:lnTo>
                        <a:pt x="6625" y="10327"/>
                      </a:lnTo>
                      <a:lnTo>
                        <a:pt x="6503" y="10473"/>
                      </a:lnTo>
                      <a:lnTo>
                        <a:pt x="6357" y="10644"/>
                      </a:lnTo>
                      <a:lnTo>
                        <a:pt x="6357" y="10644"/>
                      </a:lnTo>
                      <a:lnTo>
                        <a:pt x="6211" y="10814"/>
                      </a:lnTo>
                      <a:lnTo>
                        <a:pt x="6089" y="10961"/>
                      </a:lnTo>
                      <a:lnTo>
                        <a:pt x="6016" y="11107"/>
                      </a:lnTo>
                      <a:lnTo>
                        <a:pt x="5992" y="11204"/>
                      </a:lnTo>
                      <a:lnTo>
                        <a:pt x="5992" y="11204"/>
                      </a:lnTo>
                      <a:lnTo>
                        <a:pt x="5943" y="11326"/>
                      </a:lnTo>
                      <a:lnTo>
                        <a:pt x="5870" y="11472"/>
                      </a:lnTo>
                      <a:lnTo>
                        <a:pt x="5748" y="11618"/>
                      </a:lnTo>
                      <a:lnTo>
                        <a:pt x="5602" y="11789"/>
                      </a:lnTo>
                      <a:lnTo>
                        <a:pt x="5602" y="11789"/>
                      </a:lnTo>
                      <a:lnTo>
                        <a:pt x="5456" y="11935"/>
                      </a:lnTo>
                      <a:lnTo>
                        <a:pt x="5334" y="12105"/>
                      </a:lnTo>
                      <a:lnTo>
                        <a:pt x="5261" y="12251"/>
                      </a:lnTo>
                      <a:lnTo>
                        <a:pt x="5212" y="12349"/>
                      </a:lnTo>
                      <a:lnTo>
                        <a:pt x="5212" y="12349"/>
                      </a:lnTo>
                      <a:lnTo>
                        <a:pt x="5188" y="12446"/>
                      </a:lnTo>
                      <a:lnTo>
                        <a:pt x="5139" y="12568"/>
                      </a:lnTo>
                      <a:lnTo>
                        <a:pt x="5042" y="12714"/>
                      </a:lnTo>
                      <a:lnTo>
                        <a:pt x="4944" y="12836"/>
                      </a:lnTo>
                      <a:lnTo>
                        <a:pt x="4944" y="12836"/>
                      </a:lnTo>
                      <a:lnTo>
                        <a:pt x="4822" y="12958"/>
                      </a:lnTo>
                      <a:lnTo>
                        <a:pt x="4725" y="13079"/>
                      </a:lnTo>
                      <a:lnTo>
                        <a:pt x="4676" y="13201"/>
                      </a:lnTo>
                      <a:lnTo>
                        <a:pt x="4652" y="13299"/>
                      </a:lnTo>
                      <a:lnTo>
                        <a:pt x="4652" y="13299"/>
                      </a:lnTo>
                      <a:lnTo>
                        <a:pt x="4676" y="13469"/>
                      </a:lnTo>
                      <a:lnTo>
                        <a:pt x="4701" y="13542"/>
                      </a:lnTo>
                      <a:lnTo>
                        <a:pt x="4749" y="13591"/>
                      </a:lnTo>
                      <a:lnTo>
                        <a:pt x="4749" y="13591"/>
                      </a:lnTo>
                      <a:lnTo>
                        <a:pt x="4774" y="13640"/>
                      </a:lnTo>
                      <a:lnTo>
                        <a:pt x="4822" y="13713"/>
                      </a:lnTo>
                      <a:lnTo>
                        <a:pt x="4847" y="13883"/>
                      </a:lnTo>
                      <a:lnTo>
                        <a:pt x="4847" y="13883"/>
                      </a:lnTo>
                      <a:lnTo>
                        <a:pt x="4822" y="13956"/>
                      </a:lnTo>
                      <a:lnTo>
                        <a:pt x="4774" y="14005"/>
                      </a:lnTo>
                      <a:lnTo>
                        <a:pt x="4725" y="14054"/>
                      </a:lnTo>
                      <a:lnTo>
                        <a:pt x="4652" y="14054"/>
                      </a:lnTo>
                      <a:lnTo>
                        <a:pt x="4652" y="14054"/>
                      </a:lnTo>
                      <a:lnTo>
                        <a:pt x="4555" y="14054"/>
                      </a:lnTo>
                      <a:lnTo>
                        <a:pt x="4457" y="14005"/>
                      </a:lnTo>
                      <a:lnTo>
                        <a:pt x="4360" y="13956"/>
                      </a:lnTo>
                      <a:lnTo>
                        <a:pt x="4262" y="13883"/>
                      </a:lnTo>
                      <a:lnTo>
                        <a:pt x="4262" y="13883"/>
                      </a:lnTo>
                      <a:lnTo>
                        <a:pt x="4189" y="13761"/>
                      </a:lnTo>
                      <a:lnTo>
                        <a:pt x="4141" y="13615"/>
                      </a:lnTo>
                      <a:lnTo>
                        <a:pt x="4092" y="13469"/>
                      </a:lnTo>
                      <a:lnTo>
                        <a:pt x="4092" y="13299"/>
                      </a:lnTo>
                      <a:lnTo>
                        <a:pt x="4092" y="13299"/>
                      </a:lnTo>
                      <a:lnTo>
                        <a:pt x="4067" y="13152"/>
                      </a:lnTo>
                      <a:lnTo>
                        <a:pt x="4019" y="12982"/>
                      </a:lnTo>
                      <a:lnTo>
                        <a:pt x="3970" y="12836"/>
                      </a:lnTo>
                      <a:lnTo>
                        <a:pt x="3897" y="12738"/>
                      </a:lnTo>
                      <a:lnTo>
                        <a:pt x="3897" y="12738"/>
                      </a:lnTo>
                      <a:lnTo>
                        <a:pt x="3848" y="12690"/>
                      </a:lnTo>
                      <a:lnTo>
                        <a:pt x="3824" y="12592"/>
                      </a:lnTo>
                      <a:lnTo>
                        <a:pt x="3751" y="12349"/>
                      </a:lnTo>
                      <a:lnTo>
                        <a:pt x="3726" y="12056"/>
                      </a:lnTo>
                      <a:lnTo>
                        <a:pt x="3702" y="11716"/>
                      </a:lnTo>
                      <a:lnTo>
                        <a:pt x="3702" y="11472"/>
                      </a:lnTo>
                      <a:lnTo>
                        <a:pt x="3702" y="11472"/>
                      </a:lnTo>
                      <a:lnTo>
                        <a:pt x="3702" y="11301"/>
                      </a:lnTo>
                      <a:lnTo>
                        <a:pt x="3653" y="11107"/>
                      </a:lnTo>
                      <a:lnTo>
                        <a:pt x="3629" y="10936"/>
                      </a:lnTo>
                      <a:lnTo>
                        <a:pt x="3556" y="10741"/>
                      </a:lnTo>
                      <a:lnTo>
                        <a:pt x="3483" y="10571"/>
                      </a:lnTo>
                      <a:lnTo>
                        <a:pt x="3410" y="10425"/>
                      </a:lnTo>
                      <a:lnTo>
                        <a:pt x="3312" y="10279"/>
                      </a:lnTo>
                      <a:lnTo>
                        <a:pt x="3239" y="10181"/>
                      </a:lnTo>
                      <a:lnTo>
                        <a:pt x="3239" y="10181"/>
                      </a:lnTo>
                      <a:lnTo>
                        <a:pt x="3045" y="9962"/>
                      </a:lnTo>
                      <a:lnTo>
                        <a:pt x="2898" y="9767"/>
                      </a:lnTo>
                      <a:lnTo>
                        <a:pt x="2801" y="9621"/>
                      </a:lnTo>
                      <a:lnTo>
                        <a:pt x="2752" y="9499"/>
                      </a:lnTo>
                      <a:lnTo>
                        <a:pt x="2752" y="9499"/>
                      </a:lnTo>
                      <a:lnTo>
                        <a:pt x="2728" y="9353"/>
                      </a:lnTo>
                      <a:lnTo>
                        <a:pt x="2704" y="9280"/>
                      </a:lnTo>
                      <a:lnTo>
                        <a:pt x="2655" y="9231"/>
                      </a:lnTo>
                      <a:lnTo>
                        <a:pt x="2655" y="9231"/>
                      </a:lnTo>
                      <a:lnTo>
                        <a:pt x="2631" y="9158"/>
                      </a:lnTo>
                      <a:lnTo>
                        <a:pt x="2582" y="9036"/>
                      </a:lnTo>
                      <a:lnTo>
                        <a:pt x="2582" y="8890"/>
                      </a:lnTo>
                      <a:lnTo>
                        <a:pt x="2557" y="8744"/>
                      </a:lnTo>
                      <a:lnTo>
                        <a:pt x="2557" y="8744"/>
                      </a:lnTo>
                      <a:lnTo>
                        <a:pt x="2582" y="8598"/>
                      </a:lnTo>
                      <a:lnTo>
                        <a:pt x="2582" y="8452"/>
                      </a:lnTo>
                      <a:lnTo>
                        <a:pt x="2631" y="8330"/>
                      </a:lnTo>
                      <a:lnTo>
                        <a:pt x="2655" y="8281"/>
                      </a:lnTo>
                      <a:lnTo>
                        <a:pt x="2655" y="8281"/>
                      </a:lnTo>
                      <a:lnTo>
                        <a:pt x="2704" y="8208"/>
                      </a:lnTo>
                      <a:lnTo>
                        <a:pt x="2728" y="8160"/>
                      </a:lnTo>
                      <a:lnTo>
                        <a:pt x="2752" y="7989"/>
                      </a:lnTo>
                      <a:lnTo>
                        <a:pt x="2752" y="7989"/>
                      </a:lnTo>
                      <a:lnTo>
                        <a:pt x="2728" y="7819"/>
                      </a:lnTo>
                      <a:lnTo>
                        <a:pt x="2704" y="7746"/>
                      </a:lnTo>
                      <a:lnTo>
                        <a:pt x="2655" y="7697"/>
                      </a:lnTo>
                      <a:lnTo>
                        <a:pt x="2655" y="7697"/>
                      </a:lnTo>
                      <a:lnTo>
                        <a:pt x="2606" y="7673"/>
                      </a:lnTo>
                      <a:lnTo>
                        <a:pt x="2533" y="7624"/>
                      </a:lnTo>
                      <a:lnTo>
                        <a:pt x="2363" y="7600"/>
                      </a:lnTo>
                      <a:lnTo>
                        <a:pt x="2363" y="7600"/>
                      </a:lnTo>
                      <a:lnTo>
                        <a:pt x="2265" y="7575"/>
                      </a:lnTo>
                      <a:lnTo>
                        <a:pt x="2119" y="7502"/>
                      </a:lnTo>
                      <a:lnTo>
                        <a:pt x="1973" y="7380"/>
                      </a:lnTo>
                      <a:lnTo>
                        <a:pt x="1802" y="7234"/>
                      </a:lnTo>
                      <a:lnTo>
                        <a:pt x="1802" y="7234"/>
                      </a:lnTo>
                      <a:lnTo>
                        <a:pt x="1632" y="7088"/>
                      </a:lnTo>
                      <a:lnTo>
                        <a:pt x="1486" y="6966"/>
                      </a:lnTo>
                      <a:lnTo>
                        <a:pt x="1340" y="6869"/>
                      </a:lnTo>
                      <a:lnTo>
                        <a:pt x="1242" y="6845"/>
                      </a:lnTo>
                      <a:lnTo>
                        <a:pt x="1242" y="6845"/>
                      </a:lnTo>
                      <a:lnTo>
                        <a:pt x="1121" y="6796"/>
                      </a:lnTo>
                      <a:lnTo>
                        <a:pt x="926" y="6674"/>
                      </a:lnTo>
                      <a:lnTo>
                        <a:pt x="706" y="6504"/>
                      </a:lnTo>
                      <a:lnTo>
                        <a:pt x="463" y="6284"/>
                      </a:lnTo>
                      <a:lnTo>
                        <a:pt x="463" y="6284"/>
                      </a:lnTo>
                      <a:lnTo>
                        <a:pt x="171" y="5919"/>
                      </a:lnTo>
                      <a:lnTo>
                        <a:pt x="0" y="5700"/>
                      </a:lnTo>
                      <a:lnTo>
                        <a:pt x="0" y="5700"/>
                      </a:lnTo>
                      <a:lnTo>
                        <a:pt x="0" y="5724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29"/>
                <p:cNvSpPr/>
                <p:nvPr/>
              </p:nvSpPr>
              <p:spPr>
                <a:xfrm>
                  <a:off x="6128575" y="3695900"/>
                  <a:ext cx="86475" cy="47525"/>
                </a:xfrm>
                <a:custGeom>
                  <a:rect b="b" l="l" r="r" t="t"/>
                  <a:pathLst>
                    <a:path extrusionOk="0" fill="none" h="1901" w="3459">
                      <a:moveTo>
                        <a:pt x="2022" y="1340"/>
                      </a:moveTo>
                      <a:lnTo>
                        <a:pt x="2022" y="1340"/>
                      </a:lnTo>
                      <a:lnTo>
                        <a:pt x="1924" y="1413"/>
                      </a:lnTo>
                      <a:lnTo>
                        <a:pt x="1827" y="1486"/>
                      </a:lnTo>
                      <a:lnTo>
                        <a:pt x="1729" y="1511"/>
                      </a:lnTo>
                      <a:lnTo>
                        <a:pt x="1632" y="1535"/>
                      </a:lnTo>
                      <a:lnTo>
                        <a:pt x="1632" y="1535"/>
                      </a:lnTo>
                      <a:lnTo>
                        <a:pt x="1559" y="1535"/>
                      </a:lnTo>
                      <a:lnTo>
                        <a:pt x="1461" y="1584"/>
                      </a:lnTo>
                      <a:lnTo>
                        <a:pt x="1340" y="1657"/>
                      </a:lnTo>
                      <a:lnTo>
                        <a:pt x="1267" y="1730"/>
                      </a:lnTo>
                      <a:lnTo>
                        <a:pt x="1267" y="1730"/>
                      </a:lnTo>
                      <a:lnTo>
                        <a:pt x="1169" y="1803"/>
                      </a:lnTo>
                      <a:lnTo>
                        <a:pt x="1072" y="1852"/>
                      </a:lnTo>
                      <a:lnTo>
                        <a:pt x="974" y="1900"/>
                      </a:lnTo>
                      <a:lnTo>
                        <a:pt x="877" y="1900"/>
                      </a:lnTo>
                      <a:lnTo>
                        <a:pt x="877" y="1900"/>
                      </a:lnTo>
                      <a:lnTo>
                        <a:pt x="779" y="1900"/>
                      </a:lnTo>
                      <a:lnTo>
                        <a:pt x="682" y="1852"/>
                      </a:lnTo>
                      <a:lnTo>
                        <a:pt x="585" y="1803"/>
                      </a:lnTo>
                      <a:lnTo>
                        <a:pt x="512" y="1730"/>
                      </a:lnTo>
                      <a:lnTo>
                        <a:pt x="512" y="1730"/>
                      </a:lnTo>
                      <a:lnTo>
                        <a:pt x="438" y="1633"/>
                      </a:lnTo>
                      <a:lnTo>
                        <a:pt x="414" y="1535"/>
                      </a:lnTo>
                      <a:lnTo>
                        <a:pt x="438" y="1438"/>
                      </a:lnTo>
                      <a:lnTo>
                        <a:pt x="512" y="1340"/>
                      </a:lnTo>
                      <a:lnTo>
                        <a:pt x="512" y="1340"/>
                      </a:lnTo>
                      <a:lnTo>
                        <a:pt x="585" y="1243"/>
                      </a:lnTo>
                      <a:lnTo>
                        <a:pt x="633" y="1145"/>
                      </a:lnTo>
                      <a:lnTo>
                        <a:pt x="682" y="1048"/>
                      </a:lnTo>
                      <a:lnTo>
                        <a:pt x="682" y="951"/>
                      </a:lnTo>
                      <a:lnTo>
                        <a:pt x="682" y="951"/>
                      </a:lnTo>
                      <a:lnTo>
                        <a:pt x="658" y="804"/>
                      </a:lnTo>
                      <a:lnTo>
                        <a:pt x="633" y="731"/>
                      </a:lnTo>
                      <a:lnTo>
                        <a:pt x="585" y="683"/>
                      </a:lnTo>
                      <a:lnTo>
                        <a:pt x="585" y="683"/>
                      </a:lnTo>
                      <a:lnTo>
                        <a:pt x="536" y="634"/>
                      </a:lnTo>
                      <a:lnTo>
                        <a:pt x="463" y="610"/>
                      </a:lnTo>
                      <a:lnTo>
                        <a:pt x="317" y="585"/>
                      </a:lnTo>
                      <a:lnTo>
                        <a:pt x="317" y="585"/>
                      </a:lnTo>
                      <a:lnTo>
                        <a:pt x="146" y="561"/>
                      </a:lnTo>
                      <a:lnTo>
                        <a:pt x="73" y="512"/>
                      </a:lnTo>
                      <a:lnTo>
                        <a:pt x="24" y="488"/>
                      </a:lnTo>
                      <a:lnTo>
                        <a:pt x="24" y="488"/>
                      </a:lnTo>
                      <a:lnTo>
                        <a:pt x="0" y="439"/>
                      </a:lnTo>
                      <a:lnTo>
                        <a:pt x="24" y="366"/>
                      </a:lnTo>
                      <a:lnTo>
                        <a:pt x="49" y="293"/>
                      </a:lnTo>
                      <a:lnTo>
                        <a:pt x="122" y="196"/>
                      </a:lnTo>
                      <a:lnTo>
                        <a:pt x="122" y="196"/>
                      </a:lnTo>
                      <a:lnTo>
                        <a:pt x="171" y="171"/>
                      </a:lnTo>
                      <a:lnTo>
                        <a:pt x="268" y="123"/>
                      </a:lnTo>
                      <a:lnTo>
                        <a:pt x="512" y="74"/>
                      </a:lnTo>
                      <a:lnTo>
                        <a:pt x="804" y="25"/>
                      </a:lnTo>
                      <a:lnTo>
                        <a:pt x="1145" y="1"/>
                      </a:lnTo>
                      <a:lnTo>
                        <a:pt x="2509" y="1"/>
                      </a:lnTo>
                      <a:lnTo>
                        <a:pt x="2509" y="1"/>
                      </a:lnTo>
                      <a:lnTo>
                        <a:pt x="2850" y="25"/>
                      </a:lnTo>
                      <a:lnTo>
                        <a:pt x="3142" y="49"/>
                      </a:lnTo>
                      <a:lnTo>
                        <a:pt x="3337" y="74"/>
                      </a:lnTo>
                      <a:lnTo>
                        <a:pt x="3434" y="98"/>
                      </a:lnTo>
                      <a:lnTo>
                        <a:pt x="3434" y="98"/>
                      </a:lnTo>
                      <a:lnTo>
                        <a:pt x="3458" y="123"/>
                      </a:lnTo>
                      <a:lnTo>
                        <a:pt x="3434" y="171"/>
                      </a:lnTo>
                      <a:lnTo>
                        <a:pt x="3361" y="317"/>
                      </a:lnTo>
                      <a:lnTo>
                        <a:pt x="3239" y="488"/>
                      </a:lnTo>
                      <a:lnTo>
                        <a:pt x="3069" y="683"/>
                      </a:lnTo>
                      <a:lnTo>
                        <a:pt x="3069" y="683"/>
                      </a:lnTo>
                      <a:lnTo>
                        <a:pt x="2874" y="853"/>
                      </a:lnTo>
                      <a:lnTo>
                        <a:pt x="2679" y="999"/>
                      </a:lnTo>
                      <a:lnTo>
                        <a:pt x="2509" y="1121"/>
                      </a:lnTo>
                      <a:lnTo>
                        <a:pt x="2411" y="1145"/>
                      </a:lnTo>
                      <a:lnTo>
                        <a:pt x="2411" y="1145"/>
                      </a:lnTo>
                      <a:lnTo>
                        <a:pt x="2314" y="1170"/>
                      </a:lnTo>
                      <a:lnTo>
                        <a:pt x="2216" y="1194"/>
                      </a:lnTo>
                      <a:lnTo>
                        <a:pt x="2119" y="1267"/>
                      </a:lnTo>
                      <a:lnTo>
                        <a:pt x="2022" y="1340"/>
                      </a:lnTo>
                      <a:lnTo>
                        <a:pt x="2022" y="1340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29"/>
                <p:cNvSpPr/>
                <p:nvPr/>
              </p:nvSpPr>
              <p:spPr>
                <a:xfrm>
                  <a:off x="6357500" y="3940075"/>
                  <a:ext cx="18900" cy="34725"/>
                </a:xfrm>
                <a:custGeom>
                  <a:rect b="b" l="l" r="r" t="t"/>
                  <a:pathLst>
                    <a:path extrusionOk="0" fill="none" h="1389" w="756">
                      <a:moveTo>
                        <a:pt x="585" y="682"/>
                      </a:moveTo>
                      <a:lnTo>
                        <a:pt x="585" y="682"/>
                      </a:lnTo>
                      <a:lnTo>
                        <a:pt x="512" y="779"/>
                      </a:lnTo>
                      <a:lnTo>
                        <a:pt x="439" y="877"/>
                      </a:lnTo>
                      <a:lnTo>
                        <a:pt x="390" y="974"/>
                      </a:lnTo>
                      <a:lnTo>
                        <a:pt x="390" y="1072"/>
                      </a:lnTo>
                      <a:lnTo>
                        <a:pt x="390" y="1072"/>
                      </a:lnTo>
                      <a:lnTo>
                        <a:pt x="366" y="1218"/>
                      </a:lnTo>
                      <a:lnTo>
                        <a:pt x="317" y="1291"/>
                      </a:lnTo>
                      <a:lnTo>
                        <a:pt x="293" y="1364"/>
                      </a:lnTo>
                      <a:lnTo>
                        <a:pt x="293" y="1364"/>
                      </a:lnTo>
                      <a:lnTo>
                        <a:pt x="244" y="1388"/>
                      </a:lnTo>
                      <a:lnTo>
                        <a:pt x="195" y="1388"/>
                      </a:lnTo>
                      <a:lnTo>
                        <a:pt x="147" y="1388"/>
                      </a:lnTo>
                      <a:lnTo>
                        <a:pt x="98" y="1364"/>
                      </a:lnTo>
                      <a:lnTo>
                        <a:pt x="98" y="1364"/>
                      </a:lnTo>
                      <a:lnTo>
                        <a:pt x="74" y="1291"/>
                      </a:lnTo>
                      <a:lnTo>
                        <a:pt x="25" y="1169"/>
                      </a:lnTo>
                      <a:lnTo>
                        <a:pt x="25" y="1023"/>
                      </a:lnTo>
                      <a:lnTo>
                        <a:pt x="1" y="877"/>
                      </a:lnTo>
                      <a:lnTo>
                        <a:pt x="1" y="877"/>
                      </a:lnTo>
                      <a:lnTo>
                        <a:pt x="25" y="706"/>
                      </a:lnTo>
                      <a:lnTo>
                        <a:pt x="98" y="536"/>
                      </a:lnTo>
                      <a:lnTo>
                        <a:pt x="171" y="365"/>
                      </a:lnTo>
                      <a:lnTo>
                        <a:pt x="293" y="219"/>
                      </a:lnTo>
                      <a:lnTo>
                        <a:pt x="293" y="219"/>
                      </a:lnTo>
                      <a:lnTo>
                        <a:pt x="415" y="122"/>
                      </a:lnTo>
                      <a:lnTo>
                        <a:pt x="512" y="49"/>
                      </a:lnTo>
                      <a:lnTo>
                        <a:pt x="609" y="0"/>
                      </a:lnTo>
                      <a:lnTo>
                        <a:pt x="682" y="24"/>
                      </a:lnTo>
                      <a:lnTo>
                        <a:pt x="682" y="24"/>
                      </a:lnTo>
                      <a:lnTo>
                        <a:pt x="707" y="73"/>
                      </a:lnTo>
                      <a:lnTo>
                        <a:pt x="731" y="146"/>
                      </a:lnTo>
                      <a:lnTo>
                        <a:pt x="756" y="317"/>
                      </a:lnTo>
                      <a:lnTo>
                        <a:pt x="756" y="317"/>
                      </a:lnTo>
                      <a:lnTo>
                        <a:pt x="756" y="390"/>
                      </a:lnTo>
                      <a:lnTo>
                        <a:pt x="707" y="487"/>
                      </a:lnTo>
                      <a:lnTo>
                        <a:pt x="658" y="609"/>
                      </a:lnTo>
                      <a:lnTo>
                        <a:pt x="585" y="682"/>
                      </a:lnTo>
                      <a:lnTo>
                        <a:pt x="585" y="682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29"/>
                <p:cNvSpPr/>
                <p:nvPr/>
              </p:nvSpPr>
              <p:spPr>
                <a:xfrm>
                  <a:off x="6202850" y="3720875"/>
                  <a:ext cx="204000" cy="278875"/>
                </a:xfrm>
                <a:custGeom>
                  <a:rect b="b" l="l" r="r" t="t"/>
                  <a:pathLst>
                    <a:path extrusionOk="0" fill="none" h="11155" w="8160">
                      <a:moveTo>
                        <a:pt x="8159" y="4774"/>
                      </a:moveTo>
                      <a:lnTo>
                        <a:pt x="8159" y="4774"/>
                      </a:lnTo>
                      <a:lnTo>
                        <a:pt x="7599" y="4701"/>
                      </a:lnTo>
                      <a:lnTo>
                        <a:pt x="7283" y="4652"/>
                      </a:lnTo>
                      <a:lnTo>
                        <a:pt x="7136" y="4603"/>
                      </a:lnTo>
                      <a:lnTo>
                        <a:pt x="7136" y="4603"/>
                      </a:lnTo>
                      <a:lnTo>
                        <a:pt x="7088" y="4579"/>
                      </a:lnTo>
                      <a:lnTo>
                        <a:pt x="7015" y="4555"/>
                      </a:lnTo>
                      <a:lnTo>
                        <a:pt x="6844" y="4530"/>
                      </a:lnTo>
                      <a:lnTo>
                        <a:pt x="6844" y="4530"/>
                      </a:lnTo>
                      <a:lnTo>
                        <a:pt x="6747" y="4506"/>
                      </a:lnTo>
                      <a:lnTo>
                        <a:pt x="6649" y="4457"/>
                      </a:lnTo>
                      <a:lnTo>
                        <a:pt x="6552" y="4409"/>
                      </a:lnTo>
                      <a:lnTo>
                        <a:pt x="6454" y="4336"/>
                      </a:lnTo>
                      <a:lnTo>
                        <a:pt x="6454" y="4336"/>
                      </a:lnTo>
                      <a:lnTo>
                        <a:pt x="6381" y="4262"/>
                      </a:lnTo>
                      <a:lnTo>
                        <a:pt x="6308" y="4214"/>
                      </a:lnTo>
                      <a:lnTo>
                        <a:pt x="6235" y="4214"/>
                      </a:lnTo>
                      <a:lnTo>
                        <a:pt x="6187" y="4238"/>
                      </a:lnTo>
                      <a:lnTo>
                        <a:pt x="6187" y="4238"/>
                      </a:lnTo>
                      <a:lnTo>
                        <a:pt x="6162" y="4287"/>
                      </a:lnTo>
                      <a:lnTo>
                        <a:pt x="6162" y="4360"/>
                      </a:lnTo>
                      <a:lnTo>
                        <a:pt x="6211" y="4433"/>
                      </a:lnTo>
                      <a:lnTo>
                        <a:pt x="6284" y="4530"/>
                      </a:lnTo>
                      <a:lnTo>
                        <a:pt x="6284" y="4530"/>
                      </a:lnTo>
                      <a:lnTo>
                        <a:pt x="6357" y="4603"/>
                      </a:lnTo>
                      <a:lnTo>
                        <a:pt x="6454" y="4652"/>
                      </a:lnTo>
                      <a:lnTo>
                        <a:pt x="6576" y="4701"/>
                      </a:lnTo>
                      <a:lnTo>
                        <a:pt x="6649" y="4701"/>
                      </a:lnTo>
                      <a:lnTo>
                        <a:pt x="6649" y="4701"/>
                      </a:lnTo>
                      <a:lnTo>
                        <a:pt x="6747" y="4725"/>
                      </a:lnTo>
                      <a:lnTo>
                        <a:pt x="6844" y="4774"/>
                      </a:lnTo>
                      <a:lnTo>
                        <a:pt x="6942" y="4823"/>
                      </a:lnTo>
                      <a:lnTo>
                        <a:pt x="7039" y="4896"/>
                      </a:lnTo>
                      <a:lnTo>
                        <a:pt x="7039" y="4896"/>
                      </a:lnTo>
                      <a:lnTo>
                        <a:pt x="7063" y="4944"/>
                      </a:lnTo>
                      <a:lnTo>
                        <a:pt x="7088" y="4993"/>
                      </a:lnTo>
                      <a:lnTo>
                        <a:pt x="7063" y="5139"/>
                      </a:lnTo>
                      <a:lnTo>
                        <a:pt x="6966" y="5310"/>
                      </a:lnTo>
                      <a:lnTo>
                        <a:pt x="6844" y="5480"/>
                      </a:lnTo>
                      <a:lnTo>
                        <a:pt x="6844" y="5480"/>
                      </a:lnTo>
                      <a:lnTo>
                        <a:pt x="6674" y="5626"/>
                      </a:lnTo>
                      <a:lnTo>
                        <a:pt x="6528" y="5748"/>
                      </a:lnTo>
                      <a:lnTo>
                        <a:pt x="6381" y="5821"/>
                      </a:lnTo>
                      <a:lnTo>
                        <a:pt x="6284" y="5846"/>
                      </a:lnTo>
                      <a:lnTo>
                        <a:pt x="6284" y="5846"/>
                      </a:lnTo>
                      <a:lnTo>
                        <a:pt x="6113" y="5870"/>
                      </a:lnTo>
                      <a:lnTo>
                        <a:pt x="6040" y="5894"/>
                      </a:lnTo>
                      <a:lnTo>
                        <a:pt x="5992" y="5943"/>
                      </a:lnTo>
                      <a:lnTo>
                        <a:pt x="5992" y="5943"/>
                      </a:lnTo>
                      <a:lnTo>
                        <a:pt x="5943" y="5967"/>
                      </a:lnTo>
                      <a:lnTo>
                        <a:pt x="5894" y="5992"/>
                      </a:lnTo>
                      <a:lnTo>
                        <a:pt x="5846" y="5967"/>
                      </a:lnTo>
                      <a:lnTo>
                        <a:pt x="5797" y="5943"/>
                      </a:lnTo>
                      <a:lnTo>
                        <a:pt x="5797" y="5943"/>
                      </a:lnTo>
                      <a:lnTo>
                        <a:pt x="5773" y="5894"/>
                      </a:lnTo>
                      <a:lnTo>
                        <a:pt x="5724" y="5821"/>
                      </a:lnTo>
                      <a:lnTo>
                        <a:pt x="5699" y="5651"/>
                      </a:lnTo>
                      <a:lnTo>
                        <a:pt x="5699" y="5651"/>
                      </a:lnTo>
                      <a:lnTo>
                        <a:pt x="5675" y="5553"/>
                      </a:lnTo>
                      <a:lnTo>
                        <a:pt x="5602" y="5407"/>
                      </a:lnTo>
                      <a:lnTo>
                        <a:pt x="5480" y="5261"/>
                      </a:lnTo>
                      <a:lnTo>
                        <a:pt x="5334" y="5091"/>
                      </a:lnTo>
                      <a:lnTo>
                        <a:pt x="5334" y="5091"/>
                      </a:lnTo>
                      <a:lnTo>
                        <a:pt x="5188" y="4920"/>
                      </a:lnTo>
                      <a:lnTo>
                        <a:pt x="5066" y="4774"/>
                      </a:lnTo>
                      <a:lnTo>
                        <a:pt x="4969" y="4628"/>
                      </a:lnTo>
                      <a:lnTo>
                        <a:pt x="4944" y="4530"/>
                      </a:lnTo>
                      <a:lnTo>
                        <a:pt x="4944" y="4530"/>
                      </a:lnTo>
                      <a:lnTo>
                        <a:pt x="4944" y="4457"/>
                      </a:lnTo>
                      <a:lnTo>
                        <a:pt x="4920" y="4409"/>
                      </a:lnTo>
                      <a:lnTo>
                        <a:pt x="4896" y="4409"/>
                      </a:lnTo>
                      <a:lnTo>
                        <a:pt x="4847" y="4433"/>
                      </a:lnTo>
                      <a:lnTo>
                        <a:pt x="4847" y="4433"/>
                      </a:lnTo>
                      <a:lnTo>
                        <a:pt x="4823" y="4482"/>
                      </a:lnTo>
                      <a:lnTo>
                        <a:pt x="4774" y="4555"/>
                      </a:lnTo>
                      <a:lnTo>
                        <a:pt x="4750" y="4701"/>
                      </a:lnTo>
                      <a:lnTo>
                        <a:pt x="4750" y="4701"/>
                      </a:lnTo>
                      <a:lnTo>
                        <a:pt x="4774" y="4798"/>
                      </a:lnTo>
                      <a:lnTo>
                        <a:pt x="4847" y="4920"/>
                      </a:lnTo>
                      <a:lnTo>
                        <a:pt x="4920" y="5066"/>
                      </a:lnTo>
                      <a:lnTo>
                        <a:pt x="5042" y="5188"/>
                      </a:lnTo>
                      <a:lnTo>
                        <a:pt x="5042" y="5188"/>
                      </a:lnTo>
                      <a:lnTo>
                        <a:pt x="5139" y="5310"/>
                      </a:lnTo>
                      <a:lnTo>
                        <a:pt x="5237" y="5431"/>
                      </a:lnTo>
                      <a:lnTo>
                        <a:pt x="5310" y="5553"/>
                      </a:lnTo>
                      <a:lnTo>
                        <a:pt x="5334" y="5651"/>
                      </a:lnTo>
                      <a:lnTo>
                        <a:pt x="5334" y="5651"/>
                      </a:lnTo>
                      <a:lnTo>
                        <a:pt x="5334" y="5748"/>
                      </a:lnTo>
                      <a:lnTo>
                        <a:pt x="5383" y="5846"/>
                      </a:lnTo>
                      <a:lnTo>
                        <a:pt x="5432" y="5943"/>
                      </a:lnTo>
                      <a:lnTo>
                        <a:pt x="5505" y="6040"/>
                      </a:lnTo>
                      <a:lnTo>
                        <a:pt x="5505" y="6040"/>
                      </a:lnTo>
                      <a:lnTo>
                        <a:pt x="5626" y="6113"/>
                      </a:lnTo>
                      <a:lnTo>
                        <a:pt x="5773" y="6162"/>
                      </a:lnTo>
                      <a:lnTo>
                        <a:pt x="5919" y="6211"/>
                      </a:lnTo>
                      <a:lnTo>
                        <a:pt x="6089" y="6235"/>
                      </a:lnTo>
                      <a:lnTo>
                        <a:pt x="6089" y="6235"/>
                      </a:lnTo>
                      <a:lnTo>
                        <a:pt x="6235" y="6235"/>
                      </a:lnTo>
                      <a:lnTo>
                        <a:pt x="6357" y="6284"/>
                      </a:lnTo>
                      <a:lnTo>
                        <a:pt x="6430" y="6333"/>
                      </a:lnTo>
                      <a:lnTo>
                        <a:pt x="6454" y="6381"/>
                      </a:lnTo>
                      <a:lnTo>
                        <a:pt x="6454" y="6430"/>
                      </a:lnTo>
                      <a:lnTo>
                        <a:pt x="6454" y="6430"/>
                      </a:lnTo>
                      <a:lnTo>
                        <a:pt x="6430" y="6527"/>
                      </a:lnTo>
                      <a:lnTo>
                        <a:pt x="6308" y="6722"/>
                      </a:lnTo>
                      <a:lnTo>
                        <a:pt x="6113" y="6941"/>
                      </a:lnTo>
                      <a:lnTo>
                        <a:pt x="5894" y="7185"/>
                      </a:lnTo>
                      <a:lnTo>
                        <a:pt x="5894" y="7185"/>
                      </a:lnTo>
                      <a:lnTo>
                        <a:pt x="5675" y="7429"/>
                      </a:lnTo>
                      <a:lnTo>
                        <a:pt x="5505" y="7696"/>
                      </a:lnTo>
                      <a:lnTo>
                        <a:pt x="5358" y="7940"/>
                      </a:lnTo>
                      <a:lnTo>
                        <a:pt x="5334" y="8037"/>
                      </a:lnTo>
                      <a:lnTo>
                        <a:pt x="5334" y="8135"/>
                      </a:lnTo>
                      <a:lnTo>
                        <a:pt x="5334" y="8135"/>
                      </a:lnTo>
                      <a:lnTo>
                        <a:pt x="5334" y="8281"/>
                      </a:lnTo>
                      <a:lnTo>
                        <a:pt x="5358" y="8427"/>
                      </a:lnTo>
                      <a:lnTo>
                        <a:pt x="5383" y="8525"/>
                      </a:lnTo>
                      <a:lnTo>
                        <a:pt x="5432" y="8598"/>
                      </a:lnTo>
                      <a:lnTo>
                        <a:pt x="5432" y="8598"/>
                      </a:lnTo>
                      <a:lnTo>
                        <a:pt x="5456" y="8646"/>
                      </a:lnTo>
                      <a:lnTo>
                        <a:pt x="5480" y="8719"/>
                      </a:lnTo>
                      <a:lnTo>
                        <a:pt x="5505" y="8890"/>
                      </a:lnTo>
                      <a:lnTo>
                        <a:pt x="5505" y="8890"/>
                      </a:lnTo>
                      <a:lnTo>
                        <a:pt x="5480" y="8987"/>
                      </a:lnTo>
                      <a:lnTo>
                        <a:pt x="5383" y="9158"/>
                      </a:lnTo>
                      <a:lnTo>
                        <a:pt x="5237" y="9353"/>
                      </a:lnTo>
                      <a:lnTo>
                        <a:pt x="5042" y="9547"/>
                      </a:lnTo>
                      <a:lnTo>
                        <a:pt x="5042" y="9547"/>
                      </a:lnTo>
                      <a:lnTo>
                        <a:pt x="4847" y="9742"/>
                      </a:lnTo>
                      <a:lnTo>
                        <a:pt x="4701" y="9937"/>
                      </a:lnTo>
                      <a:lnTo>
                        <a:pt x="4603" y="10108"/>
                      </a:lnTo>
                      <a:lnTo>
                        <a:pt x="4555" y="10205"/>
                      </a:lnTo>
                      <a:lnTo>
                        <a:pt x="4555" y="10205"/>
                      </a:lnTo>
                      <a:lnTo>
                        <a:pt x="4530" y="10327"/>
                      </a:lnTo>
                      <a:lnTo>
                        <a:pt x="4457" y="10473"/>
                      </a:lnTo>
                      <a:lnTo>
                        <a:pt x="4336" y="10619"/>
                      </a:lnTo>
                      <a:lnTo>
                        <a:pt x="4189" y="10790"/>
                      </a:lnTo>
                      <a:lnTo>
                        <a:pt x="4189" y="10790"/>
                      </a:lnTo>
                      <a:lnTo>
                        <a:pt x="4019" y="10936"/>
                      </a:lnTo>
                      <a:lnTo>
                        <a:pt x="3873" y="11057"/>
                      </a:lnTo>
                      <a:lnTo>
                        <a:pt x="3727" y="11131"/>
                      </a:lnTo>
                      <a:lnTo>
                        <a:pt x="3605" y="11155"/>
                      </a:lnTo>
                      <a:lnTo>
                        <a:pt x="3605" y="11155"/>
                      </a:lnTo>
                      <a:lnTo>
                        <a:pt x="3532" y="11155"/>
                      </a:lnTo>
                      <a:lnTo>
                        <a:pt x="3434" y="11106"/>
                      </a:lnTo>
                      <a:lnTo>
                        <a:pt x="3337" y="11057"/>
                      </a:lnTo>
                      <a:lnTo>
                        <a:pt x="3240" y="10984"/>
                      </a:lnTo>
                      <a:lnTo>
                        <a:pt x="3240" y="10984"/>
                      </a:lnTo>
                      <a:lnTo>
                        <a:pt x="3167" y="10887"/>
                      </a:lnTo>
                      <a:lnTo>
                        <a:pt x="3093" y="10790"/>
                      </a:lnTo>
                      <a:lnTo>
                        <a:pt x="3069" y="10692"/>
                      </a:lnTo>
                      <a:lnTo>
                        <a:pt x="3045" y="10595"/>
                      </a:lnTo>
                      <a:lnTo>
                        <a:pt x="3045" y="10595"/>
                      </a:lnTo>
                      <a:lnTo>
                        <a:pt x="3020" y="10424"/>
                      </a:lnTo>
                      <a:lnTo>
                        <a:pt x="2996" y="10351"/>
                      </a:lnTo>
                      <a:lnTo>
                        <a:pt x="2947" y="10302"/>
                      </a:lnTo>
                      <a:lnTo>
                        <a:pt x="2947" y="10302"/>
                      </a:lnTo>
                      <a:lnTo>
                        <a:pt x="2923" y="10254"/>
                      </a:lnTo>
                      <a:lnTo>
                        <a:pt x="2874" y="10181"/>
                      </a:lnTo>
                      <a:lnTo>
                        <a:pt x="2850" y="10035"/>
                      </a:lnTo>
                      <a:lnTo>
                        <a:pt x="2850" y="10035"/>
                      </a:lnTo>
                      <a:lnTo>
                        <a:pt x="2826" y="9864"/>
                      </a:lnTo>
                      <a:lnTo>
                        <a:pt x="2801" y="9791"/>
                      </a:lnTo>
                      <a:lnTo>
                        <a:pt x="2752" y="9742"/>
                      </a:lnTo>
                      <a:lnTo>
                        <a:pt x="2752" y="9742"/>
                      </a:lnTo>
                      <a:lnTo>
                        <a:pt x="2728" y="9669"/>
                      </a:lnTo>
                      <a:lnTo>
                        <a:pt x="2704" y="9572"/>
                      </a:lnTo>
                      <a:lnTo>
                        <a:pt x="2679" y="9426"/>
                      </a:lnTo>
                      <a:lnTo>
                        <a:pt x="2655" y="9255"/>
                      </a:lnTo>
                      <a:lnTo>
                        <a:pt x="2655" y="9255"/>
                      </a:lnTo>
                      <a:lnTo>
                        <a:pt x="2679" y="9109"/>
                      </a:lnTo>
                      <a:lnTo>
                        <a:pt x="2704" y="8963"/>
                      </a:lnTo>
                      <a:lnTo>
                        <a:pt x="2728" y="8866"/>
                      </a:lnTo>
                      <a:lnTo>
                        <a:pt x="2752" y="8792"/>
                      </a:lnTo>
                      <a:lnTo>
                        <a:pt x="2752" y="8792"/>
                      </a:lnTo>
                      <a:lnTo>
                        <a:pt x="2801" y="8744"/>
                      </a:lnTo>
                      <a:lnTo>
                        <a:pt x="2826" y="8671"/>
                      </a:lnTo>
                      <a:lnTo>
                        <a:pt x="2850" y="8500"/>
                      </a:lnTo>
                      <a:lnTo>
                        <a:pt x="2850" y="8500"/>
                      </a:lnTo>
                      <a:lnTo>
                        <a:pt x="2826" y="8403"/>
                      </a:lnTo>
                      <a:lnTo>
                        <a:pt x="2777" y="8281"/>
                      </a:lnTo>
                      <a:lnTo>
                        <a:pt x="2679" y="8159"/>
                      </a:lnTo>
                      <a:lnTo>
                        <a:pt x="2582" y="8037"/>
                      </a:lnTo>
                      <a:lnTo>
                        <a:pt x="2582" y="8037"/>
                      </a:lnTo>
                      <a:lnTo>
                        <a:pt x="2460" y="7891"/>
                      </a:lnTo>
                      <a:lnTo>
                        <a:pt x="2363" y="7721"/>
                      </a:lnTo>
                      <a:lnTo>
                        <a:pt x="2314" y="7526"/>
                      </a:lnTo>
                      <a:lnTo>
                        <a:pt x="2290" y="7356"/>
                      </a:lnTo>
                      <a:lnTo>
                        <a:pt x="2290" y="7356"/>
                      </a:lnTo>
                      <a:lnTo>
                        <a:pt x="2290" y="7209"/>
                      </a:lnTo>
                      <a:lnTo>
                        <a:pt x="2265" y="7063"/>
                      </a:lnTo>
                      <a:lnTo>
                        <a:pt x="2217" y="6966"/>
                      </a:lnTo>
                      <a:lnTo>
                        <a:pt x="2192" y="6893"/>
                      </a:lnTo>
                      <a:lnTo>
                        <a:pt x="2192" y="6893"/>
                      </a:lnTo>
                      <a:lnTo>
                        <a:pt x="2144" y="6844"/>
                      </a:lnTo>
                      <a:lnTo>
                        <a:pt x="2071" y="6820"/>
                      </a:lnTo>
                      <a:lnTo>
                        <a:pt x="1900" y="6795"/>
                      </a:lnTo>
                      <a:lnTo>
                        <a:pt x="1900" y="6795"/>
                      </a:lnTo>
                      <a:lnTo>
                        <a:pt x="1754" y="6820"/>
                      </a:lnTo>
                      <a:lnTo>
                        <a:pt x="1681" y="6844"/>
                      </a:lnTo>
                      <a:lnTo>
                        <a:pt x="1632" y="6893"/>
                      </a:lnTo>
                      <a:lnTo>
                        <a:pt x="1632" y="6893"/>
                      </a:lnTo>
                      <a:lnTo>
                        <a:pt x="1559" y="6941"/>
                      </a:lnTo>
                      <a:lnTo>
                        <a:pt x="1437" y="6966"/>
                      </a:lnTo>
                      <a:lnTo>
                        <a:pt x="1291" y="6990"/>
                      </a:lnTo>
                      <a:lnTo>
                        <a:pt x="1145" y="6990"/>
                      </a:lnTo>
                      <a:lnTo>
                        <a:pt x="1145" y="6990"/>
                      </a:lnTo>
                      <a:lnTo>
                        <a:pt x="975" y="6966"/>
                      </a:lnTo>
                      <a:lnTo>
                        <a:pt x="780" y="6868"/>
                      </a:lnTo>
                      <a:lnTo>
                        <a:pt x="561" y="6747"/>
                      </a:lnTo>
                      <a:lnTo>
                        <a:pt x="390" y="6601"/>
                      </a:lnTo>
                      <a:lnTo>
                        <a:pt x="390" y="6601"/>
                      </a:lnTo>
                      <a:lnTo>
                        <a:pt x="317" y="6527"/>
                      </a:lnTo>
                      <a:lnTo>
                        <a:pt x="244" y="6406"/>
                      </a:lnTo>
                      <a:lnTo>
                        <a:pt x="122" y="6113"/>
                      </a:lnTo>
                      <a:lnTo>
                        <a:pt x="49" y="5797"/>
                      </a:lnTo>
                      <a:lnTo>
                        <a:pt x="0" y="5480"/>
                      </a:lnTo>
                      <a:lnTo>
                        <a:pt x="0" y="5480"/>
                      </a:lnTo>
                      <a:lnTo>
                        <a:pt x="25" y="5310"/>
                      </a:lnTo>
                      <a:lnTo>
                        <a:pt x="49" y="5139"/>
                      </a:lnTo>
                      <a:lnTo>
                        <a:pt x="147" y="4798"/>
                      </a:lnTo>
                      <a:lnTo>
                        <a:pt x="220" y="4628"/>
                      </a:lnTo>
                      <a:lnTo>
                        <a:pt x="293" y="4482"/>
                      </a:lnTo>
                      <a:lnTo>
                        <a:pt x="390" y="4336"/>
                      </a:lnTo>
                      <a:lnTo>
                        <a:pt x="487" y="4238"/>
                      </a:lnTo>
                      <a:lnTo>
                        <a:pt x="487" y="4238"/>
                      </a:lnTo>
                      <a:lnTo>
                        <a:pt x="682" y="4043"/>
                      </a:lnTo>
                      <a:lnTo>
                        <a:pt x="877" y="3897"/>
                      </a:lnTo>
                      <a:lnTo>
                        <a:pt x="1048" y="3800"/>
                      </a:lnTo>
                      <a:lnTo>
                        <a:pt x="1145" y="3751"/>
                      </a:lnTo>
                      <a:lnTo>
                        <a:pt x="1145" y="3751"/>
                      </a:lnTo>
                      <a:lnTo>
                        <a:pt x="1316" y="3727"/>
                      </a:lnTo>
                      <a:lnTo>
                        <a:pt x="1389" y="3702"/>
                      </a:lnTo>
                      <a:lnTo>
                        <a:pt x="1437" y="3654"/>
                      </a:lnTo>
                      <a:lnTo>
                        <a:pt x="1437" y="3654"/>
                      </a:lnTo>
                      <a:lnTo>
                        <a:pt x="1510" y="3629"/>
                      </a:lnTo>
                      <a:lnTo>
                        <a:pt x="1608" y="3605"/>
                      </a:lnTo>
                      <a:lnTo>
                        <a:pt x="1754" y="3581"/>
                      </a:lnTo>
                      <a:lnTo>
                        <a:pt x="1900" y="3581"/>
                      </a:lnTo>
                      <a:lnTo>
                        <a:pt x="1900" y="3581"/>
                      </a:lnTo>
                      <a:lnTo>
                        <a:pt x="2071" y="3581"/>
                      </a:lnTo>
                      <a:lnTo>
                        <a:pt x="2241" y="3629"/>
                      </a:lnTo>
                      <a:lnTo>
                        <a:pt x="2363" y="3678"/>
                      </a:lnTo>
                      <a:lnTo>
                        <a:pt x="2485" y="3751"/>
                      </a:lnTo>
                      <a:lnTo>
                        <a:pt x="2485" y="3751"/>
                      </a:lnTo>
                      <a:lnTo>
                        <a:pt x="2558" y="3824"/>
                      </a:lnTo>
                      <a:lnTo>
                        <a:pt x="2655" y="3897"/>
                      </a:lnTo>
                      <a:lnTo>
                        <a:pt x="2777" y="3946"/>
                      </a:lnTo>
                      <a:lnTo>
                        <a:pt x="2850" y="3946"/>
                      </a:lnTo>
                      <a:lnTo>
                        <a:pt x="2850" y="3946"/>
                      </a:lnTo>
                      <a:lnTo>
                        <a:pt x="3020" y="3970"/>
                      </a:lnTo>
                      <a:lnTo>
                        <a:pt x="3093" y="4019"/>
                      </a:lnTo>
                      <a:lnTo>
                        <a:pt x="3142" y="4043"/>
                      </a:lnTo>
                      <a:lnTo>
                        <a:pt x="3142" y="4043"/>
                      </a:lnTo>
                      <a:lnTo>
                        <a:pt x="3191" y="4068"/>
                      </a:lnTo>
                      <a:lnTo>
                        <a:pt x="3240" y="4092"/>
                      </a:lnTo>
                      <a:lnTo>
                        <a:pt x="3288" y="4068"/>
                      </a:lnTo>
                      <a:lnTo>
                        <a:pt x="3337" y="4043"/>
                      </a:lnTo>
                      <a:lnTo>
                        <a:pt x="3337" y="4043"/>
                      </a:lnTo>
                      <a:lnTo>
                        <a:pt x="3386" y="4019"/>
                      </a:lnTo>
                      <a:lnTo>
                        <a:pt x="3459" y="3970"/>
                      </a:lnTo>
                      <a:lnTo>
                        <a:pt x="3605" y="3946"/>
                      </a:lnTo>
                      <a:lnTo>
                        <a:pt x="3605" y="3946"/>
                      </a:lnTo>
                      <a:lnTo>
                        <a:pt x="3775" y="3970"/>
                      </a:lnTo>
                      <a:lnTo>
                        <a:pt x="3848" y="4019"/>
                      </a:lnTo>
                      <a:lnTo>
                        <a:pt x="3897" y="4043"/>
                      </a:lnTo>
                      <a:lnTo>
                        <a:pt x="3897" y="4043"/>
                      </a:lnTo>
                      <a:lnTo>
                        <a:pt x="3970" y="4092"/>
                      </a:lnTo>
                      <a:lnTo>
                        <a:pt x="4068" y="4116"/>
                      </a:lnTo>
                      <a:lnTo>
                        <a:pt x="4214" y="4141"/>
                      </a:lnTo>
                      <a:lnTo>
                        <a:pt x="4384" y="4141"/>
                      </a:lnTo>
                      <a:lnTo>
                        <a:pt x="4384" y="4141"/>
                      </a:lnTo>
                      <a:lnTo>
                        <a:pt x="4530" y="4141"/>
                      </a:lnTo>
                      <a:lnTo>
                        <a:pt x="4677" y="4116"/>
                      </a:lnTo>
                      <a:lnTo>
                        <a:pt x="4774" y="4092"/>
                      </a:lnTo>
                      <a:lnTo>
                        <a:pt x="4847" y="4043"/>
                      </a:lnTo>
                      <a:lnTo>
                        <a:pt x="4847" y="4043"/>
                      </a:lnTo>
                      <a:lnTo>
                        <a:pt x="4896" y="3995"/>
                      </a:lnTo>
                      <a:lnTo>
                        <a:pt x="4920" y="3921"/>
                      </a:lnTo>
                      <a:lnTo>
                        <a:pt x="4944" y="3751"/>
                      </a:lnTo>
                      <a:lnTo>
                        <a:pt x="4944" y="3751"/>
                      </a:lnTo>
                      <a:lnTo>
                        <a:pt x="4944" y="3727"/>
                      </a:lnTo>
                      <a:lnTo>
                        <a:pt x="4920" y="3678"/>
                      </a:lnTo>
                      <a:lnTo>
                        <a:pt x="4823" y="3629"/>
                      </a:lnTo>
                      <a:lnTo>
                        <a:pt x="4701" y="3581"/>
                      </a:lnTo>
                      <a:lnTo>
                        <a:pt x="4555" y="3581"/>
                      </a:lnTo>
                      <a:lnTo>
                        <a:pt x="4555" y="3581"/>
                      </a:lnTo>
                      <a:lnTo>
                        <a:pt x="4409" y="3556"/>
                      </a:lnTo>
                      <a:lnTo>
                        <a:pt x="4238" y="3507"/>
                      </a:lnTo>
                      <a:lnTo>
                        <a:pt x="4092" y="3459"/>
                      </a:lnTo>
                      <a:lnTo>
                        <a:pt x="3995" y="3386"/>
                      </a:lnTo>
                      <a:lnTo>
                        <a:pt x="3995" y="3386"/>
                      </a:lnTo>
                      <a:lnTo>
                        <a:pt x="3897" y="3313"/>
                      </a:lnTo>
                      <a:lnTo>
                        <a:pt x="3800" y="3240"/>
                      </a:lnTo>
                      <a:lnTo>
                        <a:pt x="3702" y="3215"/>
                      </a:lnTo>
                      <a:lnTo>
                        <a:pt x="3605" y="3191"/>
                      </a:lnTo>
                      <a:lnTo>
                        <a:pt x="3605" y="3191"/>
                      </a:lnTo>
                      <a:lnTo>
                        <a:pt x="3532" y="3166"/>
                      </a:lnTo>
                      <a:lnTo>
                        <a:pt x="3434" y="3142"/>
                      </a:lnTo>
                      <a:lnTo>
                        <a:pt x="3337" y="3069"/>
                      </a:lnTo>
                      <a:lnTo>
                        <a:pt x="3240" y="2996"/>
                      </a:lnTo>
                      <a:lnTo>
                        <a:pt x="3240" y="2996"/>
                      </a:lnTo>
                      <a:lnTo>
                        <a:pt x="3167" y="2923"/>
                      </a:lnTo>
                      <a:lnTo>
                        <a:pt x="3069" y="2899"/>
                      </a:lnTo>
                      <a:lnTo>
                        <a:pt x="2996" y="2874"/>
                      </a:lnTo>
                      <a:lnTo>
                        <a:pt x="2947" y="2899"/>
                      </a:lnTo>
                      <a:lnTo>
                        <a:pt x="2947" y="2899"/>
                      </a:lnTo>
                      <a:lnTo>
                        <a:pt x="2899" y="2923"/>
                      </a:lnTo>
                      <a:lnTo>
                        <a:pt x="2826" y="2923"/>
                      </a:lnTo>
                      <a:lnTo>
                        <a:pt x="2752" y="2874"/>
                      </a:lnTo>
                      <a:lnTo>
                        <a:pt x="2655" y="2801"/>
                      </a:lnTo>
                      <a:lnTo>
                        <a:pt x="2655" y="2801"/>
                      </a:lnTo>
                      <a:lnTo>
                        <a:pt x="2582" y="2752"/>
                      </a:lnTo>
                      <a:lnTo>
                        <a:pt x="2509" y="2704"/>
                      </a:lnTo>
                      <a:lnTo>
                        <a:pt x="2436" y="2704"/>
                      </a:lnTo>
                      <a:lnTo>
                        <a:pt x="2387" y="2704"/>
                      </a:lnTo>
                      <a:lnTo>
                        <a:pt x="2387" y="2704"/>
                      </a:lnTo>
                      <a:lnTo>
                        <a:pt x="2338" y="2752"/>
                      </a:lnTo>
                      <a:lnTo>
                        <a:pt x="2265" y="2777"/>
                      </a:lnTo>
                      <a:lnTo>
                        <a:pt x="2095" y="2801"/>
                      </a:lnTo>
                      <a:lnTo>
                        <a:pt x="2095" y="2801"/>
                      </a:lnTo>
                      <a:lnTo>
                        <a:pt x="1997" y="2850"/>
                      </a:lnTo>
                      <a:lnTo>
                        <a:pt x="1851" y="2923"/>
                      </a:lnTo>
                      <a:lnTo>
                        <a:pt x="1681" y="3045"/>
                      </a:lnTo>
                      <a:lnTo>
                        <a:pt x="1535" y="3191"/>
                      </a:lnTo>
                      <a:lnTo>
                        <a:pt x="1535" y="3191"/>
                      </a:lnTo>
                      <a:lnTo>
                        <a:pt x="1364" y="3337"/>
                      </a:lnTo>
                      <a:lnTo>
                        <a:pt x="1194" y="3459"/>
                      </a:lnTo>
                      <a:lnTo>
                        <a:pt x="1072" y="3532"/>
                      </a:lnTo>
                      <a:lnTo>
                        <a:pt x="950" y="3581"/>
                      </a:lnTo>
                      <a:lnTo>
                        <a:pt x="950" y="3581"/>
                      </a:lnTo>
                      <a:lnTo>
                        <a:pt x="804" y="3532"/>
                      </a:lnTo>
                      <a:lnTo>
                        <a:pt x="731" y="3507"/>
                      </a:lnTo>
                      <a:lnTo>
                        <a:pt x="682" y="3483"/>
                      </a:lnTo>
                      <a:lnTo>
                        <a:pt x="682" y="3483"/>
                      </a:lnTo>
                      <a:lnTo>
                        <a:pt x="634" y="3434"/>
                      </a:lnTo>
                      <a:lnTo>
                        <a:pt x="609" y="3361"/>
                      </a:lnTo>
                      <a:lnTo>
                        <a:pt x="585" y="3191"/>
                      </a:lnTo>
                      <a:lnTo>
                        <a:pt x="585" y="3191"/>
                      </a:lnTo>
                      <a:lnTo>
                        <a:pt x="609" y="3020"/>
                      </a:lnTo>
                      <a:lnTo>
                        <a:pt x="634" y="2947"/>
                      </a:lnTo>
                      <a:lnTo>
                        <a:pt x="682" y="2899"/>
                      </a:lnTo>
                      <a:lnTo>
                        <a:pt x="682" y="2899"/>
                      </a:lnTo>
                      <a:lnTo>
                        <a:pt x="731" y="2874"/>
                      </a:lnTo>
                      <a:lnTo>
                        <a:pt x="853" y="2850"/>
                      </a:lnTo>
                      <a:lnTo>
                        <a:pt x="999" y="2826"/>
                      </a:lnTo>
                      <a:lnTo>
                        <a:pt x="1145" y="2801"/>
                      </a:lnTo>
                      <a:lnTo>
                        <a:pt x="1145" y="2801"/>
                      </a:lnTo>
                      <a:lnTo>
                        <a:pt x="1291" y="2801"/>
                      </a:lnTo>
                      <a:lnTo>
                        <a:pt x="1413" y="2752"/>
                      </a:lnTo>
                      <a:lnTo>
                        <a:pt x="1486" y="2704"/>
                      </a:lnTo>
                      <a:lnTo>
                        <a:pt x="1510" y="2655"/>
                      </a:lnTo>
                      <a:lnTo>
                        <a:pt x="1535" y="2631"/>
                      </a:lnTo>
                      <a:lnTo>
                        <a:pt x="1535" y="2631"/>
                      </a:lnTo>
                      <a:lnTo>
                        <a:pt x="1486" y="2460"/>
                      </a:lnTo>
                      <a:lnTo>
                        <a:pt x="1462" y="2387"/>
                      </a:lnTo>
                      <a:lnTo>
                        <a:pt x="1437" y="2338"/>
                      </a:lnTo>
                      <a:lnTo>
                        <a:pt x="1437" y="2338"/>
                      </a:lnTo>
                      <a:lnTo>
                        <a:pt x="1389" y="2290"/>
                      </a:lnTo>
                      <a:lnTo>
                        <a:pt x="1389" y="2241"/>
                      </a:lnTo>
                      <a:lnTo>
                        <a:pt x="1389" y="2192"/>
                      </a:lnTo>
                      <a:lnTo>
                        <a:pt x="1437" y="2144"/>
                      </a:lnTo>
                      <a:lnTo>
                        <a:pt x="1437" y="2144"/>
                      </a:lnTo>
                      <a:lnTo>
                        <a:pt x="1486" y="2119"/>
                      </a:lnTo>
                      <a:lnTo>
                        <a:pt x="1559" y="2070"/>
                      </a:lnTo>
                      <a:lnTo>
                        <a:pt x="1705" y="2046"/>
                      </a:lnTo>
                      <a:lnTo>
                        <a:pt x="1705" y="2046"/>
                      </a:lnTo>
                      <a:lnTo>
                        <a:pt x="1803" y="2046"/>
                      </a:lnTo>
                      <a:lnTo>
                        <a:pt x="1900" y="1997"/>
                      </a:lnTo>
                      <a:lnTo>
                        <a:pt x="1997" y="1924"/>
                      </a:lnTo>
                      <a:lnTo>
                        <a:pt x="2095" y="1851"/>
                      </a:lnTo>
                      <a:lnTo>
                        <a:pt x="2095" y="1851"/>
                      </a:lnTo>
                      <a:lnTo>
                        <a:pt x="2168" y="1778"/>
                      </a:lnTo>
                      <a:lnTo>
                        <a:pt x="2241" y="1681"/>
                      </a:lnTo>
                      <a:lnTo>
                        <a:pt x="2265" y="1559"/>
                      </a:lnTo>
                      <a:lnTo>
                        <a:pt x="2290" y="1486"/>
                      </a:lnTo>
                      <a:lnTo>
                        <a:pt x="2290" y="1486"/>
                      </a:lnTo>
                      <a:lnTo>
                        <a:pt x="2265" y="1315"/>
                      </a:lnTo>
                      <a:lnTo>
                        <a:pt x="2217" y="1242"/>
                      </a:lnTo>
                      <a:lnTo>
                        <a:pt x="2192" y="1194"/>
                      </a:lnTo>
                      <a:lnTo>
                        <a:pt x="2192" y="1194"/>
                      </a:lnTo>
                      <a:lnTo>
                        <a:pt x="2192" y="1169"/>
                      </a:lnTo>
                      <a:lnTo>
                        <a:pt x="2192" y="1121"/>
                      </a:lnTo>
                      <a:lnTo>
                        <a:pt x="2265" y="999"/>
                      </a:lnTo>
                      <a:lnTo>
                        <a:pt x="2387" y="828"/>
                      </a:lnTo>
                      <a:lnTo>
                        <a:pt x="2582" y="634"/>
                      </a:lnTo>
                      <a:lnTo>
                        <a:pt x="2582" y="634"/>
                      </a:lnTo>
                      <a:lnTo>
                        <a:pt x="2679" y="536"/>
                      </a:lnTo>
                      <a:lnTo>
                        <a:pt x="2826" y="439"/>
                      </a:lnTo>
                      <a:lnTo>
                        <a:pt x="2972" y="366"/>
                      </a:lnTo>
                      <a:lnTo>
                        <a:pt x="3142" y="293"/>
                      </a:lnTo>
                      <a:lnTo>
                        <a:pt x="3483" y="195"/>
                      </a:lnTo>
                      <a:lnTo>
                        <a:pt x="3654" y="171"/>
                      </a:lnTo>
                      <a:lnTo>
                        <a:pt x="3800" y="146"/>
                      </a:lnTo>
                      <a:lnTo>
                        <a:pt x="3800" y="146"/>
                      </a:lnTo>
                      <a:lnTo>
                        <a:pt x="4116" y="171"/>
                      </a:lnTo>
                      <a:lnTo>
                        <a:pt x="4360" y="171"/>
                      </a:lnTo>
                      <a:lnTo>
                        <a:pt x="4555" y="220"/>
                      </a:lnTo>
                      <a:lnTo>
                        <a:pt x="4652" y="244"/>
                      </a:lnTo>
                      <a:lnTo>
                        <a:pt x="4652" y="244"/>
                      </a:lnTo>
                      <a:lnTo>
                        <a:pt x="4701" y="268"/>
                      </a:lnTo>
                      <a:lnTo>
                        <a:pt x="4750" y="293"/>
                      </a:lnTo>
                      <a:lnTo>
                        <a:pt x="4798" y="268"/>
                      </a:lnTo>
                      <a:lnTo>
                        <a:pt x="4847" y="244"/>
                      </a:lnTo>
                      <a:lnTo>
                        <a:pt x="4847" y="244"/>
                      </a:lnTo>
                      <a:lnTo>
                        <a:pt x="5018" y="195"/>
                      </a:lnTo>
                      <a:lnTo>
                        <a:pt x="5407" y="122"/>
                      </a:lnTo>
                      <a:lnTo>
                        <a:pt x="5821" y="25"/>
                      </a:lnTo>
                      <a:lnTo>
                        <a:pt x="6138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25" name="Google Shape;325;p29"/>
          <p:cNvGrpSpPr/>
          <p:nvPr/>
        </p:nvGrpSpPr>
        <p:grpSpPr>
          <a:xfrm>
            <a:off x="16200" y="4405600"/>
            <a:ext cx="5171550" cy="687300"/>
            <a:chOff x="16200" y="4405600"/>
            <a:chExt cx="5171550" cy="687300"/>
          </a:xfrm>
        </p:grpSpPr>
        <p:sp>
          <p:nvSpPr>
            <p:cNvPr id="326" name="Google Shape;326;p29"/>
            <p:cNvSpPr txBox="1"/>
            <p:nvPr/>
          </p:nvSpPr>
          <p:spPr>
            <a:xfrm>
              <a:off x="16200" y="4558000"/>
              <a:ext cx="21012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Puerto</a:t>
              </a:r>
              <a:endPara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9"/>
            <p:cNvSpPr txBox="1"/>
            <p:nvPr/>
          </p:nvSpPr>
          <p:spPr>
            <a:xfrm>
              <a:off x="680650" y="4405600"/>
              <a:ext cx="2596800" cy="687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número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que se asigna a las conexiones, tanto para el </a:t>
              </a: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orígen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(de forma aleatoria, del 49152 al 65535) como el </a:t>
              </a: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destino 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(puertos bien conocidos del 0 al 1023).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29"/>
            <p:cNvSpPr txBox="1"/>
            <p:nvPr/>
          </p:nvSpPr>
          <p:spPr>
            <a:xfrm>
              <a:off x="3224550" y="4405600"/>
              <a:ext cx="1963200" cy="687300"/>
            </a:xfrm>
            <a:prstGeom prst="rect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SOCKET: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Combinación </a:t>
              </a: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IP:PUERTO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identifica de manera exclusiva la aplicación en un equipo.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9" name="Google Shape;329;p29"/>
          <p:cNvGrpSpPr/>
          <p:nvPr/>
        </p:nvGrpSpPr>
        <p:grpSpPr>
          <a:xfrm>
            <a:off x="3953070" y="262025"/>
            <a:ext cx="5121255" cy="4838275"/>
            <a:chOff x="3953070" y="262025"/>
            <a:chExt cx="5121255" cy="4838275"/>
          </a:xfrm>
        </p:grpSpPr>
        <p:cxnSp>
          <p:nvCxnSpPr>
            <p:cNvPr id="330" name="Google Shape;330;p29"/>
            <p:cNvCxnSpPr/>
            <p:nvPr/>
          </p:nvCxnSpPr>
          <p:spPr>
            <a:xfrm rot="10800000">
              <a:off x="5203725" y="1512900"/>
              <a:ext cx="30000" cy="3587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31" name="Google Shape;331;p29"/>
            <p:cNvGrpSpPr/>
            <p:nvPr/>
          </p:nvGrpSpPr>
          <p:grpSpPr>
            <a:xfrm flipH="1">
              <a:off x="3953070" y="430797"/>
              <a:ext cx="1387127" cy="218773"/>
              <a:chOff x="1353461" y="1927763"/>
              <a:chExt cx="3145414" cy="486488"/>
            </a:xfrm>
          </p:grpSpPr>
          <p:grpSp>
            <p:nvGrpSpPr>
              <p:cNvPr id="332" name="Google Shape;332;p29"/>
              <p:cNvGrpSpPr/>
              <p:nvPr/>
            </p:nvGrpSpPr>
            <p:grpSpPr>
              <a:xfrm>
                <a:off x="1353461" y="1928250"/>
                <a:ext cx="3145414" cy="486000"/>
                <a:chOff x="1429661" y="1928250"/>
                <a:chExt cx="3145414" cy="486000"/>
              </a:xfrm>
            </p:grpSpPr>
            <p:sp>
              <p:nvSpPr>
                <p:cNvPr id="333" name="Google Shape;333;p29"/>
                <p:cNvSpPr/>
                <p:nvPr/>
              </p:nvSpPr>
              <p:spPr>
                <a:xfrm>
                  <a:off x="1682175" y="1928250"/>
                  <a:ext cx="2892900" cy="486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/>
                </a:p>
              </p:txBody>
            </p:sp>
            <p:sp>
              <p:nvSpPr>
                <p:cNvPr id="334" name="Google Shape;334;p29"/>
                <p:cNvSpPr/>
                <p:nvPr/>
              </p:nvSpPr>
              <p:spPr>
                <a:xfrm>
                  <a:off x="1429661" y="1928250"/>
                  <a:ext cx="486000" cy="4860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35" name="Google Shape;335;p29"/>
                <p:cNvSpPr/>
                <p:nvPr/>
              </p:nvSpPr>
              <p:spPr>
                <a:xfrm>
                  <a:off x="2092687" y="2103957"/>
                  <a:ext cx="2480400" cy="2391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APLICACIÓN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336" name="Google Shape;336;p29"/>
              <p:cNvSpPr txBox="1"/>
              <p:nvPr/>
            </p:nvSpPr>
            <p:spPr>
              <a:xfrm>
                <a:off x="1660783" y="1927763"/>
                <a:ext cx="234900" cy="484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7" name="Google Shape;337;p29"/>
            <p:cNvSpPr txBox="1"/>
            <p:nvPr/>
          </p:nvSpPr>
          <p:spPr>
            <a:xfrm>
              <a:off x="6031425" y="262025"/>
              <a:ext cx="3042900" cy="484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Protocolos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que proporcionan </a:t>
              </a: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funcionalidad a las aplicaciones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de usuario final. Se utilizan para intercambiar los datos entre los dispositivos de origen y destino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8" name="Google Shape;338;p29"/>
            <p:cNvCxnSpPr/>
            <p:nvPr/>
          </p:nvCxnSpPr>
          <p:spPr>
            <a:xfrm flipH="1" rot="10800000">
              <a:off x="5308810" y="289064"/>
              <a:ext cx="740700" cy="252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9" name="Google Shape;339;p29"/>
          <p:cNvGrpSpPr/>
          <p:nvPr/>
        </p:nvGrpSpPr>
        <p:grpSpPr>
          <a:xfrm>
            <a:off x="5839950" y="872050"/>
            <a:ext cx="3303300" cy="971525"/>
            <a:chOff x="5839950" y="872050"/>
            <a:chExt cx="3303300" cy="971525"/>
          </a:xfrm>
        </p:grpSpPr>
        <p:sp>
          <p:nvSpPr>
            <p:cNvPr id="340" name="Google Shape;340;p29"/>
            <p:cNvSpPr txBox="1"/>
            <p:nvPr/>
          </p:nvSpPr>
          <p:spPr>
            <a:xfrm>
              <a:off x="6286125" y="872050"/>
              <a:ext cx="25578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s-419" sz="13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Modelo cliente-servidor</a:t>
              </a:r>
              <a:endParaRPr b="1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29"/>
            <p:cNvSpPr txBox="1"/>
            <p:nvPr/>
          </p:nvSpPr>
          <p:spPr>
            <a:xfrm>
              <a:off x="5839950" y="1075875"/>
              <a:ext cx="3303300" cy="7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odelo de diseño de software en el que las tareas se </a:t>
              </a: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reparten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entre los dispositivos que </a:t>
              </a:r>
              <a:r>
                <a:rPr lang="es-419" sz="9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solicitan información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, que se denominan “</a:t>
              </a:r>
              <a:r>
                <a:rPr lang="es-419" sz="900">
                  <a:solidFill>
                    <a:schemeClr val="dk2"/>
                  </a:solidFill>
                  <a:highlight>
                    <a:schemeClr val="accent2"/>
                  </a:highlight>
                  <a:latin typeface="Roboto"/>
                  <a:ea typeface="Roboto"/>
                  <a:cs typeface="Roboto"/>
                  <a:sym typeface="Roboto"/>
                </a:rPr>
                <a:t>clientes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”, y el dispositivo que </a:t>
              </a:r>
              <a:r>
                <a:rPr lang="es-419" sz="9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responde a la solicitud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se denomina “</a:t>
              </a:r>
              <a:r>
                <a:rPr lang="es-419" sz="900">
                  <a:solidFill>
                    <a:schemeClr val="dk2"/>
                  </a:solidFill>
                  <a:highlight>
                    <a:schemeClr val="accent5"/>
                  </a:highlight>
                  <a:latin typeface="Roboto"/>
                  <a:ea typeface="Roboto"/>
                  <a:cs typeface="Roboto"/>
                  <a:sym typeface="Roboto"/>
                </a:rPr>
                <a:t>servidor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”. 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2" name="Google Shape;342;p29"/>
          <p:cNvGrpSpPr/>
          <p:nvPr/>
        </p:nvGrpSpPr>
        <p:grpSpPr>
          <a:xfrm>
            <a:off x="5447623" y="1698837"/>
            <a:ext cx="3677374" cy="1241672"/>
            <a:chOff x="5061102" y="2552754"/>
            <a:chExt cx="4465000" cy="1551314"/>
          </a:xfrm>
        </p:grpSpPr>
        <p:sp>
          <p:nvSpPr>
            <p:cNvPr id="343" name="Google Shape;343;p29"/>
            <p:cNvSpPr txBox="1"/>
            <p:nvPr/>
          </p:nvSpPr>
          <p:spPr>
            <a:xfrm>
              <a:off x="5061102" y="2552754"/>
              <a:ext cx="8592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Clientes</a:t>
              </a:r>
              <a:endParaRPr/>
            </a:p>
          </p:txBody>
        </p:sp>
        <p:grpSp>
          <p:nvGrpSpPr>
            <p:cNvPr id="344" name="Google Shape;344;p29"/>
            <p:cNvGrpSpPr/>
            <p:nvPr/>
          </p:nvGrpSpPr>
          <p:grpSpPr>
            <a:xfrm>
              <a:off x="5136475" y="2872578"/>
              <a:ext cx="790478" cy="1231490"/>
              <a:chOff x="5654034" y="2872463"/>
              <a:chExt cx="638100" cy="1093200"/>
            </a:xfrm>
          </p:grpSpPr>
          <p:sp>
            <p:nvSpPr>
              <p:cNvPr id="345" name="Google Shape;345;p29"/>
              <p:cNvSpPr/>
              <p:nvPr/>
            </p:nvSpPr>
            <p:spPr>
              <a:xfrm>
                <a:off x="5654034" y="2872463"/>
                <a:ext cx="638100" cy="1093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6" name="Google Shape;346;p29"/>
              <p:cNvGrpSpPr/>
              <p:nvPr/>
            </p:nvGrpSpPr>
            <p:grpSpPr>
              <a:xfrm>
                <a:off x="5773641" y="2975648"/>
                <a:ext cx="352684" cy="399184"/>
                <a:chOff x="5896032" y="3086023"/>
                <a:chExt cx="243600" cy="284400"/>
              </a:xfrm>
            </p:grpSpPr>
            <p:sp>
              <p:nvSpPr>
                <p:cNvPr id="347" name="Google Shape;347;p29"/>
                <p:cNvSpPr/>
                <p:nvPr/>
              </p:nvSpPr>
              <p:spPr>
                <a:xfrm>
                  <a:off x="5896032" y="3086023"/>
                  <a:ext cx="243600" cy="284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pic>
              <p:nvPicPr>
                <p:cNvPr id="348" name="Google Shape;348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929106" y="3144359"/>
                  <a:ext cx="182785" cy="170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49" name="Google Shape;349;p29"/>
              <p:cNvGrpSpPr/>
              <p:nvPr/>
            </p:nvGrpSpPr>
            <p:grpSpPr>
              <a:xfrm>
                <a:off x="5783612" y="3535378"/>
                <a:ext cx="352684" cy="399184"/>
                <a:chOff x="5896032" y="2724759"/>
                <a:chExt cx="243600" cy="284400"/>
              </a:xfrm>
            </p:grpSpPr>
            <p:sp>
              <p:nvSpPr>
                <p:cNvPr id="350" name="Google Shape;350;p29"/>
                <p:cNvSpPr/>
                <p:nvPr/>
              </p:nvSpPr>
              <p:spPr>
                <a:xfrm>
                  <a:off x="5896032" y="2724759"/>
                  <a:ext cx="243600" cy="284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pic>
              <p:nvPicPr>
                <p:cNvPr id="351" name="Google Shape;351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929106" y="2783096"/>
                  <a:ext cx="182785" cy="170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52" name="Google Shape;352;p29"/>
            <p:cNvGrpSpPr/>
            <p:nvPr/>
          </p:nvGrpSpPr>
          <p:grpSpPr>
            <a:xfrm>
              <a:off x="7222691" y="3377335"/>
              <a:ext cx="637800" cy="637800"/>
              <a:chOff x="7278948" y="3377335"/>
              <a:chExt cx="637800" cy="637800"/>
            </a:xfrm>
          </p:grpSpPr>
          <p:sp>
            <p:nvSpPr>
              <p:cNvPr id="353" name="Google Shape;353;p29"/>
              <p:cNvSpPr/>
              <p:nvPr/>
            </p:nvSpPr>
            <p:spPr>
              <a:xfrm>
                <a:off x="7278948" y="3377335"/>
                <a:ext cx="637800" cy="6378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4" name="Google Shape;354;p29"/>
              <p:cNvSpPr/>
              <p:nvPr/>
            </p:nvSpPr>
            <p:spPr>
              <a:xfrm>
                <a:off x="7437516" y="3577368"/>
                <a:ext cx="320805" cy="237875"/>
              </a:xfrm>
              <a:custGeom>
                <a:rect b="b" l="l" r="r" t="t"/>
                <a:pathLst>
                  <a:path extrusionOk="0" h="50" w="68">
                    <a:moveTo>
                      <a:pt x="55" y="50"/>
                    </a:moveTo>
                    <a:cubicBezTo>
                      <a:pt x="16" y="50"/>
                      <a:pt x="16" y="50"/>
                      <a:pt x="16" y="50"/>
                    </a:cubicBezTo>
                    <a:cubicBezTo>
                      <a:pt x="7" y="50"/>
                      <a:pt x="0" y="43"/>
                      <a:pt x="0" y="34"/>
                    </a:cubicBezTo>
                    <a:cubicBezTo>
                      <a:pt x="0" y="28"/>
                      <a:pt x="4" y="22"/>
                      <a:pt x="9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9" y="8"/>
                      <a:pt x="17" y="0"/>
                      <a:pt x="27" y="0"/>
                    </a:cubicBezTo>
                    <a:cubicBezTo>
                      <a:pt x="35" y="0"/>
                      <a:pt x="41" y="5"/>
                      <a:pt x="44" y="11"/>
                    </a:cubicBezTo>
                    <a:cubicBezTo>
                      <a:pt x="46" y="10"/>
                      <a:pt x="48" y="9"/>
                      <a:pt x="50" y="9"/>
                    </a:cubicBezTo>
                    <a:cubicBezTo>
                      <a:pt x="55" y="9"/>
                      <a:pt x="59" y="13"/>
                      <a:pt x="59" y="18"/>
                    </a:cubicBezTo>
                    <a:cubicBezTo>
                      <a:pt x="59" y="20"/>
                      <a:pt x="59" y="22"/>
                      <a:pt x="58" y="23"/>
                    </a:cubicBezTo>
                    <a:cubicBezTo>
                      <a:pt x="64" y="25"/>
                      <a:pt x="68" y="30"/>
                      <a:pt x="68" y="36"/>
                    </a:cubicBezTo>
                    <a:cubicBezTo>
                      <a:pt x="68" y="44"/>
                      <a:pt x="62" y="50"/>
                      <a:pt x="55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55" name="Google Shape;355;p29"/>
            <p:cNvSpPr txBox="1"/>
            <p:nvPr/>
          </p:nvSpPr>
          <p:spPr>
            <a:xfrm>
              <a:off x="7112083" y="3137181"/>
              <a:ext cx="8592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Internet</a:t>
              </a:r>
              <a:endParaRPr/>
            </a:p>
          </p:txBody>
        </p:sp>
        <p:grpSp>
          <p:nvGrpSpPr>
            <p:cNvPr id="356" name="Google Shape;356;p29"/>
            <p:cNvGrpSpPr/>
            <p:nvPr/>
          </p:nvGrpSpPr>
          <p:grpSpPr>
            <a:xfrm>
              <a:off x="8760010" y="3395833"/>
              <a:ext cx="637217" cy="637217"/>
              <a:chOff x="6702463" y="3014767"/>
              <a:chExt cx="420300" cy="420300"/>
            </a:xfrm>
          </p:grpSpPr>
          <p:sp>
            <p:nvSpPr>
              <p:cNvPr id="357" name="Google Shape;357;p29"/>
              <p:cNvSpPr/>
              <p:nvPr/>
            </p:nvSpPr>
            <p:spPr>
              <a:xfrm>
                <a:off x="6702463" y="3014767"/>
                <a:ext cx="420300" cy="420300"/>
              </a:xfrm>
              <a:prstGeom prst="ellipse">
                <a:avLst/>
              </a:prstGeom>
              <a:solidFill>
                <a:srgbClr val="CBD84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8" name="Google Shape;358;p29"/>
              <p:cNvSpPr/>
              <p:nvPr/>
            </p:nvSpPr>
            <p:spPr>
              <a:xfrm>
                <a:off x="6825681" y="3124228"/>
                <a:ext cx="171009" cy="199751"/>
              </a:xfrm>
              <a:custGeom>
                <a:rect b="b" l="l" r="r" t="t"/>
                <a:pathLst>
                  <a:path extrusionOk="0" h="64" w="55">
                    <a:moveTo>
                      <a:pt x="55" y="9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9"/>
                      <a:pt x="42" y="23"/>
                      <a:pt x="27" y="23"/>
                    </a:cubicBezTo>
                    <a:cubicBezTo>
                      <a:pt x="12" y="23"/>
                      <a:pt x="0" y="19"/>
                      <a:pt x="0" y="1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12" y="0"/>
                      <a:pt x="27" y="0"/>
                    </a:cubicBezTo>
                    <a:cubicBezTo>
                      <a:pt x="42" y="0"/>
                      <a:pt x="55" y="4"/>
                      <a:pt x="55" y="9"/>
                    </a:cubicBezTo>
                    <a:close/>
                    <a:moveTo>
                      <a:pt x="55" y="21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32"/>
                      <a:pt x="42" y="37"/>
                      <a:pt x="27" y="37"/>
                    </a:cubicBezTo>
                    <a:cubicBezTo>
                      <a:pt x="12" y="37"/>
                      <a:pt x="0" y="32"/>
                      <a:pt x="0" y="2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6" y="25"/>
                      <a:pt x="16" y="27"/>
                      <a:pt x="27" y="27"/>
                    </a:cubicBezTo>
                    <a:cubicBezTo>
                      <a:pt x="38" y="27"/>
                      <a:pt x="49" y="25"/>
                      <a:pt x="55" y="21"/>
                    </a:cubicBezTo>
                    <a:close/>
                    <a:moveTo>
                      <a:pt x="55" y="35"/>
                    </a:move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6"/>
                      <a:pt x="42" y="50"/>
                      <a:pt x="27" y="50"/>
                    </a:cubicBezTo>
                    <a:cubicBezTo>
                      <a:pt x="12" y="50"/>
                      <a:pt x="0" y="46"/>
                      <a:pt x="0" y="4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6" y="39"/>
                      <a:pt x="16" y="41"/>
                      <a:pt x="27" y="41"/>
                    </a:cubicBezTo>
                    <a:cubicBezTo>
                      <a:pt x="38" y="41"/>
                      <a:pt x="49" y="39"/>
                      <a:pt x="55" y="35"/>
                    </a:cubicBezTo>
                    <a:close/>
                    <a:moveTo>
                      <a:pt x="55" y="49"/>
                    </a:move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60"/>
                      <a:pt x="42" y="64"/>
                      <a:pt x="27" y="64"/>
                    </a:cubicBezTo>
                    <a:cubicBezTo>
                      <a:pt x="12" y="64"/>
                      <a:pt x="0" y="60"/>
                      <a:pt x="0" y="5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6" y="53"/>
                      <a:pt x="16" y="55"/>
                      <a:pt x="27" y="55"/>
                    </a:cubicBezTo>
                    <a:cubicBezTo>
                      <a:pt x="38" y="55"/>
                      <a:pt x="49" y="53"/>
                      <a:pt x="55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59" name="Google Shape;359;p29"/>
            <p:cNvSpPr txBox="1"/>
            <p:nvPr/>
          </p:nvSpPr>
          <p:spPr>
            <a:xfrm>
              <a:off x="8666902" y="3153571"/>
              <a:ext cx="8592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Servidor</a:t>
              </a:r>
              <a:endParaRPr/>
            </a:p>
          </p:txBody>
        </p:sp>
        <p:cxnSp>
          <p:nvCxnSpPr>
            <p:cNvPr id="360" name="Google Shape;360;p29"/>
            <p:cNvCxnSpPr/>
            <p:nvPr/>
          </p:nvCxnSpPr>
          <p:spPr>
            <a:xfrm>
              <a:off x="6057225" y="3121750"/>
              <a:ext cx="1132500" cy="38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1" name="Google Shape;361;p29"/>
            <p:cNvCxnSpPr/>
            <p:nvPr/>
          </p:nvCxnSpPr>
          <p:spPr>
            <a:xfrm>
              <a:off x="6027310" y="3154624"/>
              <a:ext cx="1082700" cy="38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362" name="Google Shape;362;p29"/>
            <p:cNvCxnSpPr/>
            <p:nvPr/>
          </p:nvCxnSpPr>
          <p:spPr>
            <a:xfrm>
              <a:off x="6120065" y="3804647"/>
              <a:ext cx="969900" cy="1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3" name="Google Shape;363;p29"/>
            <p:cNvCxnSpPr/>
            <p:nvPr/>
          </p:nvCxnSpPr>
          <p:spPr>
            <a:xfrm flipH="1" rot="10800000">
              <a:off x="6043865" y="3874428"/>
              <a:ext cx="1016100" cy="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64" name="Google Shape;364;p29"/>
            <p:cNvSpPr txBox="1"/>
            <p:nvPr/>
          </p:nvSpPr>
          <p:spPr>
            <a:xfrm>
              <a:off x="6270652" y="2990754"/>
              <a:ext cx="8592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Petición</a:t>
              </a:r>
              <a:endParaRPr sz="1300"/>
            </a:p>
          </p:txBody>
        </p:sp>
        <p:sp>
          <p:nvSpPr>
            <p:cNvPr id="365" name="Google Shape;365;p29"/>
            <p:cNvSpPr txBox="1"/>
            <p:nvPr/>
          </p:nvSpPr>
          <p:spPr>
            <a:xfrm>
              <a:off x="6118252" y="3543156"/>
              <a:ext cx="8592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Petición</a:t>
              </a:r>
              <a:endParaRPr sz="1300"/>
            </a:p>
          </p:txBody>
        </p:sp>
        <p:sp>
          <p:nvSpPr>
            <p:cNvPr id="366" name="Google Shape;366;p29"/>
            <p:cNvSpPr txBox="1"/>
            <p:nvPr/>
          </p:nvSpPr>
          <p:spPr>
            <a:xfrm>
              <a:off x="5965852" y="3219354"/>
              <a:ext cx="8592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Respuesta</a:t>
              </a:r>
              <a:endParaRPr sz="1300"/>
            </a:p>
          </p:txBody>
        </p:sp>
        <p:sp>
          <p:nvSpPr>
            <p:cNvPr id="367" name="Google Shape;367;p29"/>
            <p:cNvSpPr txBox="1"/>
            <p:nvPr/>
          </p:nvSpPr>
          <p:spPr>
            <a:xfrm>
              <a:off x="6118252" y="3771756"/>
              <a:ext cx="8592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Respuesta</a:t>
              </a:r>
              <a:endParaRPr sz="1300"/>
            </a:p>
          </p:txBody>
        </p:sp>
        <p:grpSp>
          <p:nvGrpSpPr>
            <p:cNvPr id="368" name="Google Shape;368;p29"/>
            <p:cNvGrpSpPr/>
            <p:nvPr/>
          </p:nvGrpSpPr>
          <p:grpSpPr>
            <a:xfrm>
              <a:off x="7870852" y="3513241"/>
              <a:ext cx="861882" cy="514500"/>
              <a:chOff x="7794652" y="3543156"/>
              <a:chExt cx="861882" cy="514500"/>
            </a:xfrm>
          </p:grpSpPr>
          <p:sp>
            <p:nvSpPr>
              <p:cNvPr id="369" name="Google Shape;369;p29"/>
              <p:cNvSpPr txBox="1"/>
              <p:nvPr/>
            </p:nvSpPr>
            <p:spPr>
              <a:xfrm>
                <a:off x="7794652" y="3543156"/>
                <a:ext cx="8592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8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Petición</a:t>
                </a:r>
                <a:endParaRPr sz="1300"/>
              </a:p>
            </p:txBody>
          </p:sp>
          <p:sp>
            <p:nvSpPr>
              <p:cNvPr id="370" name="Google Shape;370;p29"/>
              <p:cNvSpPr txBox="1"/>
              <p:nvPr/>
            </p:nvSpPr>
            <p:spPr>
              <a:xfrm>
                <a:off x="7794652" y="3771756"/>
                <a:ext cx="8592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8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Respuesta</a:t>
                </a:r>
                <a:endParaRPr sz="1300"/>
              </a:p>
            </p:txBody>
          </p:sp>
          <p:cxnSp>
            <p:nvCxnSpPr>
              <p:cNvPr id="371" name="Google Shape;371;p29"/>
              <p:cNvCxnSpPr/>
              <p:nvPr/>
            </p:nvCxnSpPr>
            <p:spPr>
              <a:xfrm flipH="1" rot="-10560743">
                <a:off x="7930856" y="3756292"/>
                <a:ext cx="724755" cy="448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2" name="Google Shape;372;p29"/>
              <p:cNvCxnSpPr/>
              <p:nvPr/>
            </p:nvCxnSpPr>
            <p:spPr>
              <a:xfrm flipH="1" rot="10800000">
                <a:off x="7872665" y="3849565"/>
                <a:ext cx="772800" cy="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</p:grpSp>
      </p:grpSp>
      <p:grpSp>
        <p:nvGrpSpPr>
          <p:cNvPr id="373" name="Google Shape;373;p29"/>
          <p:cNvGrpSpPr/>
          <p:nvPr/>
        </p:nvGrpSpPr>
        <p:grpSpPr>
          <a:xfrm>
            <a:off x="5447619" y="3299971"/>
            <a:ext cx="3581281" cy="472559"/>
            <a:chOff x="5447619" y="3299971"/>
            <a:chExt cx="3581281" cy="472559"/>
          </a:xfrm>
        </p:grpSpPr>
        <p:sp>
          <p:nvSpPr>
            <p:cNvPr id="374" name="Google Shape;374;p29"/>
            <p:cNvSpPr txBox="1"/>
            <p:nvPr/>
          </p:nvSpPr>
          <p:spPr>
            <a:xfrm>
              <a:off x="5873500" y="3357750"/>
              <a:ext cx="31554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Protocolos </a:t>
              </a:r>
              <a:r>
                <a:rPr b="1" lang="es-419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describen</a:t>
              </a:r>
              <a:r>
                <a:rPr lang="es-419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el formato de las solicitudes y respuestas entre clientes y servidores. 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75" name="Google Shape;375;p29"/>
            <p:cNvGrpSpPr/>
            <p:nvPr/>
          </p:nvGrpSpPr>
          <p:grpSpPr>
            <a:xfrm>
              <a:off x="5447619" y="3299971"/>
              <a:ext cx="442991" cy="472559"/>
              <a:chOff x="7638277" y="937343"/>
              <a:chExt cx="744273" cy="793950"/>
            </a:xfrm>
          </p:grpSpPr>
          <p:sp>
            <p:nvSpPr>
              <p:cNvPr id="376" name="Google Shape;376;p29"/>
              <p:cNvSpPr/>
              <p:nvPr/>
            </p:nvSpPr>
            <p:spPr>
              <a:xfrm>
                <a:off x="8012931" y="1079385"/>
                <a:ext cx="217151" cy="253479"/>
              </a:xfrm>
              <a:custGeom>
                <a:rect b="b" l="l" r="r" t="t"/>
                <a:pathLst>
                  <a:path extrusionOk="0" h="1267396" w="1085755">
                    <a:moveTo>
                      <a:pt x="1058482" y="714947"/>
                    </a:moveTo>
                    <a:cubicBezTo>
                      <a:pt x="1013714" y="538416"/>
                      <a:pt x="885190" y="361632"/>
                      <a:pt x="705993" y="229870"/>
                    </a:cubicBezTo>
                    <a:cubicBezTo>
                      <a:pt x="565277" y="126492"/>
                      <a:pt x="329184" y="3365"/>
                      <a:pt x="0" y="0"/>
                    </a:cubicBezTo>
                    <a:lnTo>
                      <a:pt x="0" y="1267397"/>
                    </a:lnTo>
                    <a:lnTo>
                      <a:pt x="1025144" y="1267397"/>
                    </a:lnTo>
                    <a:cubicBezTo>
                      <a:pt x="1092772" y="1073722"/>
                      <a:pt x="1103694" y="892810"/>
                      <a:pt x="1058482" y="714947"/>
                    </a:cubicBezTo>
                    <a:close/>
                  </a:path>
                </a:pathLst>
              </a:custGeom>
              <a:solidFill>
                <a:srgbClr val="FF88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7789628" y="1079436"/>
                <a:ext cx="214318" cy="253428"/>
              </a:xfrm>
              <a:custGeom>
                <a:rect b="b" l="l" r="r" t="t"/>
                <a:pathLst>
                  <a:path extrusionOk="0" h="1267142" w="1071591">
                    <a:moveTo>
                      <a:pt x="377536" y="231331"/>
                    </a:moveTo>
                    <a:cubicBezTo>
                      <a:pt x="199609" y="362839"/>
                      <a:pt x="71910" y="538988"/>
                      <a:pt x="27270" y="714693"/>
                    </a:cubicBezTo>
                    <a:cubicBezTo>
                      <a:pt x="-17942" y="892556"/>
                      <a:pt x="-7020" y="1073404"/>
                      <a:pt x="60671" y="1267143"/>
                    </a:cubicBezTo>
                    <a:lnTo>
                      <a:pt x="1071591" y="1267143"/>
                    </a:lnTo>
                    <a:lnTo>
                      <a:pt x="1071591" y="0"/>
                    </a:lnTo>
                    <a:cubicBezTo>
                      <a:pt x="748249" y="6794"/>
                      <a:pt x="516220" y="128905"/>
                      <a:pt x="377536" y="231331"/>
                    </a:cubicBezTo>
                    <a:close/>
                  </a:path>
                </a:pathLst>
              </a:custGeom>
              <a:solidFill>
                <a:srgbClr val="FF5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8012931" y="1341261"/>
                <a:ext cx="202133" cy="270446"/>
              </a:xfrm>
              <a:custGeom>
                <a:rect b="b" l="l" r="r" t="t"/>
                <a:pathLst>
                  <a:path extrusionOk="0" h="1352232" w="1010666">
                    <a:moveTo>
                      <a:pt x="326390" y="1351915"/>
                    </a:moveTo>
                    <a:cubicBezTo>
                      <a:pt x="447929" y="1351090"/>
                      <a:pt x="476758" y="1318387"/>
                      <a:pt x="497142" y="1226757"/>
                    </a:cubicBezTo>
                    <a:cubicBezTo>
                      <a:pt x="505079" y="1190943"/>
                      <a:pt x="512382" y="1152208"/>
                      <a:pt x="520129" y="1111187"/>
                    </a:cubicBezTo>
                    <a:cubicBezTo>
                      <a:pt x="540004" y="1005586"/>
                      <a:pt x="562610" y="885888"/>
                      <a:pt x="602869" y="793750"/>
                    </a:cubicBezTo>
                    <a:cubicBezTo>
                      <a:pt x="721932" y="514413"/>
                      <a:pt x="897255" y="279463"/>
                      <a:pt x="1010666" y="0"/>
                    </a:cubicBezTo>
                    <a:lnTo>
                      <a:pt x="0" y="0"/>
                    </a:lnTo>
                    <a:lnTo>
                      <a:pt x="0" y="1351725"/>
                    </a:lnTo>
                    <a:lnTo>
                      <a:pt x="12573" y="1351598"/>
                    </a:lnTo>
                    <a:lnTo>
                      <a:pt x="12573" y="1352169"/>
                    </a:lnTo>
                    <a:cubicBezTo>
                      <a:pt x="41974" y="1352169"/>
                      <a:pt x="71438" y="1352169"/>
                      <a:pt x="100838" y="1352233"/>
                    </a:cubicBezTo>
                    <a:lnTo>
                      <a:pt x="118364" y="1351915"/>
                    </a:lnTo>
                    <a:cubicBezTo>
                      <a:pt x="162116" y="1351979"/>
                      <a:pt x="284671" y="1352487"/>
                      <a:pt x="326390" y="1351915"/>
                    </a:cubicBezTo>
                    <a:close/>
                  </a:path>
                </a:pathLst>
              </a:custGeom>
              <a:solidFill>
                <a:srgbClr val="EED0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7804733" y="1341261"/>
                <a:ext cx="199288" cy="270439"/>
              </a:xfrm>
              <a:custGeom>
                <a:rect b="b" l="l" r="r" t="t"/>
                <a:pathLst>
                  <a:path extrusionOk="0" h="1352197" w="996442">
                    <a:moveTo>
                      <a:pt x="996442" y="1352169"/>
                    </a:moveTo>
                    <a:lnTo>
                      <a:pt x="996442" y="0"/>
                    </a:lnTo>
                    <a:lnTo>
                      <a:pt x="0" y="0"/>
                    </a:lnTo>
                    <a:cubicBezTo>
                      <a:pt x="113538" y="279591"/>
                      <a:pt x="288671" y="514287"/>
                      <a:pt x="407797" y="793750"/>
                    </a:cubicBezTo>
                    <a:cubicBezTo>
                      <a:pt x="448056" y="885888"/>
                      <a:pt x="470662" y="1005586"/>
                      <a:pt x="490601" y="1111250"/>
                    </a:cubicBezTo>
                    <a:cubicBezTo>
                      <a:pt x="498348" y="1152208"/>
                      <a:pt x="505651" y="1190943"/>
                      <a:pt x="513588" y="1226757"/>
                    </a:cubicBezTo>
                    <a:cubicBezTo>
                      <a:pt x="533908" y="1329246"/>
                      <a:pt x="580580" y="1351153"/>
                      <a:pt x="682561" y="1352169"/>
                    </a:cubicBezTo>
                    <a:cubicBezTo>
                      <a:pt x="774002" y="1352169"/>
                      <a:pt x="905256" y="1352233"/>
                      <a:pt x="996442" y="1352169"/>
                    </a:cubicBezTo>
                    <a:close/>
                  </a:path>
                </a:pathLst>
              </a:custGeom>
              <a:solidFill>
                <a:srgbClr val="CBD8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0" name="Google Shape;380;p29"/>
              <p:cNvGrpSpPr/>
              <p:nvPr/>
            </p:nvGrpSpPr>
            <p:grpSpPr>
              <a:xfrm>
                <a:off x="7638277" y="937343"/>
                <a:ext cx="744273" cy="793950"/>
                <a:chOff x="6565437" y="1588001"/>
                <a:chExt cx="744273" cy="793950"/>
              </a:xfrm>
            </p:grpSpPr>
            <p:sp>
              <p:nvSpPr>
                <p:cNvPr id="381" name="Google Shape;381;p29"/>
                <p:cNvSpPr/>
                <p:nvPr/>
              </p:nvSpPr>
              <p:spPr>
                <a:xfrm>
                  <a:off x="7127411" y="1694452"/>
                  <a:ext cx="76068" cy="75403"/>
                </a:xfrm>
                <a:custGeom>
                  <a:rect b="b" l="l" r="r" t="t"/>
                  <a:pathLst>
                    <a:path extrusionOk="0" h="132" w="133">
                      <a:moveTo>
                        <a:pt x="12" y="132"/>
                      </a:moveTo>
                      <a:cubicBezTo>
                        <a:pt x="9" y="132"/>
                        <a:pt x="6" y="131"/>
                        <a:pt x="4" y="128"/>
                      </a:cubicBezTo>
                      <a:cubicBezTo>
                        <a:pt x="0" y="124"/>
                        <a:pt x="0" y="118"/>
                        <a:pt x="4" y="114"/>
                      </a:cubicBezTo>
                      <a:cubicBezTo>
                        <a:pt x="113" y="4"/>
                        <a:pt x="113" y="4"/>
                        <a:pt x="113" y="4"/>
                      </a:cubicBezTo>
                      <a:cubicBezTo>
                        <a:pt x="118" y="0"/>
                        <a:pt x="124" y="0"/>
                        <a:pt x="128" y="4"/>
                      </a:cubicBezTo>
                      <a:cubicBezTo>
                        <a:pt x="133" y="8"/>
                        <a:pt x="133" y="15"/>
                        <a:pt x="128" y="19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7" y="131"/>
                        <a:pt x="14" y="132"/>
                        <a:pt x="12" y="132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382;p29"/>
                <p:cNvSpPr/>
                <p:nvPr/>
              </p:nvSpPr>
              <p:spPr>
                <a:xfrm>
                  <a:off x="7209689" y="1954149"/>
                  <a:ext cx="100020" cy="11976"/>
                </a:xfrm>
                <a:custGeom>
                  <a:rect b="b" l="l" r="r" t="t"/>
                  <a:pathLst>
                    <a:path extrusionOk="0" h="21" w="175">
                      <a:moveTo>
                        <a:pt x="165" y="21"/>
                      </a:move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4" y="21"/>
                        <a:pt x="0" y="17"/>
                        <a:pt x="0" y="11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71" y="0"/>
                        <a:pt x="175" y="5"/>
                        <a:pt x="175" y="11"/>
                      </a:cubicBezTo>
                      <a:cubicBezTo>
                        <a:pt x="175" y="17"/>
                        <a:pt x="171" y="21"/>
                        <a:pt x="165" y="21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" name="Google Shape;383;p29"/>
                <p:cNvSpPr/>
                <p:nvPr/>
              </p:nvSpPr>
              <p:spPr>
                <a:xfrm>
                  <a:off x="7127411" y="2150197"/>
                  <a:ext cx="76068" cy="75625"/>
                </a:xfrm>
                <a:custGeom>
                  <a:rect b="b" l="l" r="r" t="t"/>
                  <a:pathLst>
                    <a:path extrusionOk="0" h="132" w="133">
                      <a:moveTo>
                        <a:pt x="121" y="132"/>
                      </a:moveTo>
                      <a:cubicBezTo>
                        <a:pt x="119" y="132"/>
                        <a:pt x="116" y="131"/>
                        <a:pt x="114" y="12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0" y="15"/>
                        <a:pt x="0" y="8"/>
                        <a:pt x="5" y="4"/>
                      </a:cubicBezTo>
                      <a:cubicBezTo>
                        <a:pt x="9" y="0"/>
                        <a:pt x="15" y="0"/>
                        <a:pt x="20" y="4"/>
                      </a:cubicBezTo>
                      <a:cubicBezTo>
                        <a:pt x="129" y="114"/>
                        <a:pt x="129" y="114"/>
                        <a:pt x="129" y="114"/>
                      </a:cubicBezTo>
                      <a:cubicBezTo>
                        <a:pt x="133" y="118"/>
                        <a:pt x="133" y="124"/>
                        <a:pt x="129" y="129"/>
                      </a:cubicBezTo>
                      <a:cubicBezTo>
                        <a:pt x="127" y="131"/>
                        <a:pt x="124" y="132"/>
                        <a:pt x="121" y="132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29"/>
                <p:cNvSpPr/>
                <p:nvPr/>
              </p:nvSpPr>
              <p:spPr>
                <a:xfrm>
                  <a:off x="6671888" y="2150863"/>
                  <a:ext cx="76068" cy="74960"/>
                </a:xfrm>
                <a:custGeom>
                  <a:rect b="b" l="l" r="r" t="t"/>
                  <a:pathLst>
                    <a:path extrusionOk="0" h="131" w="133">
                      <a:moveTo>
                        <a:pt x="12" y="131"/>
                      </a:moveTo>
                      <a:cubicBezTo>
                        <a:pt x="9" y="131"/>
                        <a:pt x="7" y="130"/>
                        <a:pt x="5" y="128"/>
                      </a:cubicBezTo>
                      <a:cubicBezTo>
                        <a:pt x="0" y="124"/>
                        <a:pt x="0" y="117"/>
                        <a:pt x="5" y="113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8" y="0"/>
                        <a:pt x="125" y="0"/>
                        <a:pt x="129" y="4"/>
                      </a:cubicBezTo>
                      <a:cubicBezTo>
                        <a:pt x="133" y="8"/>
                        <a:pt x="133" y="14"/>
                        <a:pt x="129" y="19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7" y="130"/>
                        <a:pt x="15" y="131"/>
                        <a:pt x="12" y="131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29"/>
                <p:cNvSpPr/>
                <p:nvPr/>
              </p:nvSpPr>
              <p:spPr>
                <a:xfrm>
                  <a:off x="6565437" y="1954593"/>
                  <a:ext cx="100020" cy="11976"/>
                </a:xfrm>
                <a:custGeom>
                  <a:rect b="b" l="l" r="r" t="t"/>
                  <a:pathLst>
                    <a:path extrusionOk="0" h="21" w="175">
                      <a:moveTo>
                        <a:pt x="165" y="21"/>
                      </a:move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71" y="0"/>
                        <a:pt x="175" y="5"/>
                        <a:pt x="175" y="10"/>
                      </a:cubicBezTo>
                      <a:cubicBezTo>
                        <a:pt x="175" y="16"/>
                        <a:pt x="171" y="21"/>
                        <a:pt x="165" y="21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29"/>
                <p:cNvSpPr/>
                <p:nvPr/>
              </p:nvSpPr>
              <p:spPr>
                <a:xfrm>
                  <a:off x="6671888" y="1694896"/>
                  <a:ext cx="75403" cy="74960"/>
                </a:xfrm>
                <a:custGeom>
                  <a:rect b="b" l="l" r="r" t="t"/>
                  <a:pathLst>
                    <a:path extrusionOk="0" h="131" w="132">
                      <a:moveTo>
                        <a:pt x="121" y="131"/>
                      </a:moveTo>
                      <a:cubicBezTo>
                        <a:pt x="118" y="131"/>
                        <a:pt x="115" y="130"/>
                        <a:pt x="113" y="128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0" y="14"/>
                        <a:pt x="0" y="8"/>
                        <a:pt x="4" y="4"/>
                      </a:cubicBezTo>
                      <a:cubicBezTo>
                        <a:pt x="8" y="0"/>
                        <a:pt x="15" y="0"/>
                        <a:pt x="19" y="4"/>
                      </a:cubicBezTo>
                      <a:cubicBezTo>
                        <a:pt x="128" y="113"/>
                        <a:pt x="128" y="113"/>
                        <a:pt x="128" y="113"/>
                      </a:cubicBezTo>
                      <a:cubicBezTo>
                        <a:pt x="132" y="117"/>
                        <a:pt x="132" y="124"/>
                        <a:pt x="128" y="128"/>
                      </a:cubicBezTo>
                      <a:cubicBezTo>
                        <a:pt x="126" y="130"/>
                        <a:pt x="124" y="131"/>
                        <a:pt x="121" y="131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29"/>
                <p:cNvSpPr/>
                <p:nvPr/>
              </p:nvSpPr>
              <p:spPr>
                <a:xfrm>
                  <a:off x="6931363" y="1588001"/>
                  <a:ext cx="11976" cy="100020"/>
                </a:xfrm>
                <a:custGeom>
                  <a:rect b="b" l="l" r="r" t="t"/>
                  <a:pathLst>
                    <a:path extrusionOk="0" h="175" w="21">
                      <a:moveTo>
                        <a:pt x="11" y="175"/>
                      </a:moveTo>
                      <a:cubicBezTo>
                        <a:pt x="5" y="175"/>
                        <a:pt x="0" y="171"/>
                        <a:pt x="0" y="16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65"/>
                        <a:pt x="21" y="165"/>
                        <a:pt x="21" y="165"/>
                      </a:cubicBezTo>
                      <a:cubicBezTo>
                        <a:pt x="21" y="171"/>
                        <a:pt x="17" y="175"/>
                        <a:pt x="11" y="175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29"/>
                <p:cNvSpPr/>
                <p:nvPr/>
              </p:nvSpPr>
              <p:spPr>
                <a:xfrm>
                  <a:off x="6847311" y="2280157"/>
                  <a:ext cx="180080" cy="25726"/>
                </a:xfrm>
                <a:custGeom>
                  <a:rect b="b" l="l" r="r" t="t"/>
                  <a:pathLst>
                    <a:path extrusionOk="0" h="45" w="315">
                      <a:moveTo>
                        <a:pt x="0" y="23"/>
                      </a:move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293" y="45"/>
                        <a:pt x="293" y="45"/>
                        <a:pt x="293" y="45"/>
                      </a:cubicBezTo>
                      <a:cubicBezTo>
                        <a:pt x="305" y="45"/>
                        <a:pt x="315" y="35"/>
                        <a:pt x="315" y="23"/>
                      </a:cubicBezTo>
                      <a:cubicBezTo>
                        <a:pt x="315" y="23"/>
                        <a:pt x="315" y="23"/>
                        <a:pt x="315" y="23"/>
                      </a:cubicBezTo>
                      <a:cubicBezTo>
                        <a:pt x="315" y="11"/>
                        <a:pt x="305" y="0"/>
                        <a:pt x="29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1"/>
                        <a:pt x="0" y="2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29"/>
                <p:cNvSpPr/>
                <p:nvPr/>
              </p:nvSpPr>
              <p:spPr>
                <a:xfrm>
                  <a:off x="6851968" y="2318524"/>
                  <a:ext cx="170766" cy="25726"/>
                </a:xfrm>
                <a:custGeom>
                  <a:rect b="b" l="l" r="r" t="t"/>
                  <a:pathLst>
                    <a:path extrusionOk="0" h="45" w="299">
                      <a:moveTo>
                        <a:pt x="0" y="22"/>
                      </a:moveTo>
                      <a:cubicBezTo>
                        <a:pt x="0" y="35"/>
                        <a:pt x="10" y="45"/>
                        <a:pt x="23" y="45"/>
                      </a:cubicBezTo>
                      <a:cubicBezTo>
                        <a:pt x="277" y="45"/>
                        <a:pt x="277" y="45"/>
                        <a:pt x="277" y="45"/>
                      </a:cubicBezTo>
                      <a:cubicBezTo>
                        <a:pt x="289" y="45"/>
                        <a:pt x="299" y="35"/>
                        <a:pt x="299" y="22"/>
                      </a:cubicBezTo>
                      <a:cubicBezTo>
                        <a:pt x="299" y="22"/>
                        <a:pt x="299" y="22"/>
                        <a:pt x="299" y="22"/>
                      </a:cubicBezTo>
                      <a:cubicBezTo>
                        <a:pt x="299" y="10"/>
                        <a:pt x="289" y="0"/>
                        <a:pt x="27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29"/>
                <p:cNvSpPr/>
                <p:nvPr/>
              </p:nvSpPr>
              <p:spPr>
                <a:xfrm>
                  <a:off x="6876364" y="2356225"/>
                  <a:ext cx="122419" cy="25726"/>
                </a:xfrm>
                <a:custGeom>
                  <a:rect b="b" l="l" r="r" t="t"/>
                  <a:pathLst>
                    <a:path extrusionOk="0" h="45" w="214">
                      <a:moveTo>
                        <a:pt x="0" y="23"/>
                      </a:move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192" y="45"/>
                        <a:pt x="192" y="45"/>
                        <a:pt x="192" y="45"/>
                      </a:cubicBezTo>
                      <a:cubicBezTo>
                        <a:pt x="204" y="45"/>
                        <a:pt x="214" y="35"/>
                        <a:pt x="214" y="23"/>
                      </a:cubicBezTo>
                      <a:cubicBezTo>
                        <a:pt x="214" y="23"/>
                        <a:pt x="214" y="23"/>
                        <a:pt x="214" y="23"/>
                      </a:cubicBezTo>
                      <a:cubicBezTo>
                        <a:pt x="214" y="10"/>
                        <a:pt x="204" y="0"/>
                        <a:pt x="19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0"/>
                        <a:pt x="0" y="2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91" name="Google Shape;391;p29"/>
          <p:cNvGrpSpPr/>
          <p:nvPr/>
        </p:nvGrpSpPr>
        <p:grpSpPr>
          <a:xfrm>
            <a:off x="5403375" y="3997300"/>
            <a:ext cx="3625650" cy="230700"/>
            <a:chOff x="5403375" y="3997300"/>
            <a:chExt cx="3625650" cy="230700"/>
          </a:xfrm>
        </p:grpSpPr>
        <p:sp>
          <p:nvSpPr>
            <p:cNvPr id="392" name="Google Shape;392;p29"/>
            <p:cNvSpPr txBox="1"/>
            <p:nvPr/>
          </p:nvSpPr>
          <p:spPr>
            <a:xfrm>
              <a:off x="5403375" y="3997300"/>
              <a:ext cx="565500" cy="23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DHCP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29"/>
            <p:cNvSpPr txBox="1"/>
            <p:nvPr/>
          </p:nvSpPr>
          <p:spPr>
            <a:xfrm>
              <a:off x="5986125" y="4034400"/>
              <a:ext cx="3042900" cy="1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Permite obtener configuraciones de red de manera automática.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4" name="Google Shape;394;p29"/>
          <p:cNvGrpSpPr/>
          <p:nvPr/>
        </p:nvGrpSpPr>
        <p:grpSpPr>
          <a:xfrm>
            <a:off x="5403375" y="4378300"/>
            <a:ext cx="3625650" cy="230700"/>
            <a:chOff x="5403375" y="4378300"/>
            <a:chExt cx="3625650" cy="230700"/>
          </a:xfrm>
        </p:grpSpPr>
        <p:sp>
          <p:nvSpPr>
            <p:cNvPr id="395" name="Google Shape;395;p29"/>
            <p:cNvSpPr txBox="1"/>
            <p:nvPr/>
          </p:nvSpPr>
          <p:spPr>
            <a:xfrm>
              <a:off x="5403375" y="4378300"/>
              <a:ext cx="565500" cy="23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9"/>
            <p:cNvSpPr txBox="1"/>
            <p:nvPr/>
          </p:nvSpPr>
          <p:spPr>
            <a:xfrm>
              <a:off x="5986125" y="4415400"/>
              <a:ext cx="3042900" cy="1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Ti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ene  una </a:t>
              </a: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tabla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que relaciona </a:t>
              </a: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nombre de dominio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con </a:t>
              </a: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dirección IP. 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Se basa en un sistema jerárquico,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7" name="Google Shape;397;p29"/>
          <p:cNvGrpSpPr/>
          <p:nvPr/>
        </p:nvGrpSpPr>
        <p:grpSpPr>
          <a:xfrm>
            <a:off x="5403375" y="4759300"/>
            <a:ext cx="3625650" cy="291200"/>
            <a:chOff x="5403375" y="4759300"/>
            <a:chExt cx="3625650" cy="291200"/>
          </a:xfrm>
        </p:grpSpPr>
        <p:sp>
          <p:nvSpPr>
            <p:cNvPr id="398" name="Google Shape;398;p29"/>
            <p:cNvSpPr txBox="1"/>
            <p:nvPr/>
          </p:nvSpPr>
          <p:spPr>
            <a:xfrm>
              <a:off x="5403375" y="4759300"/>
              <a:ext cx="565500" cy="23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HTTP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29"/>
            <p:cNvSpPr txBox="1"/>
            <p:nvPr/>
          </p:nvSpPr>
          <p:spPr>
            <a:xfrm>
              <a:off x="5986125" y="4872600"/>
              <a:ext cx="3042900" cy="1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Establece las pautas a seguir y los </a:t>
              </a: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métodos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para que el cliente pueda interactuar con el servidor.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" name="Google Shape;400;p29"/>
          <p:cNvGrpSpPr/>
          <p:nvPr/>
        </p:nvGrpSpPr>
        <p:grpSpPr>
          <a:xfrm>
            <a:off x="0" y="-30350"/>
            <a:ext cx="9144000" cy="330900"/>
            <a:chOff x="0" y="-487550"/>
            <a:chExt cx="9144000" cy="330900"/>
          </a:xfrm>
        </p:grpSpPr>
        <p:sp>
          <p:nvSpPr>
            <p:cNvPr id="401" name="Google Shape;401;p29"/>
            <p:cNvSpPr txBox="1"/>
            <p:nvPr/>
          </p:nvSpPr>
          <p:spPr>
            <a:xfrm>
              <a:off x="0" y="-487550"/>
              <a:ext cx="9144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3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Repasando la </a:t>
              </a:r>
              <a:r>
                <a:rPr b="1" lang="es-419" sz="13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última</a:t>
              </a:r>
              <a:r>
                <a:rPr b="1" lang="es-419" sz="13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 clase...</a:t>
              </a:r>
              <a:endParaRPr b="1" sz="13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2" name="Google Shape;402;p29"/>
            <p:cNvGrpSpPr/>
            <p:nvPr/>
          </p:nvGrpSpPr>
          <p:grpSpPr>
            <a:xfrm>
              <a:off x="4303749" y="-223157"/>
              <a:ext cx="536738" cy="65250"/>
              <a:chOff x="5738133" y="1142444"/>
              <a:chExt cx="715650" cy="87000"/>
            </a:xfrm>
          </p:grpSpPr>
          <p:sp>
            <p:nvSpPr>
              <p:cNvPr id="403" name="Google Shape;403;p29"/>
              <p:cNvSpPr/>
              <p:nvPr/>
            </p:nvSpPr>
            <p:spPr>
              <a:xfrm>
                <a:off x="5738133" y="1142444"/>
                <a:ext cx="87000" cy="87000"/>
              </a:xfrm>
              <a:prstGeom prst="ellipse">
                <a:avLst/>
              </a:prstGeom>
              <a:solidFill>
                <a:srgbClr val="FF526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4" name="Google Shape;404;p29"/>
              <p:cNvSpPr/>
              <p:nvPr/>
            </p:nvSpPr>
            <p:spPr>
              <a:xfrm>
                <a:off x="5895295" y="1142444"/>
                <a:ext cx="87000" cy="87000"/>
              </a:xfrm>
              <a:prstGeom prst="ellipse">
                <a:avLst/>
              </a:prstGeom>
              <a:solidFill>
                <a:srgbClr val="FF88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5" name="Google Shape;405;p29"/>
              <p:cNvSpPr/>
              <p:nvPr/>
            </p:nvSpPr>
            <p:spPr>
              <a:xfrm>
                <a:off x="6052457" y="1142444"/>
                <a:ext cx="87000" cy="87000"/>
              </a:xfrm>
              <a:prstGeom prst="ellipse">
                <a:avLst/>
              </a:prstGeom>
              <a:solidFill>
                <a:srgbClr val="EED0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" name="Google Shape;406;p29"/>
              <p:cNvSpPr/>
              <p:nvPr/>
            </p:nvSpPr>
            <p:spPr>
              <a:xfrm>
                <a:off x="6209619" y="1142444"/>
                <a:ext cx="87000" cy="87000"/>
              </a:xfrm>
              <a:prstGeom prst="ellipse">
                <a:avLst/>
              </a:prstGeom>
              <a:solidFill>
                <a:srgbClr val="CBD84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7" name="Google Shape;407;p29"/>
              <p:cNvSpPr/>
              <p:nvPr/>
            </p:nvSpPr>
            <p:spPr>
              <a:xfrm>
                <a:off x="6366783" y="1142444"/>
                <a:ext cx="87000" cy="87000"/>
              </a:xfrm>
              <a:prstGeom prst="ellipse">
                <a:avLst/>
              </a:prstGeom>
              <a:solidFill>
                <a:srgbClr val="05BE8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">
      <a:dk1>
        <a:srgbClr val="000000"/>
      </a:dk1>
      <a:lt1>
        <a:srgbClr val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