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898e9db2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898e9db2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98e9db27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898e9db27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898e9db27_0_3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a898e9db27_0_3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898e9db27_0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a898e9db27_0_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898e9db27_0_4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a898e9db27_0_4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/>
          <p:nvPr>
            <p:ph idx="2" type="pic"/>
          </p:nvPr>
        </p:nvSpPr>
        <p:spPr>
          <a:xfrm>
            <a:off x="3823036" y="1324751"/>
            <a:ext cx="1497900" cy="1497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>
            <p:ph idx="2" type="pic"/>
          </p:nvPr>
        </p:nvSpPr>
        <p:spPr>
          <a:xfrm>
            <a:off x="4571999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8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8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9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9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>
            <p:ph idx="2" type="pic"/>
          </p:nvPr>
        </p:nvSpPr>
        <p:spPr>
          <a:xfrm>
            <a:off x="1" y="1436299"/>
            <a:ext cx="4572000" cy="294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20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20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/>
          <p:nvPr>
            <p:ph idx="2" type="pic"/>
          </p:nvPr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21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21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/>
          <p:nvPr>
            <p:ph idx="2" type="pic"/>
          </p:nvPr>
        </p:nvSpPr>
        <p:spPr>
          <a:xfrm>
            <a:off x="0" y="0"/>
            <a:ext cx="37548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" name="Google Shape;79;p22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22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23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/>
          <p:nvPr>
            <p:ph idx="2" type="pic"/>
          </p:nvPr>
        </p:nvSpPr>
        <p:spPr>
          <a:xfrm>
            <a:off x="3852400" y="1661020"/>
            <a:ext cx="1438200" cy="255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2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2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>
            <p:ph idx="2" type="pic"/>
          </p:nvPr>
        </p:nvSpPr>
        <p:spPr>
          <a:xfrm>
            <a:off x="789688" y="1520470"/>
            <a:ext cx="3511200" cy="1979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5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25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/>
          <p:nvPr>
            <p:ph idx="2" type="pic"/>
          </p:nvPr>
        </p:nvSpPr>
        <p:spPr>
          <a:xfrm>
            <a:off x="3460173" y="1508065"/>
            <a:ext cx="5055000" cy="2984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2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7"/>
          <p:cNvPicPr preferRelativeResize="0"/>
          <p:nvPr/>
        </p:nvPicPr>
        <p:blipFill rotWithShape="1">
          <a:blip r:embed="rId3">
            <a:alphaModFix/>
          </a:blip>
          <a:srcRect b="0" l="0" r="5651" t="0"/>
          <a:stretch/>
        </p:blipFill>
        <p:spPr>
          <a:xfrm>
            <a:off x="304800" y="858550"/>
            <a:ext cx="833985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8"/>
          <p:cNvGrpSpPr/>
          <p:nvPr/>
        </p:nvGrpSpPr>
        <p:grpSpPr>
          <a:xfrm>
            <a:off x="0" y="4264429"/>
            <a:ext cx="8515933" cy="218250"/>
            <a:chOff x="0" y="5685905"/>
            <a:chExt cx="14547203" cy="291000"/>
          </a:xfrm>
        </p:grpSpPr>
        <p:sp>
          <p:nvSpPr>
            <p:cNvPr id="107" name="Google Shape;107;p28"/>
            <p:cNvSpPr/>
            <p:nvPr/>
          </p:nvSpPr>
          <p:spPr>
            <a:xfrm>
              <a:off x="0" y="5685905"/>
              <a:ext cx="3507900" cy="29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>
              <a:off x="3507972" y="5685905"/>
              <a:ext cx="2011800" cy="2910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28"/>
            <p:cNvSpPr/>
            <p:nvPr/>
          </p:nvSpPr>
          <p:spPr>
            <a:xfrm>
              <a:off x="5519652" y="5685905"/>
              <a:ext cx="3507900" cy="29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28"/>
            <p:cNvSpPr/>
            <p:nvPr/>
          </p:nvSpPr>
          <p:spPr>
            <a:xfrm>
              <a:off x="9027624" y="5685905"/>
              <a:ext cx="2011800" cy="2910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28"/>
            <p:cNvSpPr/>
            <p:nvPr/>
          </p:nvSpPr>
          <p:spPr>
            <a:xfrm>
              <a:off x="11039303" y="5685905"/>
              <a:ext cx="3507900" cy="291000"/>
            </a:xfrm>
            <a:prstGeom prst="rect">
              <a:avLst/>
            </a:prstGeom>
            <a:solidFill>
              <a:srgbClr val="66A8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" name="Google Shape;112;p28"/>
          <p:cNvSpPr/>
          <p:nvPr/>
        </p:nvSpPr>
        <p:spPr>
          <a:xfrm>
            <a:off x="0" y="0"/>
            <a:ext cx="4702402" cy="2193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2F2F2"/>
                </a:solidFill>
                <a:latin typeface="Oswald"/>
              </a:rPr>
              <a:t>HOLA</a:t>
            </a:r>
          </a:p>
        </p:txBody>
      </p:sp>
      <p:grpSp>
        <p:nvGrpSpPr>
          <p:cNvPr id="113" name="Google Shape;113;p28"/>
          <p:cNvGrpSpPr/>
          <p:nvPr/>
        </p:nvGrpSpPr>
        <p:grpSpPr>
          <a:xfrm>
            <a:off x="1471150" y="3136800"/>
            <a:ext cx="6361616" cy="842357"/>
            <a:chOff x="1471150" y="3136800"/>
            <a:chExt cx="6361616" cy="842357"/>
          </a:xfrm>
        </p:grpSpPr>
        <p:grpSp>
          <p:nvGrpSpPr>
            <p:cNvPr id="114" name="Google Shape;114;p28"/>
            <p:cNvGrpSpPr/>
            <p:nvPr/>
          </p:nvGrpSpPr>
          <p:grpSpPr>
            <a:xfrm>
              <a:off x="2053416" y="3136809"/>
              <a:ext cx="5779350" cy="842348"/>
              <a:chOff x="2737888" y="4182412"/>
              <a:chExt cx="7705800" cy="1123131"/>
            </a:xfrm>
          </p:grpSpPr>
          <p:sp>
            <p:nvSpPr>
              <p:cNvPr id="115" name="Google Shape;115;p28"/>
              <p:cNvSpPr txBox="1"/>
              <p:nvPr/>
            </p:nvSpPr>
            <p:spPr>
              <a:xfrm>
                <a:off x="2737888" y="4182412"/>
                <a:ext cx="7705800" cy="8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360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Práctica clase 4</a:t>
                </a:r>
                <a:endParaRPr b="1" sz="3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6" name="Google Shape;116;p28"/>
              <p:cNvSpPr txBox="1"/>
              <p:nvPr/>
            </p:nvSpPr>
            <p:spPr>
              <a:xfrm>
                <a:off x="2737888" y="4905343"/>
                <a:ext cx="7705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ESFUERZO, CONSTANCIA, DEDICACIÓN Y AMOR!</a:t>
                </a:r>
                <a:endParaRPr sz="15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17" name="Google Shape;11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71150" y="3136800"/>
              <a:ext cx="610251" cy="610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9"/>
          <p:cNvGrpSpPr/>
          <p:nvPr/>
        </p:nvGrpSpPr>
        <p:grpSpPr>
          <a:xfrm>
            <a:off x="628650" y="2301376"/>
            <a:ext cx="7886700" cy="1141227"/>
            <a:chOff x="628650" y="2301376"/>
            <a:chExt cx="7886700" cy="1141227"/>
          </a:xfrm>
        </p:grpSpPr>
        <p:sp>
          <p:nvSpPr>
            <p:cNvPr id="123" name="Google Shape;123;p29"/>
            <p:cNvSpPr txBox="1"/>
            <p:nvPr/>
          </p:nvSpPr>
          <p:spPr>
            <a:xfrm>
              <a:off x="628650" y="2301376"/>
              <a:ext cx="78867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Comenzar a familiarizarnos con Linux</a:t>
              </a:r>
              <a:endParaRPr b="1" sz="2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24" name="Google Shape;124;p29"/>
            <p:cNvGrpSpPr/>
            <p:nvPr/>
          </p:nvGrpSpPr>
          <p:grpSpPr>
            <a:xfrm>
              <a:off x="4303599" y="3377353"/>
              <a:ext cx="536738" cy="65250"/>
              <a:chOff x="5738133" y="1142444"/>
              <a:chExt cx="715650" cy="87000"/>
            </a:xfrm>
          </p:grpSpPr>
          <p:sp>
            <p:nvSpPr>
              <p:cNvPr id="125" name="Google Shape;125;p29"/>
              <p:cNvSpPr/>
              <p:nvPr/>
            </p:nvSpPr>
            <p:spPr>
              <a:xfrm>
                <a:off x="5738133" y="1142444"/>
                <a:ext cx="87000" cy="87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6" name="Google Shape;126;p29"/>
              <p:cNvSpPr/>
              <p:nvPr/>
            </p:nvSpPr>
            <p:spPr>
              <a:xfrm>
                <a:off x="5895295" y="1142444"/>
                <a:ext cx="87000" cy="8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" name="Google Shape;127;p29"/>
              <p:cNvSpPr/>
              <p:nvPr/>
            </p:nvSpPr>
            <p:spPr>
              <a:xfrm>
                <a:off x="6052457" y="1142444"/>
                <a:ext cx="87000" cy="8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8" name="Google Shape;128;p29"/>
              <p:cNvSpPr/>
              <p:nvPr/>
            </p:nvSpPr>
            <p:spPr>
              <a:xfrm>
                <a:off x="6209619" y="1142444"/>
                <a:ext cx="87000" cy="87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" name="Google Shape;129;p29"/>
              <p:cNvSpPr/>
              <p:nvPr/>
            </p:nvSpPr>
            <p:spPr>
              <a:xfrm>
                <a:off x="6366783" y="1142444"/>
                <a:ext cx="87000" cy="87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0" name="Google Shape;130;p29"/>
            <p:cNvSpPr/>
            <p:nvPr/>
          </p:nvSpPr>
          <p:spPr>
            <a:xfrm>
              <a:off x="628650" y="2853275"/>
              <a:ext cx="7886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En esta práctica nuestra idea es que comencemos a familiarizarnos con Linux, desde su instalación, su acceso vía ssh hasta comenzar con los primeros comandos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/>
        </p:nvSpPr>
        <p:spPr>
          <a:xfrm>
            <a:off x="628650" y="461178"/>
            <a:ext cx="7886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Qué debemos realizar?</a:t>
            </a:r>
            <a:endParaRPr b="1"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6" name="Google Shape;136;p30"/>
          <p:cNvGrpSpPr/>
          <p:nvPr/>
        </p:nvGrpSpPr>
        <p:grpSpPr>
          <a:xfrm>
            <a:off x="4303599" y="926765"/>
            <a:ext cx="536738" cy="65250"/>
            <a:chOff x="5738133" y="1142444"/>
            <a:chExt cx="715650" cy="87000"/>
          </a:xfrm>
        </p:grpSpPr>
        <p:sp>
          <p:nvSpPr>
            <p:cNvPr id="137" name="Google Shape;137;p30"/>
            <p:cNvSpPr/>
            <p:nvPr/>
          </p:nvSpPr>
          <p:spPr>
            <a:xfrm>
              <a:off x="5738133" y="1142444"/>
              <a:ext cx="870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30"/>
            <p:cNvSpPr/>
            <p:nvPr/>
          </p:nvSpPr>
          <p:spPr>
            <a:xfrm>
              <a:off x="5895295" y="1142444"/>
              <a:ext cx="87000" cy="8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30"/>
            <p:cNvSpPr/>
            <p:nvPr/>
          </p:nvSpPr>
          <p:spPr>
            <a:xfrm>
              <a:off x="6052457" y="1142444"/>
              <a:ext cx="87000" cy="87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>
              <a:off x="6209619" y="1142444"/>
              <a:ext cx="87000" cy="87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>
              <a:off x="6366783" y="1142444"/>
              <a:ext cx="87000" cy="87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oogle Shape;142;p30"/>
          <p:cNvGrpSpPr/>
          <p:nvPr/>
        </p:nvGrpSpPr>
        <p:grpSpPr>
          <a:xfrm>
            <a:off x="628650" y="2297975"/>
            <a:ext cx="6106174" cy="230850"/>
            <a:chOff x="943302" y="3088136"/>
            <a:chExt cx="8141566" cy="307800"/>
          </a:xfrm>
        </p:grpSpPr>
        <p:sp>
          <p:nvSpPr>
            <p:cNvPr id="143" name="Google Shape;143;p30"/>
            <p:cNvSpPr txBox="1"/>
            <p:nvPr/>
          </p:nvSpPr>
          <p:spPr>
            <a:xfrm>
              <a:off x="1214968" y="3088136"/>
              <a:ext cx="786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Descargar la ISO (imágen) de ubuntu server 20.04 LTS.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https://ubuntu.com/download/server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30"/>
            <p:cNvSpPr/>
            <p:nvPr/>
          </p:nvSpPr>
          <p:spPr>
            <a:xfrm>
              <a:off x="943302" y="3181462"/>
              <a:ext cx="132000" cy="13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30"/>
          <p:cNvGrpSpPr/>
          <p:nvPr/>
        </p:nvGrpSpPr>
        <p:grpSpPr>
          <a:xfrm>
            <a:off x="628650" y="2843925"/>
            <a:ext cx="6482824" cy="230850"/>
            <a:chOff x="943302" y="4358601"/>
            <a:chExt cx="8643765" cy="307800"/>
          </a:xfrm>
        </p:grpSpPr>
        <p:sp>
          <p:nvSpPr>
            <p:cNvPr id="146" name="Google Shape;146;p30"/>
            <p:cNvSpPr txBox="1"/>
            <p:nvPr/>
          </p:nvSpPr>
          <p:spPr>
            <a:xfrm>
              <a:off x="1214967" y="4358601"/>
              <a:ext cx="8372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Realizar la instalación de linux siguiendo la grabación de la clase.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30"/>
            <p:cNvSpPr/>
            <p:nvPr/>
          </p:nvSpPr>
          <p:spPr>
            <a:xfrm>
              <a:off x="943302" y="4451921"/>
              <a:ext cx="132000" cy="13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30"/>
          <p:cNvGrpSpPr/>
          <p:nvPr/>
        </p:nvGrpSpPr>
        <p:grpSpPr>
          <a:xfrm>
            <a:off x="628650" y="3565350"/>
            <a:ext cx="6958711" cy="230850"/>
            <a:chOff x="943302" y="4358597"/>
            <a:chExt cx="9278281" cy="307800"/>
          </a:xfrm>
        </p:grpSpPr>
        <p:sp>
          <p:nvSpPr>
            <p:cNvPr id="149" name="Google Shape;149;p30"/>
            <p:cNvSpPr txBox="1"/>
            <p:nvPr/>
          </p:nvSpPr>
          <p:spPr>
            <a:xfrm>
              <a:off x="1214983" y="4358597"/>
              <a:ext cx="9006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Luego de la instalación poder acceder mediante SSH. En caso de utilizar windows descargar putty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https://www.putty.org/ 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30"/>
            <p:cNvSpPr/>
            <p:nvPr/>
          </p:nvSpPr>
          <p:spPr>
            <a:xfrm>
              <a:off x="943302" y="4451921"/>
              <a:ext cx="132000" cy="13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30"/>
          <p:cNvGrpSpPr/>
          <p:nvPr/>
        </p:nvGrpSpPr>
        <p:grpSpPr>
          <a:xfrm>
            <a:off x="628650" y="4327350"/>
            <a:ext cx="6958711" cy="230850"/>
            <a:chOff x="943302" y="4358597"/>
            <a:chExt cx="9278281" cy="307800"/>
          </a:xfrm>
        </p:grpSpPr>
        <p:sp>
          <p:nvSpPr>
            <p:cNvPr id="152" name="Google Shape;152;p30"/>
            <p:cNvSpPr txBox="1"/>
            <p:nvPr/>
          </p:nvSpPr>
          <p:spPr>
            <a:xfrm>
              <a:off x="1214983" y="4358597"/>
              <a:ext cx="9006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Realizar la práctica con los comandos que vimos en la clase, verificar el manual de los comandos para ver otras opciones y ponerlas en práctica.</a:t>
              </a:r>
              <a:endParaRPr sz="900">
                <a:solidFill>
                  <a:srgbClr val="FFFFFF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FFFFFF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30"/>
            <p:cNvSpPr/>
            <p:nvPr/>
          </p:nvSpPr>
          <p:spPr>
            <a:xfrm>
              <a:off x="943302" y="4451921"/>
              <a:ext cx="132000" cy="13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" name="Google Shape;154;p30"/>
          <p:cNvGrpSpPr/>
          <p:nvPr/>
        </p:nvGrpSpPr>
        <p:grpSpPr>
          <a:xfrm>
            <a:off x="628650" y="1749800"/>
            <a:ext cx="5246757" cy="230700"/>
            <a:chOff x="628650" y="1749800"/>
            <a:chExt cx="5246757" cy="230700"/>
          </a:xfrm>
        </p:grpSpPr>
        <p:sp>
          <p:nvSpPr>
            <p:cNvPr id="155" name="Google Shape;155;p30"/>
            <p:cNvSpPr txBox="1"/>
            <p:nvPr/>
          </p:nvSpPr>
          <p:spPr>
            <a:xfrm>
              <a:off x="832406" y="1749800"/>
              <a:ext cx="50430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Descargar e instalar virtualbox </a:t>
              </a:r>
              <a:r>
                <a:rPr b="1"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https://www.virtualbox.org/wiki/Downloads</a:t>
              </a:r>
              <a:endParaRPr sz="900">
                <a:solidFill>
                  <a:srgbClr val="FFFFFF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30"/>
            <p:cNvSpPr/>
            <p:nvPr/>
          </p:nvSpPr>
          <p:spPr>
            <a:xfrm>
              <a:off x="628650" y="1819792"/>
              <a:ext cx="99000" cy="9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31"/>
          <p:cNvGrpSpPr/>
          <p:nvPr/>
        </p:nvGrpSpPr>
        <p:grpSpPr>
          <a:xfrm>
            <a:off x="0" y="4264429"/>
            <a:ext cx="8515933" cy="218250"/>
            <a:chOff x="0" y="5685905"/>
            <a:chExt cx="14547203" cy="291000"/>
          </a:xfrm>
        </p:grpSpPr>
        <p:sp>
          <p:nvSpPr>
            <p:cNvPr id="162" name="Google Shape;162;p31"/>
            <p:cNvSpPr/>
            <p:nvPr/>
          </p:nvSpPr>
          <p:spPr>
            <a:xfrm>
              <a:off x="0" y="5685905"/>
              <a:ext cx="3507900" cy="29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31"/>
            <p:cNvSpPr/>
            <p:nvPr/>
          </p:nvSpPr>
          <p:spPr>
            <a:xfrm>
              <a:off x="3507972" y="5685905"/>
              <a:ext cx="2011800" cy="2910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5519652" y="5685905"/>
              <a:ext cx="3507900" cy="291000"/>
            </a:xfrm>
            <a:prstGeom prst="rect">
              <a:avLst/>
            </a:prstGeom>
            <a:solidFill>
              <a:srgbClr val="EED05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9027624" y="5685905"/>
              <a:ext cx="2011800" cy="2910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11039303" y="5685905"/>
              <a:ext cx="3507900" cy="291000"/>
            </a:xfrm>
            <a:prstGeom prst="rect">
              <a:avLst/>
            </a:prstGeom>
            <a:solidFill>
              <a:srgbClr val="66A8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7" name="Google Shape;167;p31"/>
          <p:cNvSpPr/>
          <p:nvPr/>
        </p:nvSpPr>
        <p:spPr>
          <a:xfrm>
            <a:off x="0" y="0"/>
            <a:ext cx="6969299" cy="2193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EFEFEF"/>
                </a:solidFill>
                <a:latin typeface="Oswald"/>
              </a:rPr>
              <a:t>GRACIAS</a:t>
            </a:r>
          </a:p>
        </p:txBody>
      </p:sp>
      <p:grpSp>
        <p:nvGrpSpPr>
          <p:cNvPr id="168" name="Google Shape;168;p31"/>
          <p:cNvGrpSpPr/>
          <p:nvPr/>
        </p:nvGrpSpPr>
        <p:grpSpPr>
          <a:xfrm>
            <a:off x="3376150" y="3136650"/>
            <a:ext cx="5139651" cy="623100"/>
            <a:chOff x="3376150" y="3136650"/>
            <a:chExt cx="5139651" cy="623100"/>
          </a:xfrm>
        </p:grpSpPr>
        <p:sp>
          <p:nvSpPr>
            <p:cNvPr id="169" name="Google Shape;169;p31"/>
            <p:cNvSpPr txBox="1"/>
            <p:nvPr/>
          </p:nvSpPr>
          <p:spPr>
            <a:xfrm>
              <a:off x="3986401" y="3136650"/>
              <a:ext cx="4529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Esfuerzo, constancia, dedicación y amor!</a:t>
              </a:r>
              <a:endPara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70" name="Google Shape;170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6150" y="3136800"/>
              <a:ext cx="610251" cy="610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">
      <a:dk1>
        <a:srgbClr val="000000"/>
      </a:dk1>
      <a:lt1>
        <a:srgbClr val="FFFFFF"/>
      </a:lt1>
      <a:dk2>
        <a:srgbClr val="7A7A7A"/>
      </a:dk2>
      <a:lt2>
        <a:srgbClr val="E7E6E6"/>
      </a:lt2>
      <a:accent1>
        <a:srgbClr val="FF526D"/>
      </a:accent1>
      <a:accent2>
        <a:srgbClr val="FF8854"/>
      </a:accent2>
      <a:accent3>
        <a:srgbClr val="EED054"/>
      </a:accent3>
      <a:accent4>
        <a:srgbClr val="CBD84C"/>
      </a:accent4>
      <a:accent5>
        <a:srgbClr val="05BE82"/>
      </a:accent5>
      <a:accent6>
        <a:srgbClr val="439EB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