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bd8c18f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bd8c18f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3d4b03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33d4b03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d42f4418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ed42f4418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8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570438" y="1773501"/>
            <a:ext cx="1316926" cy="11033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8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08" name="Google Shape;108;p28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de Linux?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9" name="Google Shape;109;p28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10" name="Google Shape;110;p28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28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28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 b="0" l="27250" r="27692" t="0"/>
          <a:stretch/>
        </p:blipFill>
        <p:spPr>
          <a:xfrm>
            <a:off x="267900" y="685325"/>
            <a:ext cx="861764" cy="1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450" y="1791425"/>
            <a:ext cx="1421026" cy="106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8"/>
          <p:cNvGrpSpPr/>
          <p:nvPr/>
        </p:nvGrpSpPr>
        <p:grpSpPr>
          <a:xfrm>
            <a:off x="5811125" y="1773522"/>
            <a:ext cx="1539975" cy="1088174"/>
            <a:chOff x="5811125" y="1773522"/>
            <a:chExt cx="1539975" cy="1088174"/>
          </a:xfrm>
        </p:grpSpPr>
        <p:sp>
          <p:nvSpPr>
            <p:cNvPr id="118" name="Google Shape;118;p28"/>
            <p:cNvSpPr/>
            <p:nvPr/>
          </p:nvSpPr>
          <p:spPr>
            <a:xfrm>
              <a:off x="5829500" y="2116413"/>
              <a:ext cx="1521600" cy="448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KERNEL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5820775" y="1773522"/>
              <a:ext cx="1521600" cy="342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GNU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5811125" y="2518796"/>
              <a:ext cx="1521600" cy="342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MAS SOFTWARE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p28"/>
          <p:cNvSpPr/>
          <p:nvPr/>
        </p:nvSpPr>
        <p:spPr>
          <a:xfrm>
            <a:off x="5734925" y="1773500"/>
            <a:ext cx="1733400" cy="1103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DISTRIBUCION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28"/>
          <p:cNvGrpSpPr/>
          <p:nvPr/>
        </p:nvGrpSpPr>
        <p:grpSpPr>
          <a:xfrm>
            <a:off x="3271875" y="3265400"/>
            <a:ext cx="3144650" cy="1374700"/>
            <a:chOff x="3271875" y="3265400"/>
            <a:chExt cx="3144650" cy="1374700"/>
          </a:xfrm>
        </p:grpSpPr>
        <p:pic>
          <p:nvPicPr>
            <p:cNvPr id="123" name="Google Shape;12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71875" y="3265400"/>
              <a:ext cx="874300" cy="65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8"/>
            <p:cNvSpPr/>
            <p:nvPr/>
          </p:nvSpPr>
          <p:spPr>
            <a:xfrm>
              <a:off x="4085225" y="3274325"/>
              <a:ext cx="2331300" cy="6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 linux el usuario administrador con permiso ilimitado se denomina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root.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5" name="Google Shape;125;p28"/>
            <p:cNvGrpSpPr/>
            <p:nvPr/>
          </p:nvGrpSpPr>
          <p:grpSpPr>
            <a:xfrm>
              <a:off x="3451251" y="4004725"/>
              <a:ext cx="2913749" cy="635375"/>
              <a:chOff x="496701" y="3356100"/>
              <a:chExt cx="2913749" cy="635375"/>
            </a:xfrm>
          </p:grpSpPr>
          <p:pic>
            <p:nvPicPr>
              <p:cNvPr id="126" name="Google Shape;126;p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96701" y="3356100"/>
                <a:ext cx="583025" cy="583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" name="Google Shape;127;p28"/>
              <p:cNvSpPr/>
              <p:nvPr/>
            </p:nvSpPr>
            <p:spPr>
              <a:xfrm>
                <a:off x="1118150" y="3436175"/>
                <a:ext cx="2292300" cy="55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En 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Ubuntu algunos usuarios (como el de instalación) disponen de los mismos permisos de root utilizando antes del comando la palabra </a:t>
                </a: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sudo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" name="Google Shape;128;p28"/>
          <p:cNvGrpSpPr/>
          <p:nvPr/>
        </p:nvGrpSpPr>
        <p:grpSpPr>
          <a:xfrm>
            <a:off x="7124224" y="3291000"/>
            <a:ext cx="4147201" cy="975025"/>
            <a:chOff x="7124224" y="3291000"/>
            <a:chExt cx="4147201" cy="975025"/>
          </a:xfrm>
        </p:grpSpPr>
        <p:sp>
          <p:nvSpPr>
            <p:cNvPr id="129" name="Google Shape;129;p28"/>
            <p:cNvSpPr txBox="1"/>
            <p:nvPr/>
          </p:nvSpPr>
          <p:spPr>
            <a:xfrm>
              <a:off x="7124225" y="3291000"/>
              <a:ext cx="41472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SHELL</a:t>
              </a:r>
              <a:endParaRPr b="1" sz="10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24224" y="3619825"/>
              <a:ext cx="2019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Interfaz</a:t>
              </a:r>
              <a:r>
                <a:rPr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donde el usuario </a:t>
              </a:r>
              <a:r>
                <a:rPr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interactúa</a:t>
              </a:r>
              <a:r>
                <a:rPr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con el kernell. Esta interfaz </a:t>
              </a:r>
              <a:r>
                <a:rPr b="1"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interpreta los comandos </a:t>
              </a:r>
              <a:r>
                <a:rPr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del usuario y los </a:t>
              </a:r>
              <a:r>
                <a:rPr b="1"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convierte a lenguaje de máquina</a:t>
              </a:r>
              <a:r>
                <a:rPr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b="1" sz="10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8"/>
          <p:cNvGrpSpPr/>
          <p:nvPr/>
        </p:nvGrpSpPr>
        <p:grpSpPr>
          <a:xfrm>
            <a:off x="975150" y="1771600"/>
            <a:ext cx="7741075" cy="1166875"/>
            <a:chOff x="975150" y="1771600"/>
            <a:chExt cx="7741075" cy="1166875"/>
          </a:xfrm>
        </p:grpSpPr>
        <p:sp>
          <p:nvSpPr>
            <p:cNvPr id="132" name="Google Shape;132;p28"/>
            <p:cNvSpPr txBox="1"/>
            <p:nvPr/>
          </p:nvSpPr>
          <p:spPr>
            <a:xfrm>
              <a:off x="1650025" y="1853725"/>
              <a:ext cx="3585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Se forma por: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" name="Google Shape;133;p28"/>
            <p:cNvGrpSpPr/>
            <p:nvPr/>
          </p:nvGrpSpPr>
          <p:grpSpPr>
            <a:xfrm>
              <a:off x="1711438" y="2115728"/>
              <a:ext cx="2411739" cy="230850"/>
              <a:chOff x="8147684" y="3807371"/>
              <a:chExt cx="3215652" cy="307800"/>
            </a:xfrm>
          </p:grpSpPr>
          <p:sp>
            <p:nvSpPr>
              <p:cNvPr id="134" name="Google Shape;134;p28"/>
              <p:cNvSpPr txBox="1"/>
              <p:nvPr/>
            </p:nvSpPr>
            <p:spPr>
              <a:xfrm>
                <a:off x="8343836" y="3807371"/>
                <a:ext cx="301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PAQUETES</a:t>
                </a:r>
                <a:endParaRPr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8"/>
              <p:cNvSpPr/>
              <p:nvPr/>
            </p:nvSpPr>
            <p:spPr>
              <a:xfrm>
                <a:off x="8147684" y="3890545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" name="Google Shape;136;p28"/>
            <p:cNvGrpSpPr/>
            <p:nvPr/>
          </p:nvGrpSpPr>
          <p:grpSpPr>
            <a:xfrm>
              <a:off x="1711438" y="2370779"/>
              <a:ext cx="2411739" cy="230850"/>
              <a:chOff x="8147684" y="3807371"/>
              <a:chExt cx="3215652" cy="307800"/>
            </a:xfrm>
          </p:grpSpPr>
          <p:sp>
            <p:nvSpPr>
              <p:cNvPr id="137" name="Google Shape;137;p28"/>
              <p:cNvSpPr txBox="1"/>
              <p:nvPr/>
            </p:nvSpPr>
            <p:spPr>
              <a:xfrm>
                <a:off x="8343836" y="3807371"/>
                <a:ext cx="301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MANEJADOR DE PAQUETES</a:t>
                </a:r>
                <a:endParaRPr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28"/>
              <p:cNvSpPr/>
              <p:nvPr/>
            </p:nvSpPr>
            <p:spPr>
              <a:xfrm>
                <a:off x="8147684" y="3890545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9" name="Google Shape;139;p28"/>
            <p:cNvGrpSpPr/>
            <p:nvPr/>
          </p:nvGrpSpPr>
          <p:grpSpPr>
            <a:xfrm>
              <a:off x="3768838" y="2115728"/>
              <a:ext cx="2411739" cy="230850"/>
              <a:chOff x="8147684" y="3807371"/>
              <a:chExt cx="3215652" cy="307800"/>
            </a:xfrm>
          </p:grpSpPr>
          <p:sp>
            <p:nvSpPr>
              <p:cNvPr id="140" name="Google Shape;140;p28"/>
              <p:cNvSpPr txBox="1"/>
              <p:nvPr/>
            </p:nvSpPr>
            <p:spPr>
              <a:xfrm>
                <a:off x="8343836" y="3807371"/>
                <a:ext cx="301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MODO DE ACTUALIZACIÓN</a:t>
                </a:r>
                <a:endParaRPr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28"/>
              <p:cNvSpPr/>
              <p:nvPr/>
            </p:nvSpPr>
            <p:spPr>
              <a:xfrm>
                <a:off x="8147684" y="3890545"/>
                <a:ext cx="140700" cy="140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2" name="Google Shape;142;p28"/>
            <p:cNvGrpSpPr/>
            <p:nvPr/>
          </p:nvGrpSpPr>
          <p:grpSpPr>
            <a:xfrm>
              <a:off x="3768838" y="2370798"/>
              <a:ext cx="2411739" cy="230850"/>
              <a:chOff x="8147684" y="3807371"/>
              <a:chExt cx="3215652" cy="307800"/>
            </a:xfrm>
          </p:grpSpPr>
          <p:sp>
            <p:nvSpPr>
              <p:cNvPr id="143" name="Google Shape;143;p28"/>
              <p:cNvSpPr txBox="1"/>
              <p:nvPr/>
            </p:nvSpPr>
            <p:spPr>
              <a:xfrm>
                <a:off x="8343836" y="3807371"/>
                <a:ext cx="301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PAQUETES POR DEFECTO</a:t>
                </a:r>
                <a:endParaRPr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8"/>
              <p:cNvSpPr/>
              <p:nvPr/>
            </p:nvSpPr>
            <p:spPr>
              <a:xfrm>
                <a:off x="8147684" y="3890545"/>
                <a:ext cx="140700" cy="14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5" name="Google Shape;145;p28"/>
            <p:cNvCxnSpPr/>
            <p:nvPr/>
          </p:nvCxnSpPr>
          <p:spPr>
            <a:xfrm>
              <a:off x="1733125" y="2938475"/>
              <a:ext cx="6983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8"/>
            <p:cNvCxnSpPr/>
            <p:nvPr/>
          </p:nvCxnSpPr>
          <p:spPr>
            <a:xfrm>
              <a:off x="975150" y="1771600"/>
              <a:ext cx="766200" cy="116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28"/>
          <p:cNvGrpSpPr/>
          <p:nvPr/>
        </p:nvGrpSpPr>
        <p:grpSpPr>
          <a:xfrm>
            <a:off x="470175" y="1749726"/>
            <a:ext cx="8265900" cy="3225600"/>
            <a:chOff x="470175" y="1749726"/>
            <a:chExt cx="8265900" cy="3225600"/>
          </a:xfrm>
        </p:grpSpPr>
        <p:sp>
          <p:nvSpPr>
            <p:cNvPr id="148" name="Google Shape;148;p28"/>
            <p:cNvSpPr txBox="1"/>
            <p:nvPr/>
          </p:nvSpPr>
          <p:spPr>
            <a:xfrm>
              <a:off x="628650" y="3060300"/>
              <a:ext cx="2764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cómo accedemos?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" name="Google Shape;149;p28"/>
            <p:cNvGrpSpPr/>
            <p:nvPr/>
          </p:nvGrpSpPr>
          <p:grpSpPr>
            <a:xfrm>
              <a:off x="628650" y="3343850"/>
              <a:ext cx="2373025" cy="828600"/>
              <a:chOff x="628650" y="1515875"/>
              <a:chExt cx="2373025" cy="828600"/>
            </a:xfrm>
          </p:grpSpPr>
          <p:pic>
            <p:nvPicPr>
              <p:cNvPr id="150" name="Google Shape;150;p2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28650" y="1576392"/>
                <a:ext cx="571451" cy="5714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28"/>
              <p:cNvSpPr/>
              <p:nvPr/>
            </p:nvSpPr>
            <p:spPr>
              <a:xfrm>
                <a:off x="1268275" y="1515875"/>
                <a:ext cx="1733400" cy="8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 un protocolo cliente/servidor cuya principal función es el </a:t>
                </a: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acceso remoto</a:t>
                </a: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a un servidor por medio de un </a:t>
                </a: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canal seguro.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52" name="Google Shape;152;p28"/>
            <p:cNvCxnSpPr/>
            <p:nvPr/>
          </p:nvCxnSpPr>
          <p:spPr>
            <a:xfrm>
              <a:off x="470182" y="1749726"/>
              <a:ext cx="0" cy="3225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8"/>
            <p:cNvCxnSpPr/>
            <p:nvPr/>
          </p:nvCxnSpPr>
          <p:spPr>
            <a:xfrm>
              <a:off x="470175" y="4975325"/>
              <a:ext cx="826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" name="Google Shape;154;p28"/>
          <p:cNvGrpSpPr/>
          <p:nvPr/>
        </p:nvGrpSpPr>
        <p:grpSpPr>
          <a:xfrm>
            <a:off x="1109764" y="685325"/>
            <a:ext cx="7576486" cy="1036525"/>
            <a:chOff x="1109764" y="685325"/>
            <a:chExt cx="7576486" cy="1036525"/>
          </a:xfrm>
        </p:grpSpPr>
        <p:sp>
          <p:nvSpPr>
            <p:cNvPr id="155" name="Google Shape;155;p28"/>
            <p:cNvSpPr txBox="1"/>
            <p:nvPr/>
          </p:nvSpPr>
          <p:spPr>
            <a:xfrm>
              <a:off x="1650025" y="928700"/>
              <a:ext cx="5147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El punto clave es que es un proyecto de software libre, gratuito y con una gran comunidad</a:t>
              </a:r>
              <a:endParaRPr b="1" sz="10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" name="Google Shape;156;p28"/>
            <p:cNvGrpSpPr/>
            <p:nvPr/>
          </p:nvGrpSpPr>
          <p:grpSpPr>
            <a:xfrm>
              <a:off x="1109764" y="685325"/>
              <a:ext cx="7576486" cy="1036525"/>
              <a:chOff x="1109764" y="685325"/>
              <a:chExt cx="7576486" cy="1036525"/>
            </a:xfrm>
          </p:grpSpPr>
          <p:sp>
            <p:nvSpPr>
              <p:cNvPr id="157" name="Google Shape;157;p28"/>
              <p:cNvSpPr/>
              <p:nvPr/>
            </p:nvSpPr>
            <p:spPr>
              <a:xfrm>
                <a:off x="1650025" y="685325"/>
                <a:ext cx="4220400" cy="3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es más que un </a:t>
                </a:r>
                <a:r>
                  <a:rPr b="1" lang="en" sz="11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sistema operativo</a:t>
                </a:r>
                <a:r>
                  <a:rPr lang="en" sz="11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, como Windows o MacOS.</a:t>
                </a:r>
                <a:endParaRPr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8" name="Google Shape;158;p28"/>
              <p:cNvGrpSpPr/>
              <p:nvPr/>
            </p:nvGrpSpPr>
            <p:grpSpPr>
              <a:xfrm>
                <a:off x="2513599" y="1147133"/>
                <a:ext cx="478500" cy="478500"/>
                <a:chOff x="5769824" y="3523283"/>
                <a:chExt cx="478500" cy="478500"/>
              </a:xfrm>
            </p:grpSpPr>
            <p:sp>
              <p:nvSpPr>
                <p:cNvPr id="159" name="Google Shape;159;p28"/>
                <p:cNvSpPr/>
                <p:nvPr/>
              </p:nvSpPr>
              <p:spPr>
                <a:xfrm>
                  <a:off x="5769824" y="3523283"/>
                  <a:ext cx="478500" cy="478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60" name="Google Shape;160;p28"/>
                <p:cNvGrpSpPr/>
                <p:nvPr/>
              </p:nvGrpSpPr>
              <p:grpSpPr>
                <a:xfrm>
                  <a:off x="5889704" y="3635198"/>
                  <a:ext cx="121903" cy="304390"/>
                  <a:chOff x="3384375" y="2267500"/>
                  <a:chExt cx="203375" cy="507825"/>
                </a:xfrm>
              </p:grpSpPr>
              <p:sp>
                <p:nvSpPr>
                  <p:cNvPr id="161" name="Google Shape;161;p28"/>
                  <p:cNvSpPr/>
                  <p:nvPr/>
                </p:nvSpPr>
                <p:spPr>
                  <a:xfrm>
                    <a:off x="3384375" y="2373425"/>
                    <a:ext cx="203375" cy="401900"/>
                  </a:xfrm>
                  <a:custGeom>
                    <a:rect b="b" l="l" r="r" t="t"/>
                    <a:pathLst>
                      <a:path extrusionOk="0" fill="none" h="16076" w="8135">
                        <a:moveTo>
                          <a:pt x="4896" y="1"/>
                        </a:moveTo>
                        <a:lnTo>
                          <a:pt x="4896" y="1"/>
                        </a:lnTo>
                        <a:lnTo>
                          <a:pt x="4701" y="74"/>
                        </a:lnTo>
                        <a:lnTo>
                          <a:pt x="4506" y="147"/>
                        </a:lnTo>
                        <a:lnTo>
                          <a:pt x="4287" y="196"/>
                        </a:lnTo>
                        <a:lnTo>
                          <a:pt x="4068" y="196"/>
                        </a:lnTo>
                        <a:lnTo>
                          <a:pt x="4068" y="196"/>
                        </a:lnTo>
                        <a:lnTo>
                          <a:pt x="3848" y="196"/>
                        </a:lnTo>
                        <a:lnTo>
                          <a:pt x="3654" y="147"/>
                        </a:lnTo>
                        <a:lnTo>
                          <a:pt x="3434" y="98"/>
                        </a:lnTo>
                        <a:lnTo>
                          <a:pt x="3240" y="1"/>
                        </a:lnTo>
                        <a:lnTo>
                          <a:pt x="3240" y="1"/>
                        </a:lnTo>
                        <a:lnTo>
                          <a:pt x="2996" y="50"/>
                        </a:lnTo>
                        <a:lnTo>
                          <a:pt x="2777" y="98"/>
                        </a:lnTo>
                        <a:lnTo>
                          <a:pt x="2558" y="171"/>
                        </a:lnTo>
                        <a:lnTo>
                          <a:pt x="2363" y="269"/>
                        </a:lnTo>
                        <a:lnTo>
                          <a:pt x="2168" y="366"/>
                        </a:lnTo>
                        <a:lnTo>
                          <a:pt x="1973" y="464"/>
                        </a:lnTo>
                        <a:lnTo>
                          <a:pt x="1803" y="585"/>
                        </a:lnTo>
                        <a:lnTo>
                          <a:pt x="1632" y="731"/>
                        </a:lnTo>
                        <a:lnTo>
                          <a:pt x="1486" y="878"/>
                        </a:lnTo>
                        <a:lnTo>
                          <a:pt x="1340" y="1024"/>
                        </a:lnTo>
                        <a:lnTo>
                          <a:pt x="1072" y="1365"/>
                        </a:lnTo>
                        <a:lnTo>
                          <a:pt x="853" y="1779"/>
                        </a:lnTo>
                        <a:lnTo>
                          <a:pt x="658" y="2193"/>
                        </a:lnTo>
                        <a:lnTo>
                          <a:pt x="488" y="2680"/>
                        </a:lnTo>
                        <a:lnTo>
                          <a:pt x="341" y="3167"/>
                        </a:lnTo>
                        <a:lnTo>
                          <a:pt x="244" y="3727"/>
                        </a:lnTo>
                        <a:lnTo>
                          <a:pt x="147" y="4287"/>
                        </a:lnTo>
                        <a:lnTo>
                          <a:pt x="73" y="4896"/>
                        </a:lnTo>
                        <a:lnTo>
                          <a:pt x="49" y="5529"/>
                        </a:lnTo>
                        <a:lnTo>
                          <a:pt x="25" y="6187"/>
                        </a:lnTo>
                        <a:lnTo>
                          <a:pt x="0" y="6869"/>
                        </a:lnTo>
                        <a:lnTo>
                          <a:pt x="0" y="6869"/>
                        </a:lnTo>
                        <a:lnTo>
                          <a:pt x="25" y="7015"/>
                        </a:lnTo>
                        <a:lnTo>
                          <a:pt x="49" y="7161"/>
                        </a:lnTo>
                        <a:lnTo>
                          <a:pt x="98" y="7307"/>
                        </a:lnTo>
                        <a:lnTo>
                          <a:pt x="171" y="7405"/>
                        </a:lnTo>
                        <a:lnTo>
                          <a:pt x="268" y="7502"/>
                        </a:lnTo>
                        <a:lnTo>
                          <a:pt x="390" y="7575"/>
                        </a:lnTo>
                        <a:lnTo>
                          <a:pt x="512" y="7624"/>
                        </a:lnTo>
                        <a:lnTo>
                          <a:pt x="658" y="7648"/>
                        </a:lnTo>
                        <a:lnTo>
                          <a:pt x="658" y="7648"/>
                        </a:lnTo>
                        <a:lnTo>
                          <a:pt x="804" y="7624"/>
                        </a:lnTo>
                        <a:lnTo>
                          <a:pt x="926" y="7575"/>
                        </a:lnTo>
                        <a:lnTo>
                          <a:pt x="1048" y="7502"/>
                        </a:lnTo>
                        <a:lnTo>
                          <a:pt x="1145" y="7405"/>
                        </a:lnTo>
                        <a:lnTo>
                          <a:pt x="1218" y="7307"/>
                        </a:lnTo>
                        <a:lnTo>
                          <a:pt x="1267" y="7161"/>
                        </a:lnTo>
                        <a:lnTo>
                          <a:pt x="1291" y="7015"/>
                        </a:lnTo>
                        <a:lnTo>
                          <a:pt x="1316" y="6869"/>
                        </a:lnTo>
                        <a:lnTo>
                          <a:pt x="1316" y="6869"/>
                        </a:lnTo>
                        <a:lnTo>
                          <a:pt x="1340" y="6260"/>
                        </a:lnTo>
                        <a:lnTo>
                          <a:pt x="1413" y="5554"/>
                        </a:lnTo>
                        <a:lnTo>
                          <a:pt x="1510" y="4847"/>
                        </a:lnTo>
                        <a:lnTo>
                          <a:pt x="1632" y="4141"/>
                        </a:lnTo>
                        <a:lnTo>
                          <a:pt x="1754" y="3532"/>
                        </a:lnTo>
                        <a:lnTo>
                          <a:pt x="1876" y="3021"/>
                        </a:lnTo>
                        <a:lnTo>
                          <a:pt x="1998" y="2680"/>
                        </a:lnTo>
                        <a:lnTo>
                          <a:pt x="2046" y="2607"/>
                        </a:lnTo>
                        <a:lnTo>
                          <a:pt x="2095" y="2582"/>
                        </a:lnTo>
                        <a:lnTo>
                          <a:pt x="2095" y="2582"/>
                        </a:lnTo>
                        <a:lnTo>
                          <a:pt x="2095" y="2631"/>
                        </a:lnTo>
                        <a:lnTo>
                          <a:pt x="2119" y="2729"/>
                        </a:lnTo>
                        <a:lnTo>
                          <a:pt x="2119" y="3143"/>
                        </a:lnTo>
                        <a:lnTo>
                          <a:pt x="2071" y="4555"/>
                        </a:lnTo>
                        <a:lnTo>
                          <a:pt x="1949" y="6577"/>
                        </a:lnTo>
                        <a:lnTo>
                          <a:pt x="1827" y="8842"/>
                        </a:lnTo>
                        <a:lnTo>
                          <a:pt x="1535" y="13128"/>
                        </a:lnTo>
                        <a:lnTo>
                          <a:pt x="1389" y="15077"/>
                        </a:lnTo>
                        <a:lnTo>
                          <a:pt x="1389" y="15077"/>
                        </a:lnTo>
                        <a:lnTo>
                          <a:pt x="1389" y="15247"/>
                        </a:lnTo>
                        <a:lnTo>
                          <a:pt x="1413" y="15418"/>
                        </a:lnTo>
                        <a:lnTo>
                          <a:pt x="1462" y="15564"/>
                        </a:lnTo>
                        <a:lnTo>
                          <a:pt x="1559" y="15710"/>
                        </a:lnTo>
                        <a:lnTo>
                          <a:pt x="1657" y="15856"/>
                        </a:lnTo>
                        <a:lnTo>
                          <a:pt x="1778" y="15953"/>
                        </a:lnTo>
                        <a:lnTo>
                          <a:pt x="1924" y="16026"/>
                        </a:lnTo>
                        <a:lnTo>
                          <a:pt x="2095" y="16075"/>
                        </a:lnTo>
                        <a:lnTo>
                          <a:pt x="2095" y="16075"/>
                        </a:lnTo>
                        <a:lnTo>
                          <a:pt x="2217" y="16075"/>
                        </a:lnTo>
                        <a:lnTo>
                          <a:pt x="2217" y="16075"/>
                        </a:lnTo>
                        <a:lnTo>
                          <a:pt x="2387" y="16075"/>
                        </a:lnTo>
                        <a:lnTo>
                          <a:pt x="2509" y="16026"/>
                        </a:lnTo>
                        <a:lnTo>
                          <a:pt x="2655" y="15953"/>
                        </a:lnTo>
                        <a:lnTo>
                          <a:pt x="2777" y="15880"/>
                        </a:lnTo>
                        <a:lnTo>
                          <a:pt x="2874" y="15758"/>
                        </a:lnTo>
                        <a:lnTo>
                          <a:pt x="2947" y="15637"/>
                        </a:lnTo>
                        <a:lnTo>
                          <a:pt x="3020" y="15491"/>
                        </a:lnTo>
                        <a:lnTo>
                          <a:pt x="3045" y="15344"/>
                        </a:lnTo>
                        <a:lnTo>
                          <a:pt x="3702" y="8525"/>
                        </a:lnTo>
                        <a:lnTo>
                          <a:pt x="3702" y="8525"/>
                        </a:lnTo>
                        <a:lnTo>
                          <a:pt x="3727" y="8452"/>
                        </a:lnTo>
                        <a:lnTo>
                          <a:pt x="3775" y="8330"/>
                        </a:lnTo>
                        <a:lnTo>
                          <a:pt x="3824" y="8282"/>
                        </a:lnTo>
                        <a:lnTo>
                          <a:pt x="3873" y="8208"/>
                        </a:lnTo>
                        <a:lnTo>
                          <a:pt x="3970" y="8184"/>
                        </a:lnTo>
                        <a:lnTo>
                          <a:pt x="4068" y="8160"/>
                        </a:lnTo>
                        <a:lnTo>
                          <a:pt x="4068" y="8160"/>
                        </a:lnTo>
                        <a:lnTo>
                          <a:pt x="4165" y="8184"/>
                        </a:lnTo>
                        <a:lnTo>
                          <a:pt x="4263" y="8208"/>
                        </a:lnTo>
                        <a:lnTo>
                          <a:pt x="4311" y="8282"/>
                        </a:lnTo>
                        <a:lnTo>
                          <a:pt x="4360" y="8330"/>
                        </a:lnTo>
                        <a:lnTo>
                          <a:pt x="4409" y="8452"/>
                        </a:lnTo>
                        <a:lnTo>
                          <a:pt x="4433" y="8525"/>
                        </a:lnTo>
                        <a:lnTo>
                          <a:pt x="5091" y="15344"/>
                        </a:lnTo>
                        <a:lnTo>
                          <a:pt x="5091" y="15344"/>
                        </a:lnTo>
                        <a:lnTo>
                          <a:pt x="5115" y="15491"/>
                        </a:lnTo>
                        <a:lnTo>
                          <a:pt x="5188" y="15637"/>
                        </a:lnTo>
                        <a:lnTo>
                          <a:pt x="5261" y="15758"/>
                        </a:lnTo>
                        <a:lnTo>
                          <a:pt x="5358" y="15880"/>
                        </a:lnTo>
                        <a:lnTo>
                          <a:pt x="5480" y="15953"/>
                        </a:lnTo>
                        <a:lnTo>
                          <a:pt x="5626" y="16026"/>
                        </a:lnTo>
                        <a:lnTo>
                          <a:pt x="5748" y="16075"/>
                        </a:lnTo>
                        <a:lnTo>
                          <a:pt x="5919" y="16075"/>
                        </a:lnTo>
                        <a:lnTo>
                          <a:pt x="5919" y="16075"/>
                        </a:lnTo>
                        <a:lnTo>
                          <a:pt x="6040" y="16075"/>
                        </a:lnTo>
                        <a:lnTo>
                          <a:pt x="6040" y="16075"/>
                        </a:lnTo>
                        <a:lnTo>
                          <a:pt x="6211" y="16026"/>
                        </a:lnTo>
                        <a:lnTo>
                          <a:pt x="6357" y="15953"/>
                        </a:lnTo>
                        <a:lnTo>
                          <a:pt x="6479" y="15856"/>
                        </a:lnTo>
                        <a:lnTo>
                          <a:pt x="6576" y="15710"/>
                        </a:lnTo>
                        <a:lnTo>
                          <a:pt x="6674" y="15564"/>
                        </a:lnTo>
                        <a:lnTo>
                          <a:pt x="6722" y="15418"/>
                        </a:lnTo>
                        <a:lnTo>
                          <a:pt x="6747" y="15247"/>
                        </a:lnTo>
                        <a:lnTo>
                          <a:pt x="6747" y="15077"/>
                        </a:lnTo>
                        <a:lnTo>
                          <a:pt x="6747" y="15077"/>
                        </a:lnTo>
                        <a:lnTo>
                          <a:pt x="6601" y="13128"/>
                        </a:lnTo>
                        <a:lnTo>
                          <a:pt x="6333" y="8890"/>
                        </a:lnTo>
                        <a:lnTo>
                          <a:pt x="6187" y="6601"/>
                        </a:lnTo>
                        <a:lnTo>
                          <a:pt x="6089" y="4604"/>
                        </a:lnTo>
                        <a:lnTo>
                          <a:pt x="6040" y="3167"/>
                        </a:lnTo>
                        <a:lnTo>
                          <a:pt x="6040" y="2753"/>
                        </a:lnTo>
                        <a:lnTo>
                          <a:pt x="6040" y="2582"/>
                        </a:lnTo>
                        <a:lnTo>
                          <a:pt x="6040" y="2582"/>
                        </a:lnTo>
                        <a:lnTo>
                          <a:pt x="6065" y="2582"/>
                        </a:lnTo>
                        <a:lnTo>
                          <a:pt x="6089" y="2582"/>
                        </a:lnTo>
                        <a:lnTo>
                          <a:pt x="6138" y="2680"/>
                        </a:lnTo>
                        <a:lnTo>
                          <a:pt x="6235" y="2996"/>
                        </a:lnTo>
                        <a:lnTo>
                          <a:pt x="6381" y="3484"/>
                        </a:lnTo>
                        <a:lnTo>
                          <a:pt x="6503" y="4117"/>
                        </a:lnTo>
                        <a:lnTo>
                          <a:pt x="6625" y="4823"/>
                        </a:lnTo>
                        <a:lnTo>
                          <a:pt x="6722" y="5554"/>
                        </a:lnTo>
                        <a:lnTo>
                          <a:pt x="6795" y="6260"/>
                        </a:lnTo>
                        <a:lnTo>
                          <a:pt x="6820" y="6869"/>
                        </a:lnTo>
                        <a:lnTo>
                          <a:pt x="6820" y="6869"/>
                        </a:lnTo>
                        <a:lnTo>
                          <a:pt x="6844" y="7015"/>
                        </a:lnTo>
                        <a:lnTo>
                          <a:pt x="6869" y="7161"/>
                        </a:lnTo>
                        <a:lnTo>
                          <a:pt x="6917" y="7307"/>
                        </a:lnTo>
                        <a:lnTo>
                          <a:pt x="6990" y="7405"/>
                        </a:lnTo>
                        <a:lnTo>
                          <a:pt x="7088" y="7502"/>
                        </a:lnTo>
                        <a:lnTo>
                          <a:pt x="7209" y="7575"/>
                        </a:lnTo>
                        <a:lnTo>
                          <a:pt x="7331" y="7624"/>
                        </a:lnTo>
                        <a:lnTo>
                          <a:pt x="7477" y="7648"/>
                        </a:lnTo>
                        <a:lnTo>
                          <a:pt x="7477" y="7648"/>
                        </a:lnTo>
                        <a:lnTo>
                          <a:pt x="7624" y="7624"/>
                        </a:lnTo>
                        <a:lnTo>
                          <a:pt x="7745" y="7575"/>
                        </a:lnTo>
                        <a:lnTo>
                          <a:pt x="7867" y="7502"/>
                        </a:lnTo>
                        <a:lnTo>
                          <a:pt x="7964" y="7405"/>
                        </a:lnTo>
                        <a:lnTo>
                          <a:pt x="8038" y="7307"/>
                        </a:lnTo>
                        <a:lnTo>
                          <a:pt x="8086" y="7161"/>
                        </a:lnTo>
                        <a:lnTo>
                          <a:pt x="8111" y="7015"/>
                        </a:lnTo>
                        <a:lnTo>
                          <a:pt x="8135" y="6869"/>
                        </a:lnTo>
                        <a:lnTo>
                          <a:pt x="8135" y="6869"/>
                        </a:lnTo>
                        <a:lnTo>
                          <a:pt x="8111" y="5505"/>
                        </a:lnTo>
                        <a:lnTo>
                          <a:pt x="8086" y="4872"/>
                        </a:lnTo>
                        <a:lnTo>
                          <a:pt x="8038" y="4287"/>
                        </a:lnTo>
                        <a:lnTo>
                          <a:pt x="7964" y="3703"/>
                        </a:lnTo>
                        <a:lnTo>
                          <a:pt x="7867" y="3167"/>
                        </a:lnTo>
                        <a:lnTo>
                          <a:pt x="7745" y="2656"/>
                        </a:lnTo>
                        <a:lnTo>
                          <a:pt x="7599" y="2168"/>
                        </a:lnTo>
                        <a:lnTo>
                          <a:pt x="7404" y="1754"/>
                        </a:lnTo>
                        <a:lnTo>
                          <a:pt x="7185" y="1365"/>
                        </a:lnTo>
                        <a:lnTo>
                          <a:pt x="7063" y="1170"/>
                        </a:lnTo>
                        <a:lnTo>
                          <a:pt x="6917" y="999"/>
                        </a:lnTo>
                        <a:lnTo>
                          <a:pt x="6771" y="853"/>
                        </a:lnTo>
                        <a:lnTo>
                          <a:pt x="6625" y="707"/>
                        </a:lnTo>
                        <a:lnTo>
                          <a:pt x="6454" y="561"/>
                        </a:lnTo>
                        <a:lnTo>
                          <a:pt x="6260" y="439"/>
                        </a:lnTo>
                        <a:lnTo>
                          <a:pt x="6065" y="342"/>
                        </a:lnTo>
                        <a:lnTo>
                          <a:pt x="5870" y="244"/>
                        </a:lnTo>
                        <a:lnTo>
                          <a:pt x="5651" y="171"/>
                        </a:lnTo>
                        <a:lnTo>
                          <a:pt x="5407" y="98"/>
                        </a:lnTo>
                        <a:lnTo>
                          <a:pt x="5164" y="50"/>
                        </a:lnTo>
                        <a:lnTo>
                          <a:pt x="4896" y="1"/>
                        </a:lnTo>
                        <a:lnTo>
                          <a:pt x="489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28"/>
                  <p:cNvSpPr/>
                  <p:nvPr/>
                </p:nvSpPr>
                <p:spPr>
                  <a:xfrm>
                    <a:off x="3443425" y="2267500"/>
                    <a:ext cx="85275" cy="93775"/>
                  </a:xfrm>
                  <a:custGeom>
                    <a:rect b="b" l="l" r="r" t="t"/>
                    <a:pathLst>
                      <a:path extrusionOk="0" fill="none" h="3751" w="3411">
                        <a:moveTo>
                          <a:pt x="1" y="1705"/>
                        </a:moveTo>
                        <a:lnTo>
                          <a:pt x="1" y="1705"/>
                        </a:lnTo>
                        <a:lnTo>
                          <a:pt x="1" y="1510"/>
                        </a:lnTo>
                        <a:lnTo>
                          <a:pt x="25" y="1315"/>
                        </a:lnTo>
                        <a:lnTo>
                          <a:pt x="74" y="1145"/>
                        </a:lnTo>
                        <a:lnTo>
                          <a:pt x="123" y="999"/>
                        </a:lnTo>
                        <a:lnTo>
                          <a:pt x="196" y="852"/>
                        </a:lnTo>
                        <a:lnTo>
                          <a:pt x="293" y="706"/>
                        </a:lnTo>
                        <a:lnTo>
                          <a:pt x="391" y="585"/>
                        </a:lnTo>
                        <a:lnTo>
                          <a:pt x="488" y="463"/>
                        </a:lnTo>
                        <a:lnTo>
                          <a:pt x="610" y="341"/>
                        </a:lnTo>
                        <a:lnTo>
                          <a:pt x="756" y="268"/>
                        </a:lnTo>
                        <a:lnTo>
                          <a:pt x="902" y="171"/>
                        </a:lnTo>
                        <a:lnTo>
                          <a:pt x="1048" y="122"/>
                        </a:lnTo>
                        <a:lnTo>
                          <a:pt x="1194" y="49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876" y="0"/>
                        </a:lnTo>
                        <a:lnTo>
                          <a:pt x="2047" y="24"/>
                        </a:lnTo>
                        <a:lnTo>
                          <a:pt x="2217" y="49"/>
                        </a:lnTo>
                        <a:lnTo>
                          <a:pt x="2363" y="122"/>
                        </a:lnTo>
                        <a:lnTo>
                          <a:pt x="2509" y="171"/>
                        </a:lnTo>
                        <a:lnTo>
                          <a:pt x="2656" y="268"/>
                        </a:lnTo>
                        <a:lnTo>
                          <a:pt x="2802" y="341"/>
                        </a:lnTo>
                        <a:lnTo>
                          <a:pt x="2923" y="463"/>
                        </a:lnTo>
                        <a:lnTo>
                          <a:pt x="3021" y="585"/>
                        </a:lnTo>
                        <a:lnTo>
                          <a:pt x="3118" y="706"/>
                        </a:lnTo>
                        <a:lnTo>
                          <a:pt x="3216" y="852"/>
                        </a:lnTo>
                        <a:lnTo>
                          <a:pt x="3289" y="999"/>
                        </a:lnTo>
                        <a:lnTo>
                          <a:pt x="3337" y="1145"/>
                        </a:lnTo>
                        <a:lnTo>
                          <a:pt x="3386" y="1315"/>
                        </a:lnTo>
                        <a:lnTo>
                          <a:pt x="3411" y="1510"/>
                        </a:lnTo>
                        <a:lnTo>
                          <a:pt x="3411" y="1705"/>
                        </a:lnTo>
                        <a:lnTo>
                          <a:pt x="3411" y="1705"/>
                        </a:lnTo>
                        <a:lnTo>
                          <a:pt x="3411" y="1900"/>
                        </a:lnTo>
                        <a:lnTo>
                          <a:pt x="3386" y="2095"/>
                        </a:lnTo>
                        <a:lnTo>
                          <a:pt x="3337" y="2265"/>
                        </a:lnTo>
                        <a:lnTo>
                          <a:pt x="3289" y="2460"/>
                        </a:lnTo>
                        <a:lnTo>
                          <a:pt x="3216" y="2630"/>
                        </a:lnTo>
                        <a:lnTo>
                          <a:pt x="3118" y="2801"/>
                        </a:lnTo>
                        <a:lnTo>
                          <a:pt x="3021" y="2971"/>
                        </a:lnTo>
                        <a:lnTo>
                          <a:pt x="2923" y="3117"/>
                        </a:lnTo>
                        <a:lnTo>
                          <a:pt x="2802" y="3264"/>
                        </a:lnTo>
                        <a:lnTo>
                          <a:pt x="2656" y="3385"/>
                        </a:lnTo>
                        <a:lnTo>
                          <a:pt x="2509" y="3483"/>
                        </a:lnTo>
                        <a:lnTo>
                          <a:pt x="2363" y="3580"/>
                        </a:lnTo>
                        <a:lnTo>
                          <a:pt x="2217" y="3653"/>
                        </a:lnTo>
                        <a:lnTo>
                          <a:pt x="2047" y="3702"/>
                        </a:lnTo>
                        <a:lnTo>
                          <a:pt x="1876" y="3751"/>
                        </a:lnTo>
                        <a:lnTo>
                          <a:pt x="1706" y="3751"/>
                        </a:lnTo>
                        <a:lnTo>
                          <a:pt x="1706" y="3751"/>
                        </a:lnTo>
                        <a:lnTo>
                          <a:pt x="1535" y="3751"/>
                        </a:lnTo>
                        <a:lnTo>
                          <a:pt x="1365" y="3702"/>
                        </a:lnTo>
                        <a:lnTo>
                          <a:pt x="1194" y="3653"/>
                        </a:lnTo>
                        <a:lnTo>
                          <a:pt x="1048" y="3580"/>
                        </a:lnTo>
                        <a:lnTo>
                          <a:pt x="902" y="3483"/>
                        </a:lnTo>
                        <a:lnTo>
                          <a:pt x="756" y="3385"/>
                        </a:lnTo>
                        <a:lnTo>
                          <a:pt x="610" y="3264"/>
                        </a:lnTo>
                        <a:lnTo>
                          <a:pt x="488" y="3117"/>
                        </a:lnTo>
                        <a:lnTo>
                          <a:pt x="391" y="2971"/>
                        </a:lnTo>
                        <a:lnTo>
                          <a:pt x="293" y="2801"/>
                        </a:lnTo>
                        <a:lnTo>
                          <a:pt x="196" y="2630"/>
                        </a:lnTo>
                        <a:lnTo>
                          <a:pt x="123" y="2460"/>
                        </a:lnTo>
                        <a:lnTo>
                          <a:pt x="74" y="2265"/>
                        </a:lnTo>
                        <a:lnTo>
                          <a:pt x="25" y="2095"/>
                        </a:lnTo>
                        <a:lnTo>
                          <a:pt x="1" y="1900"/>
                        </a:lnTo>
                        <a:lnTo>
                          <a:pt x="1" y="1705"/>
                        </a:lnTo>
                        <a:lnTo>
                          <a:pt x="1" y="1705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" name="Google Shape;163;p28"/>
                <p:cNvGrpSpPr/>
                <p:nvPr/>
              </p:nvGrpSpPr>
              <p:grpSpPr>
                <a:xfrm>
                  <a:off x="6042104" y="3635198"/>
                  <a:ext cx="121903" cy="304390"/>
                  <a:chOff x="3384375" y="2267500"/>
                  <a:chExt cx="203375" cy="507825"/>
                </a:xfrm>
              </p:grpSpPr>
              <p:sp>
                <p:nvSpPr>
                  <p:cNvPr id="164" name="Google Shape;164;p28"/>
                  <p:cNvSpPr/>
                  <p:nvPr/>
                </p:nvSpPr>
                <p:spPr>
                  <a:xfrm>
                    <a:off x="3384375" y="2373425"/>
                    <a:ext cx="203375" cy="401900"/>
                  </a:xfrm>
                  <a:custGeom>
                    <a:rect b="b" l="l" r="r" t="t"/>
                    <a:pathLst>
                      <a:path extrusionOk="0" fill="none" h="16076" w="8135">
                        <a:moveTo>
                          <a:pt x="4896" y="1"/>
                        </a:moveTo>
                        <a:lnTo>
                          <a:pt x="4896" y="1"/>
                        </a:lnTo>
                        <a:lnTo>
                          <a:pt x="4701" y="74"/>
                        </a:lnTo>
                        <a:lnTo>
                          <a:pt x="4506" y="147"/>
                        </a:lnTo>
                        <a:lnTo>
                          <a:pt x="4287" y="196"/>
                        </a:lnTo>
                        <a:lnTo>
                          <a:pt x="4068" y="196"/>
                        </a:lnTo>
                        <a:lnTo>
                          <a:pt x="4068" y="196"/>
                        </a:lnTo>
                        <a:lnTo>
                          <a:pt x="3848" y="196"/>
                        </a:lnTo>
                        <a:lnTo>
                          <a:pt x="3654" y="147"/>
                        </a:lnTo>
                        <a:lnTo>
                          <a:pt x="3434" y="98"/>
                        </a:lnTo>
                        <a:lnTo>
                          <a:pt x="3240" y="1"/>
                        </a:lnTo>
                        <a:lnTo>
                          <a:pt x="3240" y="1"/>
                        </a:lnTo>
                        <a:lnTo>
                          <a:pt x="2996" y="50"/>
                        </a:lnTo>
                        <a:lnTo>
                          <a:pt x="2777" y="98"/>
                        </a:lnTo>
                        <a:lnTo>
                          <a:pt x="2558" y="171"/>
                        </a:lnTo>
                        <a:lnTo>
                          <a:pt x="2363" y="269"/>
                        </a:lnTo>
                        <a:lnTo>
                          <a:pt x="2168" y="366"/>
                        </a:lnTo>
                        <a:lnTo>
                          <a:pt x="1973" y="464"/>
                        </a:lnTo>
                        <a:lnTo>
                          <a:pt x="1803" y="585"/>
                        </a:lnTo>
                        <a:lnTo>
                          <a:pt x="1632" y="731"/>
                        </a:lnTo>
                        <a:lnTo>
                          <a:pt x="1486" y="878"/>
                        </a:lnTo>
                        <a:lnTo>
                          <a:pt x="1340" y="1024"/>
                        </a:lnTo>
                        <a:lnTo>
                          <a:pt x="1072" y="1365"/>
                        </a:lnTo>
                        <a:lnTo>
                          <a:pt x="853" y="1779"/>
                        </a:lnTo>
                        <a:lnTo>
                          <a:pt x="658" y="2193"/>
                        </a:lnTo>
                        <a:lnTo>
                          <a:pt x="488" y="2680"/>
                        </a:lnTo>
                        <a:lnTo>
                          <a:pt x="341" y="3167"/>
                        </a:lnTo>
                        <a:lnTo>
                          <a:pt x="244" y="3727"/>
                        </a:lnTo>
                        <a:lnTo>
                          <a:pt x="147" y="4287"/>
                        </a:lnTo>
                        <a:lnTo>
                          <a:pt x="73" y="4896"/>
                        </a:lnTo>
                        <a:lnTo>
                          <a:pt x="49" y="5529"/>
                        </a:lnTo>
                        <a:lnTo>
                          <a:pt x="25" y="6187"/>
                        </a:lnTo>
                        <a:lnTo>
                          <a:pt x="0" y="6869"/>
                        </a:lnTo>
                        <a:lnTo>
                          <a:pt x="0" y="6869"/>
                        </a:lnTo>
                        <a:lnTo>
                          <a:pt x="25" y="7015"/>
                        </a:lnTo>
                        <a:lnTo>
                          <a:pt x="49" y="7161"/>
                        </a:lnTo>
                        <a:lnTo>
                          <a:pt x="98" y="7307"/>
                        </a:lnTo>
                        <a:lnTo>
                          <a:pt x="171" y="7405"/>
                        </a:lnTo>
                        <a:lnTo>
                          <a:pt x="268" y="7502"/>
                        </a:lnTo>
                        <a:lnTo>
                          <a:pt x="390" y="7575"/>
                        </a:lnTo>
                        <a:lnTo>
                          <a:pt x="512" y="7624"/>
                        </a:lnTo>
                        <a:lnTo>
                          <a:pt x="658" y="7648"/>
                        </a:lnTo>
                        <a:lnTo>
                          <a:pt x="658" y="7648"/>
                        </a:lnTo>
                        <a:lnTo>
                          <a:pt x="804" y="7624"/>
                        </a:lnTo>
                        <a:lnTo>
                          <a:pt x="926" y="7575"/>
                        </a:lnTo>
                        <a:lnTo>
                          <a:pt x="1048" y="7502"/>
                        </a:lnTo>
                        <a:lnTo>
                          <a:pt x="1145" y="7405"/>
                        </a:lnTo>
                        <a:lnTo>
                          <a:pt x="1218" y="7307"/>
                        </a:lnTo>
                        <a:lnTo>
                          <a:pt x="1267" y="7161"/>
                        </a:lnTo>
                        <a:lnTo>
                          <a:pt x="1291" y="7015"/>
                        </a:lnTo>
                        <a:lnTo>
                          <a:pt x="1316" y="6869"/>
                        </a:lnTo>
                        <a:lnTo>
                          <a:pt x="1316" y="6869"/>
                        </a:lnTo>
                        <a:lnTo>
                          <a:pt x="1340" y="6260"/>
                        </a:lnTo>
                        <a:lnTo>
                          <a:pt x="1413" y="5554"/>
                        </a:lnTo>
                        <a:lnTo>
                          <a:pt x="1510" y="4847"/>
                        </a:lnTo>
                        <a:lnTo>
                          <a:pt x="1632" y="4141"/>
                        </a:lnTo>
                        <a:lnTo>
                          <a:pt x="1754" y="3532"/>
                        </a:lnTo>
                        <a:lnTo>
                          <a:pt x="1876" y="3021"/>
                        </a:lnTo>
                        <a:lnTo>
                          <a:pt x="1998" y="2680"/>
                        </a:lnTo>
                        <a:lnTo>
                          <a:pt x="2046" y="2607"/>
                        </a:lnTo>
                        <a:lnTo>
                          <a:pt x="2095" y="2582"/>
                        </a:lnTo>
                        <a:lnTo>
                          <a:pt x="2095" y="2582"/>
                        </a:lnTo>
                        <a:lnTo>
                          <a:pt x="2095" y="2631"/>
                        </a:lnTo>
                        <a:lnTo>
                          <a:pt x="2119" y="2729"/>
                        </a:lnTo>
                        <a:lnTo>
                          <a:pt x="2119" y="3143"/>
                        </a:lnTo>
                        <a:lnTo>
                          <a:pt x="2071" y="4555"/>
                        </a:lnTo>
                        <a:lnTo>
                          <a:pt x="1949" y="6577"/>
                        </a:lnTo>
                        <a:lnTo>
                          <a:pt x="1827" y="8842"/>
                        </a:lnTo>
                        <a:lnTo>
                          <a:pt x="1535" y="13128"/>
                        </a:lnTo>
                        <a:lnTo>
                          <a:pt x="1389" y="15077"/>
                        </a:lnTo>
                        <a:lnTo>
                          <a:pt x="1389" y="15077"/>
                        </a:lnTo>
                        <a:lnTo>
                          <a:pt x="1389" y="15247"/>
                        </a:lnTo>
                        <a:lnTo>
                          <a:pt x="1413" y="15418"/>
                        </a:lnTo>
                        <a:lnTo>
                          <a:pt x="1462" y="15564"/>
                        </a:lnTo>
                        <a:lnTo>
                          <a:pt x="1559" y="15710"/>
                        </a:lnTo>
                        <a:lnTo>
                          <a:pt x="1657" y="15856"/>
                        </a:lnTo>
                        <a:lnTo>
                          <a:pt x="1778" y="15953"/>
                        </a:lnTo>
                        <a:lnTo>
                          <a:pt x="1924" y="16026"/>
                        </a:lnTo>
                        <a:lnTo>
                          <a:pt x="2095" y="16075"/>
                        </a:lnTo>
                        <a:lnTo>
                          <a:pt x="2095" y="16075"/>
                        </a:lnTo>
                        <a:lnTo>
                          <a:pt x="2217" y="16075"/>
                        </a:lnTo>
                        <a:lnTo>
                          <a:pt x="2217" y="16075"/>
                        </a:lnTo>
                        <a:lnTo>
                          <a:pt x="2387" y="16075"/>
                        </a:lnTo>
                        <a:lnTo>
                          <a:pt x="2509" y="16026"/>
                        </a:lnTo>
                        <a:lnTo>
                          <a:pt x="2655" y="15953"/>
                        </a:lnTo>
                        <a:lnTo>
                          <a:pt x="2777" y="15880"/>
                        </a:lnTo>
                        <a:lnTo>
                          <a:pt x="2874" y="15758"/>
                        </a:lnTo>
                        <a:lnTo>
                          <a:pt x="2947" y="15637"/>
                        </a:lnTo>
                        <a:lnTo>
                          <a:pt x="3020" y="15491"/>
                        </a:lnTo>
                        <a:lnTo>
                          <a:pt x="3045" y="15344"/>
                        </a:lnTo>
                        <a:lnTo>
                          <a:pt x="3702" y="8525"/>
                        </a:lnTo>
                        <a:lnTo>
                          <a:pt x="3702" y="8525"/>
                        </a:lnTo>
                        <a:lnTo>
                          <a:pt x="3727" y="8452"/>
                        </a:lnTo>
                        <a:lnTo>
                          <a:pt x="3775" y="8330"/>
                        </a:lnTo>
                        <a:lnTo>
                          <a:pt x="3824" y="8282"/>
                        </a:lnTo>
                        <a:lnTo>
                          <a:pt x="3873" y="8208"/>
                        </a:lnTo>
                        <a:lnTo>
                          <a:pt x="3970" y="8184"/>
                        </a:lnTo>
                        <a:lnTo>
                          <a:pt x="4068" y="8160"/>
                        </a:lnTo>
                        <a:lnTo>
                          <a:pt x="4068" y="8160"/>
                        </a:lnTo>
                        <a:lnTo>
                          <a:pt x="4165" y="8184"/>
                        </a:lnTo>
                        <a:lnTo>
                          <a:pt x="4263" y="8208"/>
                        </a:lnTo>
                        <a:lnTo>
                          <a:pt x="4311" y="8282"/>
                        </a:lnTo>
                        <a:lnTo>
                          <a:pt x="4360" y="8330"/>
                        </a:lnTo>
                        <a:lnTo>
                          <a:pt x="4409" y="8452"/>
                        </a:lnTo>
                        <a:lnTo>
                          <a:pt x="4433" y="8525"/>
                        </a:lnTo>
                        <a:lnTo>
                          <a:pt x="5091" y="15344"/>
                        </a:lnTo>
                        <a:lnTo>
                          <a:pt x="5091" y="15344"/>
                        </a:lnTo>
                        <a:lnTo>
                          <a:pt x="5115" y="15491"/>
                        </a:lnTo>
                        <a:lnTo>
                          <a:pt x="5188" y="15637"/>
                        </a:lnTo>
                        <a:lnTo>
                          <a:pt x="5261" y="15758"/>
                        </a:lnTo>
                        <a:lnTo>
                          <a:pt x="5358" y="15880"/>
                        </a:lnTo>
                        <a:lnTo>
                          <a:pt x="5480" y="15953"/>
                        </a:lnTo>
                        <a:lnTo>
                          <a:pt x="5626" y="16026"/>
                        </a:lnTo>
                        <a:lnTo>
                          <a:pt x="5748" y="16075"/>
                        </a:lnTo>
                        <a:lnTo>
                          <a:pt x="5919" y="16075"/>
                        </a:lnTo>
                        <a:lnTo>
                          <a:pt x="5919" y="16075"/>
                        </a:lnTo>
                        <a:lnTo>
                          <a:pt x="6040" y="16075"/>
                        </a:lnTo>
                        <a:lnTo>
                          <a:pt x="6040" y="16075"/>
                        </a:lnTo>
                        <a:lnTo>
                          <a:pt x="6211" y="16026"/>
                        </a:lnTo>
                        <a:lnTo>
                          <a:pt x="6357" y="15953"/>
                        </a:lnTo>
                        <a:lnTo>
                          <a:pt x="6479" y="15856"/>
                        </a:lnTo>
                        <a:lnTo>
                          <a:pt x="6576" y="15710"/>
                        </a:lnTo>
                        <a:lnTo>
                          <a:pt x="6674" y="15564"/>
                        </a:lnTo>
                        <a:lnTo>
                          <a:pt x="6722" y="15418"/>
                        </a:lnTo>
                        <a:lnTo>
                          <a:pt x="6747" y="15247"/>
                        </a:lnTo>
                        <a:lnTo>
                          <a:pt x="6747" y="15077"/>
                        </a:lnTo>
                        <a:lnTo>
                          <a:pt x="6747" y="15077"/>
                        </a:lnTo>
                        <a:lnTo>
                          <a:pt x="6601" y="13128"/>
                        </a:lnTo>
                        <a:lnTo>
                          <a:pt x="6333" y="8890"/>
                        </a:lnTo>
                        <a:lnTo>
                          <a:pt x="6187" y="6601"/>
                        </a:lnTo>
                        <a:lnTo>
                          <a:pt x="6089" y="4604"/>
                        </a:lnTo>
                        <a:lnTo>
                          <a:pt x="6040" y="3167"/>
                        </a:lnTo>
                        <a:lnTo>
                          <a:pt x="6040" y="2753"/>
                        </a:lnTo>
                        <a:lnTo>
                          <a:pt x="6040" y="2582"/>
                        </a:lnTo>
                        <a:lnTo>
                          <a:pt x="6040" y="2582"/>
                        </a:lnTo>
                        <a:lnTo>
                          <a:pt x="6065" y="2582"/>
                        </a:lnTo>
                        <a:lnTo>
                          <a:pt x="6089" y="2582"/>
                        </a:lnTo>
                        <a:lnTo>
                          <a:pt x="6138" y="2680"/>
                        </a:lnTo>
                        <a:lnTo>
                          <a:pt x="6235" y="2996"/>
                        </a:lnTo>
                        <a:lnTo>
                          <a:pt x="6381" y="3484"/>
                        </a:lnTo>
                        <a:lnTo>
                          <a:pt x="6503" y="4117"/>
                        </a:lnTo>
                        <a:lnTo>
                          <a:pt x="6625" y="4823"/>
                        </a:lnTo>
                        <a:lnTo>
                          <a:pt x="6722" y="5554"/>
                        </a:lnTo>
                        <a:lnTo>
                          <a:pt x="6795" y="6260"/>
                        </a:lnTo>
                        <a:lnTo>
                          <a:pt x="6820" y="6869"/>
                        </a:lnTo>
                        <a:lnTo>
                          <a:pt x="6820" y="6869"/>
                        </a:lnTo>
                        <a:lnTo>
                          <a:pt x="6844" y="7015"/>
                        </a:lnTo>
                        <a:lnTo>
                          <a:pt x="6869" y="7161"/>
                        </a:lnTo>
                        <a:lnTo>
                          <a:pt x="6917" y="7307"/>
                        </a:lnTo>
                        <a:lnTo>
                          <a:pt x="6990" y="7405"/>
                        </a:lnTo>
                        <a:lnTo>
                          <a:pt x="7088" y="7502"/>
                        </a:lnTo>
                        <a:lnTo>
                          <a:pt x="7209" y="7575"/>
                        </a:lnTo>
                        <a:lnTo>
                          <a:pt x="7331" y="7624"/>
                        </a:lnTo>
                        <a:lnTo>
                          <a:pt x="7477" y="7648"/>
                        </a:lnTo>
                        <a:lnTo>
                          <a:pt x="7477" y="7648"/>
                        </a:lnTo>
                        <a:lnTo>
                          <a:pt x="7624" y="7624"/>
                        </a:lnTo>
                        <a:lnTo>
                          <a:pt x="7745" y="7575"/>
                        </a:lnTo>
                        <a:lnTo>
                          <a:pt x="7867" y="7502"/>
                        </a:lnTo>
                        <a:lnTo>
                          <a:pt x="7964" y="7405"/>
                        </a:lnTo>
                        <a:lnTo>
                          <a:pt x="8038" y="7307"/>
                        </a:lnTo>
                        <a:lnTo>
                          <a:pt x="8086" y="7161"/>
                        </a:lnTo>
                        <a:lnTo>
                          <a:pt x="8111" y="7015"/>
                        </a:lnTo>
                        <a:lnTo>
                          <a:pt x="8135" y="6869"/>
                        </a:lnTo>
                        <a:lnTo>
                          <a:pt x="8135" y="6869"/>
                        </a:lnTo>
                        <a:lnTo>
                          <a:pt x="8111" y="5505"/>
                        </a:lnTo>
                        <a:lnTo>
                          <a:pt x="8086" y="4872"/>
                        </a:lnTo>
                        <a:lnTo>
                          <a:pt x="8038" y="4287"/>
                        </a:lnTo>
                        <a:lnTo>
                          <a:pt x="7964" y="3703"/>
                        </a:lnTo>
                        <a:lnTo>
                          <a:pt x="7867" y="3167"/>
                        </a:lnTo>
                        <a:lnTo>
                          <a:pt x="7745" y="2656"/>
                        </a:lnTo>
                        <a:lnTo>
                          <a:pt x="7599" y="2168"/>
                        </a:lnTo>
                        <a:lnTo>
                          <a:pt x="7404" y="1754"/>
                        </a:lnTo>
                        <a:lnTo>
                          <a:pt x="7185" y="1365"/>
                        </a:lnTo>
                        <a:lnTo>
                          <a:pt x="7063" y="1170"/>
                        </a:lnTo>
                        <a:lnTo>
                          <a:pt x="6917" y="999"/>
                        </a:lnTo>
                        <a:lnTo>
                          <a:pt x="6771" y="853"/>
                        </a:lnTo>
                        <a:lnTo>
                          <a:pt x="6625" y="707"/>
                        </a:lnTo>
                        <a:lnTo>
                          <a:pt x="6454" y="561"/>
                        </a:lnTo>
                        <a:lnTo>
                          <a:pt x="6260" y="439"/>
                        </a:lnTo>
                        <a:lnTo>
                          <a:pt x="6065" y="342"/>
                        </a:lnTo>
                        <a:lnTo>
                          <a:pt x="5870" y="244"/>
                        </a:lnTo>
                        <a:lnTo>
                          <a:pt x="5651" y="171"/>
                        </a:lnTo>
                        <a:lnTo>
                          <a:pt x="5407" y="98"/>
                        </a:lnTo>
                        <a:lnTo>
                          <a:pt x="5164" y="50"/>
                        </a:lnTo>
                        <a:lnTo>
                          <a:pt x="4896" y="1"/>
                        </a:lnTo>
                        <a:lnTo>
                          <a:pt x="489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28"/>
                  <p:cNvSpPr/>
                  <p:nvPr/>
                </p:nvSpPr>
                <p:spPr>
                  <a:xfrm>
                    <a:off x="3443425" y="2267500"/>
                    <a:ext cx="85275" cy="93775"/>
                  </a:xfrm>
                  <a:custGeom>
                    <a:rect b="b" l="l" r="r" t="t"/>
                    <a:pathLst>
                      <a:path extrusionOk="0" fill="none" h="3751" w="3411">
                        <a:moveTo>
                          <a:pt x="1" y="1705"/>
                        </a:moveTo>
                        <a:lnTo>
                          <a:pt x="1" y="1705"/>
                        </a:lnTo>
                        <a:lnTo>
                          <a:pt x="1" y="1510"/>
                        </a:lnTo>
                        <a:lnTo>
                          <a:pt x="25" y="1315"/>
                        </a:lnTo>
                        <a:lnTo>
                          <a:pt x="74" y="1145"/>
                        </a:lnTo>
                        <a:lnTo>
                          <a:pt x="123" y="999"/>
                        </a:lnTo>
                        <a:lnTo>
                          <a:pt x="196" y="852"/>
                        </a:lnTo>
                        <a:lnTo>
                          <a:pt x="293" y="706"/>
                        </a:lnTo>
                        <a:lnTo>
                          <a:pt x="391" y="585"/>
                        </a:lnTo>
                        <a:lnTo>
                          <a:pt x="488" y="463"/>
                        </a:lnTo>
                        <a:lnTo>
                          <a:pt x="610" y="341"/>
                        </a:lnTo>
                        <a:lnTo>
                          <a:pt x="756" y="268"/>
                        </a:lnTo>
                        <a:lnTo>
                          <a:pt x="902" y="171"/>
                        </a:lnTo>
                        <a:lnTo>
                          <a:pt x="1048" y="122"/>
                        </a:lnTo>
                        <a:lnTo>
                          <a:pt x="1194" y="49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876" y="0"/>
                        </a:lnTo>
                        <a:lnTo>
                          <a:pt x="2047" y="24"/>
                        </a:lnTo>
                        <a:lnTo>
                          <a:pt x="2217" y="49"/>
                        </a:lnTo>
                        <a:lnTo>
                          <a:pt x="2363" y="122"/>
                        </a:lnTo>
                        <a:lnTo>
                          <a:pt x="2509" y="171"/>
                        </a:lnTo>
                        <a:lnTo>
                          <a:pt x="2656" y="268"/>
                        </a:lnTo>
                        <a:lnTo>
                          <a:pt x="2802" y="341"/>
                        </a:lnTo>
                        <a:lnTo>
                          <a:pt x="2923" y="463"/>
                        </a:lnTo>
                        <a:lnTo>
                          <a:pt x="3021" y="585"/>
                        </a:lnTo>
                        <a:lnTo>
                          <a:pt x="3118" y="706"/>
                        </a:lnTo>
                        <a:lnTo>
                          <a:pt x="3216" y="852"/>
                        </a:lnTo>
                        <a:lnTo>
                          <a:pt x="3289" y="999"/>
                        </a:lnTo>
                        <a:lnTo>
                          <a:pt x="3337" y="1145"/>
                        </a:lnTo>
                        <a:lnTo>
                          <a:pt x="3386" y="1315"/>
                        </a:lnTo>
                        <a:lnTo>
                          <a:pt x="3411" y="1510"/>
                        </a:lnTo>
                        <a:lnTo>
                          <a:pt x="3411" y="1705"/>
                        </a:lnTo>
                        <a:lnTo>
                          <a:pt x="3411" y="1705"/>
                        </a:lnTo>
                        <a:lnTo>
                          <a:pt x="3411" y="1900"/>
                        </a:lnTo>
                        <a:lnTo>
                          <a:pt x="3386" y="2095"/>
                        </a:lnTo>
                        <a:lnTo>
                          <a:pt x="3337" y="2265"/>
                        </a:lnTo>
                        <a:lnTo>
                          <a:pt x="3289" y="2460"/>
                        </a:lnTo>
                        <a:lnTo>
                          <a:pt x="3216" y="2630"/>
                        </a:lnTo>
                        <a:lnTo>
                          <a:pt x="3118" y="2801"/>
                        </a:lnTo>
                        <a:lnTo>
                          <a:pt x="3021" y="2971"/>
                        </a:lnTo>
                        <a:lnTo>
                          <a:pt x="2923" y="3117"/>
                        </a:lnTo>
                        <a:lnTo>
                          <a:pt x="2802" y="3264"/>
                        </a:lnTo>
                        <a:lnTo>
                          <a:pt x="2656" y="3385"/>
                        </a:lnTo>
                        <a:lnTo>
                          <a:pt x="2509" y="3483"/>
                        </a:lnTo>
                        <a:lnTo>
                          <a:pt x="2363" y="3580"/>
                        </a:lnTo>
                        <a:lnTo>
                          <a:pt x="2217" y="3653"/>
                        </a:lnTo>
                        <a:lnTo>
                          <a:pt x="2047" y="3702"/>
                        </a:lnTo>
                        <a:lnTo>
                          <a:pt x="1876" y="3751"/>
                        </a:lnTo>
                        <a:lnTo>
                          <a:pt x="1706" y="3751"/>
                        </a:lnTo>
                        <a:lnTo>
                          <a:pt x="1706" y="3751"/>
                        </a:lnTo>
                        <a:lnTo>
                          <a:pt x="1535" y="3751"/>
                        </a:lnTo>
                        <a:lnTo>
                          <a:pt x="1365" y="3702"/>
                        </a:lnTo>
                        <a:lnTo>
                          <a:pt x="1194" y="3653"/>
                        </a:lnTo>
                        <a:lnTo>
                          <a:pt x="1048" y="3580"/>
                        </a:lnTo>
                        <a:lnTo>
                          <a:pt x="902" y="3483"/>
                        </a:lnTo>
                        <a:lnTo>
                          <a:pt x="756" y="3385"/>
                        </a:lnTo>
                        <a:lnTo>
                          <a:pt x="610" y="3264"/>
                        </a:lnTo>
                        <a:lnTo>
                          <a:pt x="488" y="3117"/>
                        </a:lnTo>
                        <a:lnTo>
                          <a:pt x="391" y="2971"/>
                        </a:lnTo>
                        <a:lnTo>
                          <a:pt x="293" y="2801"/>
                        </a:lnTo>
                        <a:lnTo>
                          <a:pt x="196" y="2630"/>
                        </a:lnTo>
                        <a:lnTo>
                          <a:pt x="123" y="2460"/>
                        </a:lnTo>
                        <a:lnTo>
                          <a:pt x="74" y="2265"/>
                        </a:lnTo>
                        <a:lnTo>
                          <a:pt x="25" y="2095"/>
                        </a:lnTo>
                        <a:lnTo>
                          <a:pt x="1" y="1900"/>
                        </a:lnTo>
                        <a:lnTo>
                          <a:pt x="1" y="1705"/>
                        </a:lnTo>
                        <a:lnTo>
                          <a:pt x="1" y="1705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6" name="Google Shape;166;p28"/>
                <p:cNvGrpSpPr/>
                <p:nvPr/>
              </p:nvGrpSpPr>
              <p:grpSpPr>
                <a:xfrm>
                  <a:off x="5965904" y="3558998"/>
                  <a:ext cx="121903" cy="304390"/>
                  <a:chOff x="3384375" y="2267500"/>
                  <a:chExt cx="203375" cy="507825"/>
                </a:xfrm>
              </p:grpSpPr>
              <p:sp>
                <p:nvSpPr>
                  <p:cNvPr id="167" name="Google Shape;167;p28"/>
                  <p:cNvSpPr/>
                  <p:nvPr/>
                </p:nvSpPr>
                <p:spPr>
                  <a:xfrm>
                    <a:off x="3384375" y="2373425"/>
                    <a:ext cx="203375" cy="401900"/>
                  </a:xfrm>
                  <a:custGeom>
                    <a:rect b="b" l="l" r="r" t="t"/>
                    <a:pathLst>
                      <a:path extrusionOk="0" fill="none" h="16076" w="8135">
                        <a:moveTo>
                          <a:pt x="4896" y="1"/>
                        </a:moveTo>
                        <a:lnTo>
                          <a:pt x="4896" y="1"/>
                        </a:lnTo>
                        <a:lnTo>
                          <a:pt x="4701" y="74"/>
                        </a:lnTo>
                        <a:lnTo>
                          <a:pt x="4506" y="147"/>
                        </a:lnTo>
                        <a:lnTo>
                          <a:pt x="4287" y="196"/>
                        </a:lnTo>
                        <a:lnTo>
                          <a:pt x="4068" y="196"/>
                        </a:lnTo>
                        <a:lnTo>
                          <a:pt x="4068" y="196"/>
                        </a:lnTo>
                        <a:lnTo>
                          <a:pt x="3848" y="196"/>
                        </a:lnTo>
                        <a:lnTo>
                          <a:pt x="3654" y="147"/>
                        </a:lnTo>
                        <a:lnTo>
                          <a:pt x="3434" y="98"/>
                        </a:lnTo>
                        <a:lnTo>
                          <a:pt x="3240" y="1"/>
                        </a:lnTo>
                        <a:lnTo>
                          <a:pt x="3240" y="1"/>
                        </a:lnTo>
                        <a:lnTo>
                          <a:pt x="2996" y="50"/>
                        </a:lnTo>
                        <a:lnTo>
                          <a:pt x="2777" y="98"/>
                        </a:lnTo>
                        <a:lnTo>
                          <a:pt x="2558" y="171"/>
                        </a:lnTo>
                        <a:lnTo>
                          <a:pt x="2363" y="269"/>
                        </a:lnTo>
                        <a:lnTo>
                          <a:pt x="2168" y="366"/>
                        </a:lnTo>
                        <a:lnTo>
                          <a:pt x="1973" y="464"/>
                        </a:lnTo>
                        <a:lnTo>
                          <a:pt x="1803" y="585"/>
                        </a:lnTo>
                        <a:lnTo>
                          <a:pt x="1632" y="731"/>
                        </a:lnTo>
                        <a:lnTo>
                          <a:pt x="1486" y="878"/>
                        </a:lnTo>
                        <a:lnTo>
                          <a:pt x="1340" y="1024"/>
                        </a:lnTo>
                        <a:lnTo>
                          <a:pt x="1072" y="1365"/>
                        </a:lnTo>
                        <a:lnTo>
                          <a:pt x="853" y="1779"/>
                        </a:lnTo>
                        <a:lnTo>
                          <a:pt x="658" y="2193"/>
                        </a:lnTo>
                        <a:lnTo>
                          <a:pt x="488" y="2680"/>
                        </a:lnTo>
                        <a:lnTo>
                          <a:pt x="341" y="3167"/>
                        </a:lnTo>
                        <a:lnTo>
                          <a:pt x="244" y="3727"/>
                        </a:lnTo>
                        <a:lnTo>
                          <a:pt x="147" y="4287"/>
                        </a:lnTo>
                        <a:lnTo>
                          <a:pt x="73" y="4896"/>
                        </a:lnTo>
                        <a:lnTo>
                          <a:pt x="49" y="5529"/>
                        </a:lnTo>
                        <a:lnTo>
                          <a:pt x="25" y="6187"/>
                        </a:lnTo>
                        <a:lnTo>
                          <a:pt x="0" y="6869"/>
                        </a:lnTo>
                        <a:lnTo>
                          <a:pt x="0" y="6869"/>
                        </a:lnTo>
                        <a:lnTo>
                          <a:pt x="25" y="7015"/>
                        </a:lnTo>
                        <a:lnTo>
                          <a:pt x="49" y="7161"/>
                        </a:lnTo>
                        <a:lnTo>
                          <a:pt x="98" y="7307"/>
                        </a:lnTo>
                        <a:lnTo>
                          <a:pt x="171" y="7405"/>
                        </a:lnTo>
                        <a:lnTo>
                          <a:pt x="268" y="7502"/>
                        </a:lnTo>
                        <a:lnTo>
                          <a:pt x="390" y="7575"/>
                        </a:lnTo>
                        <a:lnTo>
                          <a:pt x="512" y="7624"/>
                        </a:lnTo>
                        <a:lnTo>
                          <a:pt x="658" y="7648"/>
                        </a:lnTo>
                        <a:lnTo>
                          <a:pt x="658" y="7648"/>
                        </a:lnTo>
                        <a:lnTo>
                          <a:pt x="804" y="7624"/>
                        </a:lnTo>
                        <a:lnTo>
                          <a:pt x="926" y="7575"/>
                        </a:lnTo>
                        <a:lnTo>
                          <a:pt x="1048" y="7502"/>
                        </a:lnTo>
                        <a:lnTo>
                          <a:pt x="1145" y="7405"/>
                        </a:lnTo>
                        <a:lnTo>
                          <a:pt x="1218" y="7307"/>
                        </a:lnTo>
                        <a:lnTo>
                          <a:pt x="1267" y="7161"/>
                        </a:lnTo>
                        <a:lnTo>
                          <a:pt x="1291" y="7015"/>
                        </a:lnTo>
                        <a:lnTo>
                          <a:pt x="1316" y="6869"/>
                        </a:lnTo>
                        <a:lnTo>
                          <a:pt x="1316" y="6869"/>
                        </a:lnTo>
                        <a:lnTo>
                          <a:pt x="1340" y="6260"/>
                        </a:lnTo>
                        <a:lnTo>
                          <a:pt x="1413" y="5554"/>
                        </a:lnTo>
                        <a:lnTo>
                          <a:pt x="1510" y="4847"/>
                        </a:lnTo>
                        <a:lnTo>
                          <a:pt x="1632" y="4141"/>
                        </a:lnTo>
                        <a:lnTo>
                          <a:pt x="1754" y="3532"/>
                        </a:lnTo>
                        <a:lnTo>
                          <a:pt x="1876" y="3021"/>
                        </a:lnTo>
                        <a:lnTo>
                          <a:pt x="1998" y="2680"/>
                        </a:lnTo>
                        <a:lnTo>
                          <a:pt x="2046" y="2607"/>
                        </a:lnTo>
                        <a:lnTo>
                          <a:pt x="2095" y="2582"/>
                        </a:lnTo>
                        <a:lnTo>
                          <a:pt x="2095" y="2582"/>
                        </a:lnTo>
                        <a:lnTo>
                          <a:pt x="2095" y="2631"/>
                        </a:lnTo>
                        <a:lnTo>
                          <a:pt x="2119" y="2729"/>
                        </a:lnTo>
                        <a:lnTo>
                          <a:pt x="2119" y="3143"/>
                        </a:lnTo>
                        <a:lnTo>
                          <a:pt x="2071" y="4555"/>
                        </a:lnTo>
                        <a:lnTo>
                          <a:pt x="1949" y="6577"/>
                        </a:lnTo>
                        <a:lnTo>
                          <a:pt x="1827" y="8842"/>
                        </a:lnTo>
                        <a:lnTo>
                          <a:pt x="1535" y="13128"/>
                        </a:lnTo>
                        <a:lnTo>
                          <a:pt x="1389" y="15077"/>
                        </a:lnTo>
                        <a:lnTo>
                          <a:pt x="1389" y="15077"/>
                        </a:lnTo>
                        <a:lnTo>
                          <a:pt x="1389" y="15247"/>
                        </a:lnTo>
                        <a:lnTo>
                          <a:pt x="1413" y="15418"/>
                        </a:lnTo>
                        <a:lnTo>
                          <a:pt x="1462" y="15564"/>
                        </a:lnTo>
                        <a:lnTo>
                          <a:pt x="1559" y="15710"/>
                        </a:lnTo>
                        <a:lnTo>
                          <a:pt x="1657" y="15856"/>
                        </a:lnTo>
                        <a:lnTo>
                          <a:pt x="1778" y="15953"/>
                        </a:lnTo>
                        <a:lnTo>
                          <a:pt x="1924" y="16026"/>
                        </a:lnTo>
                        <a:lnTo>
                          <a:pt x="2095" y="16075"/>
                        </a:lnTo>
                        <a:lnTo>
                          <a:pt x="2095" y="16075"/>
                        </a:lnTo>
                        <a:lnTo>
                          <a:pt x="2217" y="16075"/>
                        </a:lnTo>
                        <a:lnTo>
                          <a:pt x="2217" y="16075"/>
                        </a:lnTo>
                        <a:lnTo>
                          <a:pt x="2387" y="16075"/>
                        </a:lnTo>
                        <a:lnTo>
                          <a:pt x="2509" y="16026"/>
                        </a:lnTo>
                        <a:lnTo>
                          <a:pt x="2655" y="15953"/>
                        </a:lnTo>
                        <a:lnTo>
                          <a:pt x="2777" y="15880"/>
                        </a:lnTo>
                        <a:lnTo>
                          <a:pt x="2874" y="15758"/>
                        </a:lnTo>
                        <a:lnTo>
                          <a:pt x="2947" y="15637"/>
                        </a:lnTo>
                        <a:lnTo>
                          <a:pt x="3020" y="15491"/>
                        </a:lnTo>
                        <a:lnTo>
                          <a:pt x="3045" y="15344"/>
                        </a:lnTo>
                        <a:lnTo>
                          <a:pt x="3702" y="8525"/>
                        </a:lnTo>
                        <a:lnTo>
                          <a:pt x="3702" y="8525"/>
                        </a:lnTo>
                        <a:lnTo>
                          <a:pt x="3727" y="8452"/>
                        </a:lnTo>
                        <a:lnTo>
                          <a:pt x="3775" y="8330"/>
                        </a:lnTo>
                        <a:lnTo>
                          <a:pt x="3824" y="8282"/>
                        </a:lnTo>
                        <a:lnTo>
                          <a:pt x="3873" y="8208"/>
                        </a:lnTo>
                        <a:lnTo>
                          <a:pt x="3970" y="8184"/>
                        </a:lnTo>
                        <a:lnTo>
                          <a:pt x="4068" y="8160"/>
                        </a:lnTo>
                        <a:lnTo>
                          <a:pt x="4068" y="8160"/>
                        </a:lnTo>
                        <a:lnTo>
                          <a:pt x="4165" y="8184"/>
                        </a:lnTo>
                        <a:lnTo>
                          <a:pt x="4263" y="8208"/>
                        </a:lnTo>
                        <a:lnTo>
                          <a:pt x="4311" y="8282"/>
                        </a:lnTo>
                        <a:lnTo>
                          <a:pt x="4360" y="8330"/>
                        </a:lnTo>
                        <a:lnTo>
                          <a:pt x="4409" y="8452"/>
                        </a:lnTo>
                        <a:lnTo>
                          <a:pt x="4433" y="8525"/>
                        </a:lnTo>
                        <a:lnTo>
                          <a:pt x="5091" y="15344"/>
                        </a:lnTo>
                        <a:lnTo>
                          <a:pt x="5091" y="15344"/>
                        </a:lnTo>
                        <a:lnTo>
                          <a:pt x="5115" y="15491"/>
                        </a:lnTo>
                        <a:lnTo>
                          <a:pt x="5188" y="15637"/>
                        </a:lnTo>
                        <a:lnTo>
                          <a:pt x="5261" y="15758"/>
                        </a:lnTo>
                        <a:lnTo>
                          <a:pt x="5358" y="15880"/>
                        </a:lnTo>
                        <a:lnTo>
                          <a:pt x="5480" y="15953"/>
                        </a:lnTo>
                        <a:lnTo>
                          <a:pt x="5626" y="16026"/>
                        </a:lnTo>
                        <a:lnTo>
                          <a:pt x="5748" y="16075"/>
                        </a:lnTo>
                        <a:lnTo>
                          <a:pt x="5919" y="16075"/>
                        </a:lnTo>
                        <a:lnTo>
                          <a:pt x="5919" y="16075"/>
                        </a:lnTo>
                        <a:lnTo>
                          <a:pt x="6040" y="16075"/>
                        </a:lnTo>
                        <a:lnTo>
                          <a:pt x="6040" y="16075"/>
                        </a:lnTo>
                        <a:lnTo>
                          <a:pt x="6211" y="16026"/>
                        </a:lnTo>
                        <a:lnTo>
                          <a:pt x="6357" y="15953"/>
                        </a:lnTo>
                        <a:lnTo>
                          <a:pt x="6479" y="15856"/>
                        </a:lnTo>
                        <a:lnTo>
                          <a:pt x="6576" y="15710"/>
                        </a:lnTo>
                        <a:lnTo>
                          <a:pt x="6674" y="15564"/>
                        </a:lnTo>
                        <a:lnTo>
                          <a:pt x="6722" y="15418"/>
                        </a:lnTo>
                        <a:lnTo>
                          <a:pt x="6747" y="15247"/>
                        </a:lnTo>
                        <a:lnTo>
                          <a:pt x="6747" y="15077"/>
                        </a:lnTo>
                        <a:lnTo>
                          <a:pt x="6747" y="15077"/>
                        </a:lnTo>
                        <a:lnTo>
                          <a:pt x="6601" y="13128"/>
                        </a:lnTo>
                        <a:lnTo>
                          <a:pt x="6333" y="8890"/>
                        </a:lnTo>
                        <a:lnTo>
                          <a:pt x="6187" y="6601"/>
                        </a:lnTo>
                        <a:lnTo>
                          <a:pt x="6089" y="4604"/>
                        </a:lnTo>
                        <a:lnTo>
                          <a:pt x="6040" y="3167"/>
                        </a:lnTo>
                        <a:lnTo>
                          <a:pt x="6040" y="2753"/>
                        </a:lnTo>
                        <a:lnTo>
                          <a:pt x="6040" y="2582"/>
                        </a:lnTo>
                        <a:lnTo>
                          <a:pt x="6040" y="2582"/>
                        </a:lnTo>
                        <a:lnTo>
                          <a:pt x="6065" y="2582"/>
                        </a:lnTo>
                        <a:lnTo>
                          <a:pt x="6089" y="2582"/>
                        </a:lnTo>
                        <a:lnTo>
                          <a:pt x="6138" y="2680"/>
                        </a:lnTo>
                        <a:lnTo>
                          <a:pt x="6235" y="2996"/>
                        </a:lnTo>
                        <a:lnTo>
                          <a:pt x="6381" y="3484"/>
                        </a:lnTo>
                        <a:lnTo>
                          <a:pt x="6503" y="4117"/>
                        </a:lnTo>
                        <a:lnTo>
                          <a:pt x="6625" y="4823"/>
                        </a:lnTo>
                        <a:lnTo>
                          <a:pt x="6722" y="5554"/>
                        </a:lnTo>
                        <a:lnTo>
                          <a:pt x="6795" y="6260"/>
                        </a:lnTo>
                        <a:lnTo>
                          <a:pt x="6820" y="6869"/>
                        </a:lnTo>
                        <a:lnTo>
                          <a:pt x="6820" y="6869"/>
                        </a:lnTo>
                        <a:lnTo>
                          <a:pt x="6844" y="7015"/>
                        </a:lnTo>
                        <a:lnTo>
                          <a:pt x="6869" y="7161"/>
                        </a:lnTo>
                        <a:lnTo>
                          <a:pt x="6917" y="7307"/>
                        </a:lnTo>
                        <a:lnTo>
                          <a:pt x="6990" y="7405"/>
                        </a:lnTo>
                        <a:lnTo>
                          <a:pt x="7088" y="7502"/>
                        </a:lnTo>
                        <a:lnTo>
                          <a:pt x="7209" y="7575"/>
                        </a:lnTo>
                        <a:lnTo>
                          <a:pt x="7331" y="7624"/>
                        </a:lnTo>
                        <a:lnTo>
                          <a:pt x="7477" y="7648"/>
                        </a:lnTo>
                        <a:lnTo>
                          <a:pt x="7477" y="7648"/>
                        </a:lnTo>
                        <a:lnTo>
                          <a:pt x="7624" y="7624"/>
                        </a:lnTo>
                        <a:lnTo>
                          <a:pt x="7745" y="7575"/>
                        </a:lnTo>
                        <a:lnTo>
                          <a:pt x="7867" y="7502"/>
                        </a:lnTo>
                        <a:lnTo>
                          <a:pt x="7964" y="7405"/>
                        </a:lnTo>
                        <a:lnTo>
                          <a:pt x="8038" y="7307"/>
                        </a:lnTo>
                        <a:lnTo>
                          <a:pt x="8086" y="7161"/>
                        </a:lnTo>
                        <a:lnTo>
                          <a:pt x="8111" y="7015"/>
                        </a:lnTo>
                        <a:lnTo>
                          <a:pt x="8135" y="6869"/>
                        </a:lnTo>
                        <a:lnTo>
                          <a:pt x="8135" y="6869"/>
                        </a:lnTo>
                        <a:lnTo>
                          <a:pt x="8111" y="5505"/>
                        </a:lnTo>
                        <a:lnTo>
                          <a:pt x="8086" y="4872"/>
                        </a:lnTo>
                        <a:lnTo>
                          <a:pt x="8038" y="4287"/>
                        </a:lnTo>
                        <a:lnTo>
                          <a:pt x="7964" y="3703"/>
                        </a:lnTo>
                        <a:lnTo>
                          <a:pt x="7867" y="3167"/>
                        </a:lnTo>
                        <a:lnTo>
                          <a:pt x="7745" y="2656"/>
                        </a:lnTo>
                        <a:lnTo>
                          <a:pt x="7599" y="2168"/>
                        </a:lnTo>
                        <a:lnTo>
                          <a:pt x="7404" y="1754"/>
                        </a:lnTo>
                        <a:lnTo>
                          <a:pt x="7185" y="1365"/>
                        </a:lnTo>
                        <a:lnTo>
                          <a:pt x="7063" y="1170"/>
                        </a:lnTo>
                        <a:lnTo>
                          <a:pt x="6917" y="999"/>
                        </a:lnTo>
                        <a:lnTo>
                          <a:pt x="6771" y="853"/>
                        </a:lnTo>
                        <a:lnTo>
                          <a:pt x="6625" y="707"/>
                        </a:lnTo>
                        <a:lnTo>
                          <a:pt x="6454" y="561"/>
                        </a:lnTo>
                        <a:lnTo>
                          <a:pt x="6260" y="439"/>
                        </a:lnTo>
                        <a:lnTo>
                          <a:pt x="6065" y="342"/>
                        </a:lnTo>
                        <a:lnTo>
                          <a:pt x="5870" y="244"/>
                        </a:lnTo>
                        <a:lnTo>
                          <a:pt x="5651" y="171"/>
                        </a:lnTo>
                        <a:lnTo>
                          <a:pt x="5407" y="98"/>
                        </a:lnTo>
                        <a:lnTo>
                          <a:pt x="5164" y="50"/>
                        </a:lnTo>
                        <a:lnTo>
                          <a:pt x="4896" y="1"/>
                        </a:lnTo>
                        <a:lnTo>
                          <a:pt x="489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28"/>
                  <p:cNvSpPr/>
                  <p:nvPr/>
                </p:nvSpPr>
                <p:spPr>
                  <a:xfrm>
                    <a:off x="3443425" y="2267500"/>
                    <a:ext cx="85275" cy="93775"/>
                  </a:xfrm>
                  <a:custGeom>
                    <a:rect b="b" l="l" r="r" t="t"/>
                    <a:pathLst>
                      <a:path extrusionOk="0" fill="none" h="3751" w="3411">
                        <a:moveTo>
                          <a:pt x="1" y="1705"/>
                        </a:moveTo>
                        <a:lnTo>
                          <a:pt x="1" y="1705"/>
                        </a:lnTo>
                        <a:lnTo>
                          <a:pt x="1" y="1510"/>
                        </a:lnTo>
                        <a:lnTo>
                          <a:pt x="25" y="1315"/>
                        </a:lnTo>
                        <a:lnTo>
                          <a:pt x="74" y="1145"/>
                        </a:lnTo>
                        <a:lnTo>
                          <a:pt x="123" y="999"/>
                        </a:lnTo>
                        <a:lnTo>
                          <a:pt x="196" y="852"/>
                        </a:lnTo>
                        <a:lnTo>
                          <a:pt x="293" y="706"/>
                        </a:lnTo>
                        <a:lnTo>
                          <a:pt x="391" y="585"/>
                        </a:lnTo>
                        <a:lnTo>
                          <a:pt x="488" y="463"/>
                        </a:lnTo>
                        <a:lnTo>
                          <a:pt x="610" y="341"/>
                        </a:lnTo>
                        <a:lnTo>
                          <a:pt x="756" y="268"/>
                        </a:lnTo>
                        <a:lnTo>
                          <a:pt x="902" y="171"/>
                        </a:lnTo>
                        <a:lnTo>
                          <a:pt x="1048" y="122"/>
                        </a:lnTo>
                        <a:lnTo>
                          <a:pt x="1194" y="49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876" y="0"/>
                        </a:lnTo>
                        <a:lnTo>
                          <a:pt x="2047" y="24"/>
                        </a:lnTo>
                        <a:lnTo>
                          <a:pt x="2217" y="49"/>
                        </a:lnTo>
                        <a:lnTo>
                          <a:pt x="2363" y="122"/>
                        </a:lnTo>
                        <a:lnTo>
                          <a:pt x="2509" y="171"/>
                        </a:lnTo>
                        <a:lnTo>
                          <a:pt x="2656" y="268"/>
                        </a:lnTo>
                        <a:lnTo>
                          <a:pt x="2802" y="341"/>
                        </a:lnTo>
                        <a:lnTo>
                          <a:pt x="2923" y="463"/>
                        </a:lnTo>
                        <a:lnTo>
                          <a:pt x="3021" y="585"/>
                        </a:lnTo>
                        <a:lnTo>
                          <a:pt x="3118" y="706"/>
                        </a:lnTo>
                        <a:lnTo>
                          <a:pt x="3216" y="852"/>
                        </a:lnTo>
                        <a:lnTo>
                          <a:pt x="3289" y="999"/>
                        </a:lnTo>
                        <a:lnTo>
                          <a:pt x="3337" y="1145"/>
                        </a:lnTo>
                        <a:lnTo>
                          <a:pt x="3386" y="1315"/>
                        </a:lnTo>
                        <a:lnTo>
                          <a:pt x="3411" y="1510"/>
                        </a:lnTo>
                        <a:lnTo>
                          <a:pt x="3411" y="1705"/>
                        </a:lnTo>
                        <a:lnTo>
                          <a:pt x="3411" y="1705"/>
                        </a:lnTo>
                        <a:lnTo>
                          <a:pt x="3411" y="1900"/>
                        </a:lnTo>
                        <a:lnTo>
                          <a:pt x="3386" y="2095"/>
                        </a:lnTo>
                        <a:lnTo>
                          <a:pt x="3337" y="2265"/>
                        </a:lnTo>
                        <a:lnTo>
                          <a:pt x="3289" y="2460"/>
                        </a:lnTo>
                        <a:lnTo>
                          <a:pt x="3216" y="2630"/>
                        </a:lnTo>
                        <a:lnTo>
                          <a:pt x="3118" y="2801"/>
                        </a:lnTo>
                        <a:lnTo>
                          <a:pt x="3021" y="2971"/>
                        </a:lnTo>
                        <a:lnTo>
                          <a:pt x="2923" y="3117"/>
                        </a:lnTo>
                        <a:lnTo>
                          <a:pt x="2802" y="3264"/>
                        </a:lnTo>
                        <a:lnTo>
                          <a:pt x="2656" y="3385"/>
                        </a:lnTo>
                        <a:lnTo>
                          <a:pt x="2509" y="3483"/>
                        </a:lnTo>
                        <a:lnTo>
                          <a:pt x="2363" y="3580"/>
                        </a:lnTo>
                        <a:lnTo>
                          <a:pt x="2217" y="3653"/>
                        </a:lnTo>
                        <a:lnTo>
                          <a:pt x="2047" y="3702"/>
                        </a:lnTo>
                        <a:lnTo>
                          <a:pt x="1876" y="3751"/>
                        </a:lnTo>
                        <a:lnTo>
                          <a:pt x="1706" y="3751"/>
                        </a:lnTo>
                        <a:lnTo>
                          <a:pt x="1706" y="3751"/>
                        </a:lnTo>
                        <a:lnTo>
                          <a:pt x="1535" y="3751"/>
                        </a:lnTo>
                        <a:lnTo>
                          <a:pt x="1365" y="3702"/>
                        </a:lnTo>
                        <a:lnTo>
                          <a:pt x="1194" y="3653"/>
                        </a:lnTo>
                        <a:lnTo>
                          <a:pt x="1048" y="3580"/>
                        </a:lnTo>
                        <a:lnTo>
                          <a:pt x="902" y="3483"/>
                        </a:lnTo>
                        <a:lnTo>
                          <a:pt x="756" y="3385"/>
                        </a:lnTo>
                        <a:lnTo>
                          <a:pt x="610" y="3264"/>
                        </a:lnTo>
                        <a:lnTo>
                          <a:pt x="488" y="3117"/>
                        </a:lnTo>
                        <a:lnTo>
                          <a:pt x="391" y="2971"/>
                        </a:lnTo>
                        <a:lnTo>
                          <a:pt x="293" y="2801"/>
                        </a:lnTo>
                        <a:lnTo>
                          <a:pt x="196" y="2630"/>
                        </a:lnTo>
                        <a:lnTo>
                          <a:pt x="123" y="2460"/>
                        </a:lnTo>
                        <a:lnTo>
                          <a:pt x="74" y="2265"/>
                        </a:lnTo>
                        <a:lnTo>
                          <a:pt x="25" y="2095"/>
                        </a:lnTo>
                        <a:lnTo>
                          <a:pt x="1" y="1900"/>
                        </a:lnTo>
                        <a:lnTo>
                          <a:pt x="1" y="1705"/>
                        </a:lnTo>
                        <a:lnTo>
                          <a:pt x="1" y="1705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9" name="Google Shape;169;p28"/>
              <p:cNvGrpSpPr/>
              <p:nvPr/>
            </p:nvGrpSpPr>
            <p:grpSpPr>
              <a:xfrm>
                <a:off x="3087022" y="1144050"/>
                <a:ext cx="470100" cy="484500"/>
                <a:chOff x="1565847" y="3530450"/>
                <a:chExt cx="470100" cy="484500"/>
              </a:xfrm>
            </p:grpSpPr>
            <p:grpSp>
              <p:nvGrpSpPr>
                <p:cNvPr id="170" name="Google Shape;170;p28"/>
                <p:cNvGrpSpPr/>
                <p:nvPr/>
              </p:nvGrpSpPr>
              <p:grpSpPr>
                <a:xfrm>
                  <a:off x="1565847" y="3530450"/>
                  <a:ext cx="470100" cy="484500"/>
                  <a:chOff x="651447" y="3530450"/>
                  <a:chExt cx="470100" cy="484500"/>
                </a:xfrm>
              </p:grpSpPr>
              <p:sp>
                <p:nvSpPr>
                  <p:cNvPr id="171" name="Google Shape;171;p28"/>
                  <p:cNvSpPr/>
                  <p:nvPr/>
                </p:nvSpPr>
                <p:spPr>
                  <a:xfrm>
                    <a:off x="811584" y="3648755"/>
                    <a:ext cx="240604" cy="227510"/>
                  </a:xfrm>
                  <a:custGeom>
                    <a:rect b="b" l="l" r="r" t="t"/>
                    <a:pathLst>
                      <a:path extrusionOk="0" h="64" w="68">
                        <a:moveTo>
                          <a:pt x="68" y="14"/>
                        </a:moveTo>
                        <a:cubicBezTo>
                          <a:pt x="68" y="18"/>
                          <a:pt x="68" y="18"/>
                          <a:pt x="68" y="18"/>
                        </a:cubicBezTo>
                        <a:cubicBezTo>
                          <a:pt x="64" y="18"/>
                          <a:pt x="64" y="18"/>
                          <a:pt x="64" y="18"/>
                        </a:cubicBezTo>
                        <a:cubicBezTo>
                          <a:pt x="64" y="20"/>
                          <a:pt x="63" y="21"/>
                          <a:pt x="61" y="21"/>
                        </a:cubicBezTo>
                        <a:cubicBezTo>
                          <a:pt x="7" y="21"/>
                          <a:pt x="7" y="21"/>
                          <a:pt x="7" y="21"/>
                        </a:cubicBezTo>
                        <a:cubicBezTo>
                          <a:pt x="5" y="21"/>
                          <a:pt x="4" y="20"/>
                          <a:pt x="4" y="18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68" y="14"/>
                        </a:lnTo>
                        <a:close/>
                        <a:moveTo>
                          <a:pt x="68" y="60"/>
                        </a:moveTo>
                        <a:cubicBezTo>
                          <a:pt x="68" y="64"/>
                          <a:pt x="68" y="64"/>
                          <a:pt x="68" y="64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58"/>
                          <a:pt x="1" y="57"/>
                          <a:pt x="2" y="57"/>
                        </a:cubicBezTo>
                        <a:cubicBezTo>
                          <a:pt x="66" y="57"/>
                          <a:pt x="66" y="57"/>
                          <a:pt x="66" y="57"/>
                        </a:cubicBezTo>
                        <a:cubicBezTo>
                          <a:pt x="67" y="57"/>
                          <a:pt x="68" y="58"/>
                          <a:pt x="68" y="60"/>
                        </a:cubicBezTo>
                        <a:close/>
                        <a:moveTo>
                          <a:pt x="18" y="23"/>
                        </a:moveTo>
                        <a:cubicBezTo>
                          <a:pt x="18" y="50"/>
                          <a:pt x="18" y="50"/>
                          <a:pt x="18" y="50"/>
                        </a:cubicBezTo>
                        <a:cubicBezTo>
                          <a:pt x="23" y="50"/>
                          <a:pt x="23" y="50"/>
                          <a:pt x="23" y="50"/>
                        </a:cubicBezTo>
                        <a:cubicBezTo>
                          <a:pt x="23" y="23"/>
                          <a:pt x="23" y="23"/>
                          <a:pt x="23" y="23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6" y="50"/>
                          <a:pt x="36" y="50"/>
                          <a:pt x="36" y="50"/>
                        </a:cubicBezTo>
                        <a:cubicBezTo>
                          <a:pt x="36" y="23"/>
                          <a:pt x="36" y="23"/>
                          <a:pt x="36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50"/>
                          <a:pt x="45" y="50"/>
                          <a:pt x="45" y="50"/>
                        </a:cubicBezTo>
                        <a:cubicBezTo>
                          <a:pt x="50" y="50"/>
                          <a:pt x="50" y="50"/>
                          <a:pt x="50" y="5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9" y="23"/>
                          <a:pt x="59" y="23"/>
                          <a:pt x="59" y="23"/>
                        </a:cubicBezTo>
                        <a:cubicBezTo>
                          <a:pt x="59" y="50"/>
                          <a:pt x="59" y="50"/>
                          <a:pt x="59" y="50"/>
                        </a:cubicBezTo>
                        <a:cubicBezTo>
                          <a:pt x="61" y="50"/>
                          <a:pt x="61" y="50"/>
                          <a:pt x="61" y="50"/>
                        </a:cubicBezTo>
                        <a:cubicBezTo>
                          <a:pt x="63" y="50"/>
                          <a:pt x="64" y="51"/>
                          <a:pt x="64" y="53"/>
                        </a:cubicBezTo>
                        <a:cubicBezTo>
                          <a:pt x="64" y="55"/>
                          <a:pt x="64" y="55"/>
                          <a:pt x="64" y="55"/>
                        </a:cubicBezTo>
                        <a:cubicBezTo>
                          <a:pt x="4" y="55"/>
                          <a:pt x="4" y="55"/>
                          <a:pt x="4" y="55"/>
                        </a:cubicBezTo>
                        <a:cubicBezTo>
                          <a:pt x="4" y="53"/>
                          <a:pt x="4" y="53"/>
                          <a:pt x="4" y="53"/>
                        </a:cubicBezTo>
                        <a:cubicBezTo>
                          <a:pt x="4" y="51"/>
                          <a:pt x="5" y="50"/>
                          <a:pt x="7" y="50"/>
                        </a:cubicBezTo>
                        <a:cubicBezTo>
                          <a:pt x="9" y="50"/>
                          <a:pt x="9" y="50"/>
                          <a:pt x="9" y="50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lnTo>
                          <a:pt x="18" y="2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72" name="Google Shape;172;p28"/>
                  <p:cNvSpPr/>
                  <p:nvPr/>
                </p:nvSpPr>
                <p:spPr>
                  <a:xfrm>
                    <a:off x="651447" y="3530450"/>
                    <a:ext cx="470100" cy="484500"/>
                  </a:xfrm>
                  <a:prstGeom prst="ellipse">
                    <a:avLst/>
                  </a:prstGeom>
                  <a:solidFill>
                    <a:srgbClr val="FF526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pic>
              <p:nvPicPr>
                <p:cNvPr id="173" name="Google Shape;173;p28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1666350" y="3635200"/>
                  <a:ext cx="271599" cy="271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74" name="Google Shape;174;p28"/>
              <p:cNvCxnSpPr/>
              <p:nvPr/>
            </p:nvCxnSpPr>
            <p:spPr>
              <a:xfrm>
                <a:off x="1731350" y="1721850"/>
                <a:ext cx="695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28"/>
              <p:cNvCxnSpPr/>
              <p:nvPr/>
            </p:nvCxnSpPr>
            <p:spPr>
              <a:xfrm>
                <a:off x="1109764" y="1207575"/>
                <a:ext cx="631500" cy="51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9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Que aprendimos de Linux?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" name="Google Shape;182;p29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83" name="Google Shape;183;p29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27250" r="27692" t="0"/>
          <a:stretch/>
        </p:blipFill>
        <p:spPr>
          <a:xfrm>
            <a:off x="267900" y="685325"/>
            <a:ext cx="861764" cy="1064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9"/>
          <p:cNvGrpSpPr/>
          <p:nvPr/>
        </p:nvGrpSpPr>
        <p:grpSpPr>
          <a:xfrm>
            <a:off x="898950" y="420650"/>
            <a:ext cx="7780875" cy="2674250"/>
            <a:chOff x="898950" y="420650"/>
            <a:chExt cx="7780875" cy="2674250"/>
          </a:xfrm>
        </p:grpSpPr>
        <p:cxnSp>
          <p:nvCxnSpPr>
            <p:cNvPr id="190" name="Google Shape;190;p29"/>
            <p:cNvCxnSpPr/>
            <p:nvPr/>
          </p:nvCxnSpPr>
          <p:spPr>
            <a:xfrm>
              <a:off x="1696725" y="3090875"/>
              <a:ext cx="6983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9"/>
            <p:cNvCxnSpPr/>
            <p:nvPr/>
          </p:nvCxnSpPr>
          <p:spPr>
            <a:xfrm>
              <a:off x="898950" y="1771600"/>
              <a:ext cx="806100" cy="1323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" name="Google Shape;192;p29"/>
            <p:cNvGrpSpPr/>
            <p:nvPr/>
          </p:nvGrpSpPr>
          <p:grpSpPr>
            <a:xfrm>
              <a:off x="4440375" y="420650"/>
              <a:ext cx="4118973" cy="2654875"/>
              <a:chOff x="4440375" y="420650"/>
              <a:chExt cx="4118973" cy="2654875"/>
            </a:xfrm>
          </p:grpSpPr>
          <p:pic>
            <p:nvPicPr>
              <p:cNvPr id="193" name="Google Shape;193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4644" y="420650"/>
                <a:ext cx="3573550" cy="26548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" name="Google Shape;194;p29"/>
              <p:cNvGrpSpPr/>
              <p:nvPr/>
            </p:nvGrpSpPr>
            <p:grpSpPr>
              <a:xfrm>
                <a:off x="4440375" y="1986082"/>
                <a:ext cx="1355295" cy="841086"/>
                <a:chOff x="3287325" y="3390900"/>
                <a:chExt cx="1761725" cy="1227325"/>
              </a:xfrm>
            </p:grpSpPr>
            <p:sp>
              <p:nvSpPr>
                <p:cNvPr id="195" name="Google Shape;195;p29"/>
                <p:cNvSpPr/>
                <p:nvPr/>
              </p:nvSpPr>
              <p:spPr>
                <a:xfrm>
                  <a:off x="4556450" y="3390900"/>
                  <a:ext cx="492600" cy="3984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9"/>
                <p:cNvSpPr txBox="1"/>
                <p:nvPr/>
              </p:nvSpPr>
              <p:spPr>
                <a:xfrm>
                  <a:off x="3287325" y="4147525"/>
                  <a:ext cx="1152000" cy="4707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Directorio de los usuarios</a:t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97" name="Google Shape;197;p29"/>
                <p:cNvCxnSpPr>
                  <a:stCxn id="196" idx="0"/>
                  <a:endCxn id="195" idx="4"/>
                </p:cNvCxnSpPr>
                <p:nvPr/>
              </p:nvCxnSpPr>
              <p:spPr>
                <a:xfrm flipH="1" rot="10800000">
                  <a:off x="3863325" y="3789325"/>
                  <a:ext cx="939300" cy="358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98" name="Google Shape;198;p29"/>
              <p:cNvGrpSpPr/>
              <p:nvPr/>
            </p:nvGrpSpPr>
            <p:grpSpPr>
              <a:xfrm>
                <a:off x="5706263" y="1795343"/>
                <a:ext cx="933776" cy="1077720"/>
                <a:chOff x="5063925" y="3086100"/>
                <a:chExt cx="1213800" cy="1572625"/>
              </a:xfrm>
            </p:grpSpPr>
            <p:sp>
              <p:nvSpPr>
                <p:cNvPr id="199" name="Google Shape;199;p29"/>
                <p:cNvSpPr/>
                <p:nvPr/>
              </p:nvSpPr>
              <p:spPr>
                <a:xfrm>
                  <a:off x="5470850" y="3086100"/>
                  <a:ext cx="492600" cy="3984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9"/>
                <p:cNvSpPr txBox="1"/>
                <p:nvPr/>
              </p:nvSpPr>
              <p:spPr>
                <a:xfrm>
                  <a:off x="5063925" y="4071325"/>
                  <a:ext cx="1213800" cy="5874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Archivos de configuración del sistema</a:t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01" name="Google Shape;201;p29"/>
                <p:cNvCxnSpPr>
                  <a:stCxn id="200" idx="0"/>
                  <a:endCxn id="199" idx="4"/>
                </p:cNvCxnSpPr>
                <p:nvPr/>
              </p:nvCxnSpPr>
              <p:spPr>
                <a:xfrm flipH="1" rot="10800000">
                  <a:off x="5670825" y="3484525"/>
                  <a:ext cx="46200" cy="586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02" name="Google Shape;202;p29"/>
              <p:cNvGrpSpPr/>
              <p:nvPr/>
            </p:nvGrpSpPr>
            <p:grpSpPr>
              <a:xfrm>
                <a:off x="5654540" y="830028"/>
                <a:ext cx="1742003" cy="859058"/>
                <a:chOff x="4908225" y="1632925"/>
                <a:chExt cx="2264400" cy="1253550"/>
              </a:xfrm>
            </p:grpSpPr>
            <p:sp>
              <p:nvSpPr>
                <p:cNvPr id="203" name="Google Shape;203;p29"/>
                <p:cNvSpPr/>
                <p:nvPr/>
              </p:nvSpPr>
              <p:spPr>
                <a:xfrm>
                  <a:off x="4908225" y="2488075"/>
                  <a:ext cx="492600" cy="3984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9"/>
                <p:cNvSpPr txBox="1"/>
                <p:nvPr/>
              </p:nvSpPr>
              <p:spPr>
                <a:xfrm>
                  <a:off x="5687625" y="1632925"/>
                  <a:ext cx="1485000" cy="5874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utilidades de propósito multiusuario</a:t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05" name="Google Shape;205;p29"/>
                <p:cNvCxnSpPr>
                  <a:stCxn id="204" idx="2"/>
                  <a:endCxn id="203" idx="7"/>
                </p:cNvCxnSpPr>
                <p:nvPr/>
              </p:nvCxnSpPr>
              <p:spPr>
                <a:xfrm flipH="1">
                  <a:off x="5328825" y="2220325"/>
                  <a:ext cx="1101300" cy="326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06" name="Google Shape;206;p29"/>
              <p:cNvGrpSpPr/>
              <p:nvPr/>
            </p:nvGrpSpPr>
            <p:grpSpPr>
              <a:xfrm>
                <a:off x="6468775" y="1667786"/>
                <a:ext cx="2090573" cy="1035454"/>
                <a:chOff x="6102200" y="2886475"/>
                <a:chExt cx="2717500" cy="1510950"/>
              </a:xfrm>
            </p:grpSpPr>
            <p:sp>
              <p:nvSpPr>
                <p:cNvPr id="207" name="Google Shape;207;p29"/>
                <p:cNvSpPr/>
                <p:nvPr/>
              </p:nvSpPr>
              <p:spPr>
                <a:xfrm>
                  <a:off x="6102200" y="2886475"/>
                  <a:ext cx="492600" cy="3984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9"/>
                <p:cNvSpPr txBox="1"/>
                <p:nvPr/>
              </p:nvSpPr>
              <p:spPr>
                <a:xfrm>
                  <a:off x="6972300" y="3918925"/>
                  <a:ext cx="1847400" cy="478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Archivos variables del sistema, aca estan los LOGS!</a:t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209" name="Google Shape;209;p29"/>
                <p:cNvCxnSpPr>
                  <a:stCxn id="208" idx="0"/>
                  <a:endCxn id="207" idx="5"/>
                </p:cNvCxnSpPr>
                <p:nvPr/>
              </p:nvCxnSpPr>
              <p:spPr>
                <a:xfrm rot="10800000">
                  <a:off x="6522600" y="3226525"/>
                  <a:ext cx="1373400" cy="69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210" name="Google Shape;210;p29"/>
            <p:cNvSpPr txBox="1"/>
            <p:nvPr/>
          </p:nvSpPr>
          <p:spPr>
            <a:xfrm>
              <a:off x="1793450" y="982175"/>
              <a:ext cx="39816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Organización de directorios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1760925" y="1297275"/>
              <a:ext cx="25935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FHS (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Filesystem Hierarchy Standard)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 es el conjunto de reglas que determinan una estructuración común de archivos y directorios en los sistemas Linux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9"/>
          <p:cNvGrpSpPr/>
          <p:nvPr/>
        </p:nvGrpSpPr>
        <p:grpSpPr>
          <a:xfrm>
            <a:off x="5990950" y="3788350"/>
            <a:ext cx="4353300" cy="635375"/>
            <a:chOff x="5990950" y="3788350"/>
            <a:chExt cx="4353300" cy="635375"/>
          </a:xfrm>
        </p:grpSpPr>
        <p:sp>
          <p:nvSpPr>
            <p:cNvPr id="213" name="Google Shape;213;p29"/>
            <p:cNvSpPr txBox="1"/>
            <p:nvPr/>
          </p:nvSpPr>
          <p:spPr>
            <a:xfrm>
              <a:off x="5990950" y="4094125"/>
              <a:ext cx="43533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Para ver su contenido</a:t>
              </a:r>
              <a:endParaRPr/>
            </a:p>
          </p:txBody>
        </p:sp>
        <p:grpSp>
          <p:nvGrpSpPr>
            <p:cNvPr id="214" name="Google Shape;214;p29"/>
            <p:cNvGrpSpPr/>
            <p:nvPr/>
          </p:nvGrpSpPr>
          <p:grpSpPr>
            <a:xfrm>
              <a:off x="7591900" y="3788350"/>
              <a:ext cx="702900" cy="635375"/>
              <a:chOff x="4010500" y="359350"/>
              <a:chExt cx="702900" cy="635375"/>
            </a:xfrm>
          </p:grpSpPr>
          <p:sp>
            <p:nvSpPr>
              <p:cNvPr id="215" name="Google Shape;215;p29"/>
              <p:cNvSpPr/>
              <p:nvPr/>
            </p:nvSpPr>
            <p:spPr>
              <a:xfrm>
                <a:off x="4071925" y="402825"/>
                <a:ext cx="442500" cy="591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9"/>
              <p:cNvSpPr txBox="1"/>
              <p:nvPr/>
            </p:nvSpPr>
            <p:spPr>
              <a:xfrm>
                <a:off x="4010500" y="359350"/>
                <a:ext cx="702900" cy="5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cat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head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less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p29"/>
          <p:cNvGrpSpPr/>
          <p:nvPr/>
        </p:nvGrpSpPr>
        <p:grpSpPr>
          <a:xfrm>
            <a:off x="796050" y="1910900"/>
            <a:ext cx="7229225" cy="1979350"/>
            <a:chOff x="796050" y="1910900"/>
            <a:chExt cx="7229225" cy="1979350"/>
          </a:xfrm>
        </p:grpSpPr>
        <p:cxnSp>
          <p:nvCxnSpPr>
            <p:cNvPr id="218" name="Google Shape;218;p29"/>
            <p:cNvCxnSpPr/>
            <p:nvPr/>
          </p:nvCxnSpPr>
          <p:spPr>
            <a:xfrm>
              <a:off x="1717600" y="3592500"/>
              <a:ext cx="5297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9" name="Google Shape;219;p29"/>
            <p:cNvGrpSpPr/>
            <p:nvPr/>
          </p:nvGrpSpPr>
          <p:grpSpPr>
            <a:xfrm>
              <a:off x="796050" y="1910900"/>
              <a:ext cx="7229225" cy="1979350"/>
              <a:chOff x="796050" y="1910900"/>
              <a:chExt cx="7229225" cy="1979350"/>
            </a:xfrm>
          </p:grpSpPr>
          <p:sp>
            <p:nvSpPr>
              <p:cNvPr id="220" name="Google Shape;220;p29"/>
              <p:cNvSpPr txBox="1"/>
              <p:nvPr/>
            </p:nvSpPr>
            <p:spPr>
              <a:xfrm>
                <a:off x="1678100" y="3270550"/>
                <a:ext cx="3231900" cy="36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Comandos para navegar el árbol de directorios</a:t>
                </a:r>
                <a:endParaRPr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p29"/>
              <p:cNvGrpSpPr/>
              <p:nvPr/>
            </p:nvGrpSpPr>
            <p:grpSpPr>
              <a:xfrm>
                <a:off x="4910125" y="3132400"/>
                <a:ext cx="3115150" cy="757850"/>
                <a:chOff x="4910125" y="3132400"/>
                <a:chExt cx="3115150" cy="757850"/>
              </a:xfrm>
            </p:grpSpPr>
            <p:sp>
              <p:nvSpPr>
                <p:cNvPr id="222" name="Google Shape;222;p29"/>
                <p:cNvSpPr/>
                <p:nvPr/>
              </p:nvSpPr>
              <p:spPr>
                <a:xfrm>
                  <a:off x="4910125" y="3208600"/>
                  <a:ext cx="1795800" cy="364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9"/>
                <p:cNvSpPr txBox="1"/>
                <p:nvPr/>
              </p:nvSpPr>
              <p:spPr>
                <a:xfrm>
                  <a:off x="4994375" y="3132400"/>
                  <a:ext cx="2116500" cy="74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pwd 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cd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24" name="Google Shape;224;p29"/>
                <p:cNvSpPr txBox="1"/>
                <p:nvPr/>
              </p:nvSpPr>
              <p:spPr>
                <a:xfrm>
                  <a:off x="5908775" y="3142350"/>
                  <a:ext cx="2116500" cy="74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mkdir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rmdir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cxnSp>
            <p:nvCxnSpPr>
              <p:cNvPr id="225" name="Google Shape;225;p29"/>
              <p:cNvCxnSpPr/>
              <p:nvPr/>
            </p:nvCxnSpPr>
            <p:spPr>
              <a:xfrm>
                <a:off x="796050" y="1910900"/>
                <a:ext cx="918900" cy="16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6" name="Google Shape;226;p29"/>
          <p:cNvGrpSpPr/>
          <p:nvPr/>
        </p:nvGrpSpPr>
        <p:grpSpPr>
          <a:xfrm>
            <a:off x="626900" y="1920850"/>
            <a:ext cx="8089400" cy="2791100"/>
            <a:chOff x="626900" y="1920850"/>
            <a:chExt cx="8089400" cy="2791100"/>
          </a:xfrm>
        </p:grpSpPr>
        <p:cxnSp>
          <p:nvCxnSpPr>
            <p:cNvPr id="227" name="Google Shape;227;p29"/>
            <p:cNvCxnSpPr/>
            <p:nvPr/>
          </p:nvCxnSpPr>
          <p:spPr>
            <a:xfrm>
              <a:off x="1364500" y="4430700"/>
              <a:ext cx="7351800" cy="7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29"/>
            <p:cNvSpPr txBox="1"/>
            <p:nvPr/>
          </p:nvSpPr>
          <p:spPr>
            <a:xfrm>
              <a:off x="1325250" y="4111325"/>
              <a:ext cx="27087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Comandos para trabajar con archivos</a:t>
              </a:r>
              <a:endParaRPr/>
            </a:p>
          </p:txBody>
        </p:sp>
        <p:pic>
          <p:nvPicPr>
            <p:cNvPr id="229" name="Google Shape;229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32450" y="3853207"/>
              <a:ext cx="746100" cy="5489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0" name="Google Shape;230;p29"/>
            <p:cNvCxnSpPr/>
            <p:nvPr/>
          </p:nvCxnSpPr>
          <p:spPr>
            <a:xfrm>
              <a:off x="626900" y="1920850"/>
              <a:ext cx="746100" cy="2517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1" name="Google Shape;231;p29"/>
            <p:cNvGrpSpPr/>
            <p:nvPr/>
          </p:nvGrpSpPr>
          <p:grpSpPr>
            <a:xfrm>
              <a:off x="4757725" y="3964050"/>
              <a:ext cx="1427650" cy="747900"/>
              <a:chOff x="4910125" y="3142350"/>
              <a:chExt cx="1427650" cy="747900"/>
            </a:xfrm>
          </p:grpSpPr>
          <p:sp>
            <p:nvSpPr>
              <p:cNvPr id="232" name="Google Shape;232;p29"/>
              <p:cNvSpPr/>
              <p:nvPr/>
            </p:nvSpPr>
            <p:spPr>
              <a:xfrm>
                <a:off x="4910125" y="3218550"/>
                <a:ext cx="1071000" cy="364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 txBox="1"/>
              <p:nvPr/>
            </p:nvSpPr>
            <p:spPr>
              <a:xfrm>
                <a:off x="4994375" y="3142350"/>
                <a:ext cx="1343400" cy="7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ls</a:t>
                </a: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cp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4" name="Google Shape;234;p29"/>
              <p:cNvSpPr txBox="1"/>
              <p:nvPr/>
            </p:nvSpPr>
            <p:spPr>
              <a:xfrm>
                <a:off x="5527775" y="3142350"/>
                <a:ext cx="701100" cy="7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rm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mv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5" name="Google Shape;235;p29"/>
          <p:cNvGrpSpPr/>
          <p:nvPr/>
        </p:nvGrpSpPr>
        <p:grpSpPr>
          <a:xfrm>
            <a:off x="470175" y="1749726"/>
            <a:ext cx="8265900" cy="3512124"/>
            <a:chOff x="470175" y="1749726"/>
            <a:chExt cx="8265900" cy="3512124"/>
          </a:xfrm>
        </p:grpSpPr>
        <p:cxnSp>
          <p:nvCxnSpPr>
            <p:cNvPr id="236" name="Google Shape;236;p29"/>
            <p:cNvCxnSpPr/>
            <p:nvPr/>
          </p:nvCxnSpPr>
          <p:spPr>
            <a:xfrm>
              <a:off x="470182" y="1749726"/>
              <a:ext cx="0" cy="3225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9"/>
            <p:cNvCxnSpPr/>
            <p:nvPr/>
          </p:nvCxnSpPr>
          <p:spPr>
            <a:xfrm>
              <a:off x="470175" y="4975325"/>
              <a:ext cx="826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8" name="Google Shape;238;p29"/>
            <p:cNvGrpSpPr/>
            <p:nvPr/>
          </p:nvGrpSpPr>
          <p:grpSpPr>
            <a:xfrm flipH="1" rot="10800000">
              <a:off x="481221" y="4448319"/>
              <a:ext cx="1070965" cy="591927"/>
              <a:chOff x="2667705" y="3300194"/>
              <a:chExt cx="3148046" cy="2007895"/>
            </a:xfrm>
          </p:grpSpPr>
          <p:grpSp>
            <p:nvGrpSpPr>
              <p:cNvPr id="239" name="Google Shape;239;p29"/>
              <p:cNvGrpSpPr/>
              <p:nvPr/>
            </p:nvGrpSpPr>
            <p:grpSpPr>
              <a:xfrm rot="-1016078">
                <a:off x="2847477" y="3708788"/>
                <a:ext cx="1344788" cy="1434548"/>
                <a:chOff x="8770051" y="937343"/>
                <a:chExt cx="744273" cy="793950"/>
              </a:xfrm>
            </p:grpSpPr>
            <p:sp>
              <p:nvSpPr>
                <p:cNvPr id="240" name="Google Shape;240;p29"/>
                <p:cNvSpPr/>
                <p:nvPr/>
              </p:nvSpPr>
              <p:spPr>
                <a:xfrm>
                  <a:off x="8968558" y="1402926"/>
                  <a:ext cx="348361" cy="98539"/>
                </a:xfrm>
                <a:custGeom>
                  <a:rect b="b" l="l" r="r" t="t"/>
                  <a:pathLst>
                    <a:path extrusionOk="0" h="492696" w="1741804">
                      <a:moveTo>
                        <a:pt x="1741805" y="0"/>
                      </a:moveTo>
                      <a:lnTo>
                        <a:pt x="0" y="0"/>
                      </a:lnTo>
                      <a:cubicBezTo>
                        <a:pt x="100902" y="166370"/>
                        <a:pt x="219266" y="316611"/>
                        <a:pt x="295529" y="492696"/>
                      </a:cubicBezTo>
                      <a:lnTo>
                        <a:pt x="1444625" y="492696"/>
                      </a:lnTo>
                      <a:cubicBezTo>
                        <a:pt x="1518222" y="307785"/>
                        <a:pt x="1639761" y="160655"/>
                        <a:pt x="1741805" y="0"/>
                      </a:cubicBezTo>
                      <a:close/>
                    </a:path>
                  </a:pathLst>
                </a:cu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8960465" y="1079360"/>
                  <a:ext cx="362496" cy="102351"/>
                </a:xfrm>
                <a:custGeom>
                  <a:rect b="b" l="l" r="r" t="t"/>
                  <a:pathLst>
                    <a:path extrusionOk="0" h="511754" w="1812480">
                      <a:moveTo>
                        <a:pt x="1812481" y="511755"/>
                      </a:moveTo>
                      <a:cubicBezTo>
                        <a:pt x="1623568" y="198445"/>
                        <a:pt x="1277493" y="-1453"/>
                        <a:pt x="899922" y="8"/>
                      </a:cubicBezTo>
                      <a:cubicBezTo>
                        <a:pt x="549593" y="1341"/>
                        <a:pt x="194628" y="214066"/>
                        <a:pt x="0" y="511755"/>
                      </a:cubicBezTo>
                      <a:lnTo>
                        <a:pt x="1812481" y="511755"/>
                      </a:lnTo>
                      <a:close/>
                    </a:path>
                  </a:pathLst>
                </a:cu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8930121" y="1189758"/>
                  <a:ext cx="422643" cy="98539"/>
                </a:xfrm>
                <a:custGeom>
                  <a:rect b="b" l="l" r="r" t="t"/>
                  <a:pathLst>
                    <a:path extrusionOk="0" h="492696" w="2113216">
                      <a:moveTo>
                        <a:pt x="2113217" y="492696"/>
                      </a:moveTo>
                      <a:cubicBezTo>
                        <a:pt x="2110994" y="311595"/>
                        <a:pt x="2064639" y="144717"/>
                        <a:pt x="1985582" y="0"/>
                      </a:cubicBezTo>
                      <a:lnTo>
                        <a:pt x="127445" y="0"/>
                      </a:lnTo>
                      <a:cubicBezTo>
                        <a:pt x="47307" y="135065"/>
                        <a:pt x="0" y="285687"/>
                        <a:pt x="0" y="440944"/>
                      </a:cubicBezTo>
                      <a:cubicBezTo>
                        <a:pt x="0" y="458534"/>
                        <a:pt x="508" y="475742"/>
                        <a:pt x="1270" y="492696"/>
                      </a:cubicBezTo>
                      <a:lnTo>
                        <a:pt x="2113217" y="492696"/>
                      </a:lnTo>
                      <a:close/>
                    </a:path>
                  </a:pathLst>
                </a:cu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8930847" y="1296342"/>
                  <a:ext cx="421894" cy="98539"/>
                </a:xfrm>
                <a:custGeom>
                  <a:rect b="b" l="l" r="r" t="t"/>
                  <a:pathLst>
                    <a:path extrusionOk="0" h="492696" w="2109469">
                      <a:moveTo>
                        <a:pt x="0" y="0"/>
                      </a:moveTo>
                      <a:cubicBezTo>
                        <a:pt x="16002" y="194564"/>
                        <a:pt x="82868" y="350457"/>
                        <a:pt x="165291" y="492696"/>
                      </a:cubicBezTo>
                      <a:lnTo>
                        <a:pt x="1953324" y="492696"/>
                      </a:lnTo>
                      <a:cubicBezTo>
                        <a:pt x="2038096" y="352425"/>
                        <a:pt x="2104454" y="199073"/>
                        <a:pt x="21094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9031006" y="1509510"/>
                  <a:ext cx="223837" cy="102349"/>
                </a:xfrm>
                <a:custGeom>
                  <a:rect b="b" l="l" r="r" t="t"/>
                  <a:pathLst>
                    <a:path extrusionOk="0" h="511746" w="1119187">
                      <a:moveTo>
                        <a:pt x="0" y="0"/>
                      </a:moveTo>
                      <a:cubicBezTo>
                        <a:pt x="38989" y="100267"/>
                        <a:pt x="63690" y="209423"/>
                        <a:pt x="63690" y="334899"/>
                      </a:cubicBezTo>
                      <a:cubicBezTo>
                        <a:pt x="63690" y="432562"/>
                        <a:pt x="142875" y="511747"/>
                        <a:pt x="240538" y="511747"/>
                      </a:cubicBezTo>
                      <a:lnTo>
                        <a:pt x="889889" y="511747"/>
                      </a:lnTo>
                      <a:cubicBezTo>
                        <a:pt x="987552" y="511747"/>
                        <a:pt x="1066737" y="432562"/>
                        <a:pt x="1066737" y="334899"/>
                      </a:cubicBezTo>
                      <a:lnTo>
                        <a:pt x="1066737" y="311658"/>
                      </a:lnTo>
                      <a:cubicBezTo>
                        <a:pt x="1066737" y="194183"/>
                        <a:pt x="1086803" y="92265"/>
                        <a:pt x="11191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5" name="Google Shape;245;p29"/>
                <p:cNvGrpSpPr/>
                <p:nvPr/>
              </p:nvGrpSpPr>
              <p:grpSpPr>
                <a:xfrm>
                  <a:off x="8770051" y="937343"/>
                  <a:ext cx="744273" cy="793950"/>
                  <a:chOff x="6565437" y="1588001"/>
                  <a:chExt cx="744273" cy="793950"/>
                </a:xfrm>
              </p:grpSpPr>
              <p:sp>
                <p:nvSpPr>
                  <p:cNvPr id="246" name="Google Shape;246;p29"/>
                  <p:cNvSpPr/>
                  <p:nvPr/>
                </p:nvSpPr>
                <p:spPr>
                  <a:xfrm>
                    <a:off x="7127411" y="1694452"/>
                    <a:ext cx="76068" cy="75403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29"/>
                  <p:cNvSpPr/>
                  <p:nvPr/>
                </p:nvSpPr>
                <p:spPr>
                  <a:xfrm>
                    <a:off x="7209689" y="1954149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29"/>
                  <p:cNvSpPr/>
                  <p:nvPr/>
                </p:nvSpPr>
                <p:spPr>
                  <a:xfrm>
                    <a:off x="7127411" y="2150197"/>
                    <a:ext cx="76068" cy="75625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29"/>
                  <p:cNvSpPr/>
                  <p:nvPr/>
                </p:nvSpPr>
                <p:spPr>
                  <a:xfrm>
                    <a:off x="6671888" y="2150863"/>
                    <a:ext cx="76068" cy="74960"/>
                  </a:xfrm>
                  <a:custGeom>
                    <a:rect b="b" l="l" r="r" t="t"/>
                    <a:pathLst>
                      <a:path extrusionOk="0" h="131" w="133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29"/>
                  <p:cNvSpPr/>
                  <p:nvPr/>
                </p:nvSpPr>
                <p:spPr>
                  <a:xfrm>
                    <a:off x="6565437" y="1954593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29"/>
                  <p:cNvSpPr/>
                  <p:nvPr/>
                </p:nvSpPr>
                <p:spPr>
                  <a:xfrm>
                    <a:off x="6671888" y="1694896"/>
                    <a:ext cx="75403" cy="74960"/>
                  </a:xfrm>
                  <a:custGeom>
                    <a:rect b="b" l="l" r="r" t="t"/>
                    <a:pathLst>
                      <a:path extrusionOk="0" h="131" w="132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29"/>
                  <p:cNvSpPr/>
                  <p:nvPr/>
                </p:nvSpPr>
                <p:spPr>
                  <a:xfrm>
                    <a:off x="6931363" y="1588001"/>
                    <a:ext cx="11976" cy="100020"/>
                  </a:xfrm>
                  <a:custGeom>
                    <a:rect b="b" l="l" r="r" t="t"/>
                    <a:pathLst>
                      <a:path extrusionOk="0" h="175" w="21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29"/>
                  <p:cNvSpPr/>
                  <p:nvPr/>
                </p:nvSpPr>
                <p:spPr>
                  <a:xfrm>
                    <a:off x="6847311" y="2280157"/>
                    <a:ext cx="180080" cy="25726"/>
                  </a:xfrm>
                  <a:custGeom>
                    <a:rect b="b" l="l" r="r" t="t"/>
                    <a:pathLst>
                      <a:path extrusionOk="0" h="45" w="315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29"/>
                  <p:cNvSpPr/>
                  <p:nvPr/>
                </p:nvSpPr>
                <p:spPr>
                  <a:xfrm>
                    <a:off x="6851968" y="2318524"/>
                    <a:ext cx="170766" cy="25726"/>
                  </a:xfrm>
                  <a:custGeom>
                    <a:rect b="b" l="l" r="r" t="t"/>
                    <a:pathLst>
                      <a:path extrusionOk="0" h="45" w="299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29"/>
                  <p:cNvSpPr/>
                  <p:nvPr/>
                </p:nvSpPr>
                <p:spPr>
                  <a:xfrm>
                    <a:off x="6876364" y="2356225"/>
                    <a:ext cx="122419" cy="25726"/>
                  </a:xfrm>
                  <a:custGeom>
                    <a:rect b="b" l="l" r="r" t="t"/>
                    <a:pathLst>
                      <a:path extrusionOk="0" h="45" w="214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56" name="Google Shape;256;p29"/>
              <p:cNvGrpSpPr/>
              <p:nvPr/>
            </p:nvGrpSpPr>
            <p:grpSpPr>
              <a:xfrm rot="-367153">
                <a:off x="3341610" y="3375052"/>
                <a:ext cx="1344748" cy="1434505"/>
                <a:chOff x="8770051" y="937343"/>
                <a:chExt cx="744273" cy="793950"/>
              </a:xfrm>
            </p:grpSpPr>
            <p:sp>
              <p:nvSpPr>
                <p:cNvPr id="257" name="Google Shape;257;p29"/>
                <p:cNvSpPr/>
                <p:nvPr/>
              </p:nvSpPr>
              <p:spPr>
                <a:xfrm>
                  <a:off x="8968558" y="1402926"/>
                  <a:ext cx="348361" cy="98539"/>
                </a:xfrm>
                <a:custGeom>
                  <a:rect b="b" l="l" r="r" t="t"/>
                  <a:pathLst>
                    <a:path extrusionOk="0" h="492696" w="1741804">
                      <a:moveTo>
                        <a:pt x="1741805" y="0"/>
                      </a:moveTo>
                      <a:lnTo>
                        <a:pt x="0" y="0"/>
                      </a:lnTo>
                      <a:cubicBezTo>
                        <a:pt x="100902" y="166370"/>
                        <a:pt x="219266" y="316611"/>
                        <a:pt x="295529" y="492696"/>
                      </a:cubicBezTo>
                      <a:lnTo>
                        <a:pt x="1444625" y="492696"/>
                      </a:lnTo>
                      <a:cubicBezTo>
                        <a:pt x="1518222" y="307785"/>
                        <a:pt x="1639761" y="160655"/>
                        <a:pt x="1741805" y="0"/>
                      </a:cubicBezTo>
                      <a:close/>
                    </a:path>
                  </a:pathLst>
                </a:cu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8960465" y="1079360"/>
                  <a:ext cx="362496" cy="102351"/>
                </a:xfrm>
                <a:custGeom>
                  <a:rect b="b" l="l" r="r" t="t"/>
                  <a:pathLst>
                    <a:path extrusionOk="0" h="511754" w="1812480">
                      <a:moveTo>
                        <a:pt x="1812481" y="511755"/>
                      </a:moveTo>
                      <a:cubicBezTo>
                        <a:pt x="1623568" y="198445"/>
                        <a:pt x="1277493" y="-1453"/>
                        <a:pt x="899922" y="8"/>
                      </a:cubicBezTo>
                      <a:cubicBezTo>
                        <a:pt x="549593" y="1341"/>
                        <a:pt x="194628" y="214066"/>
                        <a:pt x="0" y="511755"/>
                      </a:cubicBezTo>
                      <a:lnTo>
                        <a:pt x="1812481" y="511755"/>
                      </a:lnTo>
                      <a:close/>
                    </a:path>
                  </a:pathLst>
                </a:cu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8930121" y="1189758"/>
                  <a:ext cx="422643" cy="98539"/>
                </a:xfrm>
                <a:custGeom>
                  <a:rect b="b" l="l" r="r" t="t"/>
                  <a:pathLst>
                    <a:path extrusionOk="0" h="492696" w="2113216">
                      <a:moveTo>
                        <a:pt x="2113217" y="492696"/>
                      </a:moveTo>
                      <a:cubicBezTo>
                        <a:pt x="2110994" y="311595"/>
                        <a:pt x="2064639" y="144717"/>
                        <a:pt x="1985582" y="0"/>
                      </a:cubicBezTo>
                      <a:lnTo>
                        <a:pt x="127445" y="0"/>
                      </a:lnTo>
                      <a:cubicBezTo>
                        <a:pt x="47307" y="135065"/>
                        <a:pt x="0" y="285687"/>
                        <a:pt x="0" y="440944"/>
                      </a:cubicBezTo>
                      <a:cubicBezTo>
                        <a:pt x="0" y="458534"/>
                        <a:pt x="508" y="475742"/>
                        <a:pt x="1270" y="492696"/>
                      </a:cubicBezTo>
                      <a:lnTo>
                        <a:pt x="2113217" y="492696"/>
                      </a:lnTo>
                      <a:close/>
                    </a:path>
                  </a:pathLst>
                </a:cu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8930847" y="1296342"/>
                  <a:ext cx="421894" cy="98539"/>
                </a:xfrm>
                <a:custGeom>
                  <a:rect b="b" l="l" r="r" t="t"/>
                  <a:pathLst>
                    <a:path extrusionOk="0" h="492696" w="2109469">
                      <a:moveTo>
                        <a:pt x="0" y="0"/>
                      </a:moveTo>
                      <a:cubicBezTo>
                        <a:pt x="16002" y="194564"/>
                        <a:pt x="82868" y="350457"/>
                        <a:pt x="165291" y="492696"/>
                      </a:cubicBezTo>
                      <a:lnTo>
                        <a:pt x="1953324" y="492696"/>
                      </a:lnTo>
                      <a:cubicBezTo>
                        <a:pt x="2038096" y="352425"/>
                        <a:pt x="2104454" y="199073"/>
                        <a:pt x="21094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9031006" y="1509510"/>
                  <a:ext cx="223837" cy="102349"/>
                </a:xfrm>
                <a:custGeom>
                  <a:rect b="b" l="l" r="r" t="t"/>
                  <a:pathLst>
                    <a:path extrusionOk="0" h="511746" w="1119187">
                      <a:moveTo>
                        <a:pt x="0" y="0"/>
                      </a:moveTo>
                      <a:cubicBezTo>
                        <a:pt x="38989" y="100267"/>
                        <a:pt x="63690" y="209423"/>
                        <a:pt x="63690" y="334899"/>
                      </a:cubicBezTo>
                      <a:cubicBezTo>
                        <a:pt x="63690" y="432562"/>
                        <a:pt x="142875" y="511747"/>
                        <a:pt x="240538" y="511747"/>
                      </a:cubicBezTo>
                      <a:lnTo>
                        <a:pt x="889889" y="511747"/>
                      </a:lnTo>
                      <a:cubicBezTo>
                        <a:pt x="987552" y="511747"/>
                        <a:pt x="1066737" y="432562"/>
                        <a:pt x="1066737" y="334899"/>
                      </a:cubicBezTo>
                      <a:lnTo>
                        <a:pt x="1066737" y="311658"/>
                      </a:lnTo>
                      <a:cubicBezTo>
                        <a:pt x="1066737" y="194183"/>
                        <a:pt x="1086803" y="92265"/>
                        <a:pt x="11191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2" name="Google Shape;262;p29"/>
                <p:cNvGrpSpPr/>
                <p:nvPr/>
              </p:nvGrpSpPr>
              <p:grpSpPr>
                <a:xfrm>
                  <a:off x="8770051" y="937343"/>
                  <a:ext cx="744273" cy="793950"/>
                  <a:chOff x="6565437" y="1588001"/>
                  <a:chExt cx="744273" cy="793950"/>
                </a:xfrm>
              </p:grpSpPr>
              <p:sp>
                <p:nvSpPr>
                  <p:cNvPr id="263" name="Google Shape;263;p29"/>
                  <p:cNvSpPr/>
                  <p:nvPr/>
                </p:nvSpPr>
                <p:spPr>
                  <a:xfrm>
                    <a:off x="7127411" y="1694452"/>
                    <a:ext cx="76068" cy="75403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29"/>
                  <p:cNvSpPr/>
                  <p:nvPr/>
                </p:nvSpPr>
                <p:spPr>
                  <a:xfrm>
                    <a:off x="7209689" y="1954149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29"/>
                  <p:cNvSpPr/>
                  <p:nvPr/>
                </p:nvSpPr>
                <p:spPr>
                  <a:xfrm>
                    <a:off x="7127411" y="2150197"/>
                    <a:ext cx="76068" cy="75625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29"/>
                  <p:cNvSpPr/>
                  <p:nvPr/>
                </p:nvSpPr>
                <p:spPr>
                  <a:xfrm>
                    <a:off x="6671888" y="2150863"/>
                    <a:ext cx="76068" cy="74960"/>
                  </a:xfrm>
                  <a:custGeom>
                    <a:rect b="b" l="l" r="r" t="t"/>
                    <a:pathLst>
                      <a:path extrusionOk="0" h="131" w="133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29"/>
                  <p:cNvSpPr/>
                  <p:nvPr/>
                </p:nvSpPr>
                <p:spPr>
                  <a:xfrm>
                    <a:off x="6565437" y="1954593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29"/>
                  <p:cNvSpPr/>
                  <p:nvPr/>
                </p:nvSpPr>
                <p:spPr>
                  <a:xfrm>
                    <a:off x="6671888" y="1694896"/>
                    <a:ext cx="75403" cy="74960"/>
                  </a:xfrm>
                  <a:custGeom>
                    <a:rect b="b" l="l" r="r" t="t"/>
                    <a:pathLst>
                      <a:path extrusionOk="0" h="131" w="132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29"/>
                  <p:cNvSpPr/>
                  <p:nvPr/>
                </p:nvSpPr>
                <p:spPr>
                  <a:xfrm>
                    <a:off x="6931363" y="1588001"/>
                    <a:ext cx="11976" cy="100020"/>
                  </a:xfrm>
                  <a:custGeom>
                    <a:rect b="b" l="l" r="r" t="t"/>
                    <a:pathLst>
                      <a:path extrusionOk="0" h="175" w="21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29"/>
                  <p:cNvSpPr/>
                  <p:nvPr/>
                </p:nvSpPr>
                <p:spPr>
                  <a:xfrm>
                    <a:off x="6847311" y="2280157"/>
                    <a:ext cx="180080" cy="25726"/>
                  </a:xfrm>
                  <a:custGeom>
                    <a:rect b="b" l="l" r="r" t="t"/>
                    <a:pathLst>
                      <a:path extrusionOk="0" h="45" w="315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29"/>
                  <p:cNvSpPr/>
                  <p:nvPr/>
                </p:nvSpPr>
                <p:spPr>
                  <a:xfrm>
                    <a:off x="6851968" y="2318524"/>
                    <a:ext cx="170766" cy="25726"/>
                  </a:xfrm>
                  <a:custGeom>
                    <a:rect b="b" l="l" r="r" t="t"/>
                    <a:pathLst>
                      <a:path extrusionOk="0" h="45" w="299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29"/>
                  <p:cNvSpPr/>
                  <p:nvPr/>
                </p:nvSpPr>
                <p:spPr>
                  <a:xfrm>
                    <a:off x="6876364" y="2356225"/>
                    <a:ext cx="122419" cy="25726"/>
                  </a:xfrm>
                  <a:custGeom>
                    <a:rect b="b" l="l" r="r" t="t"/>
                    <a:pathLst>
                      <a:path extrusionOk="0" h="45" w="214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3" name="Google Shape;273;p29"/>
              <p:cNvGrpSpPr/>
              <p:nvPr/>
            </p:nvGrpSpPr>
            <p:grpSpPr>
              <a:xfrm>
                <a:off x="3903891" y="3708988"/>
                <a:ext cx="1344752" cy="1434509"/>
                <a:chOff x="8770051" y="937343"/>
                <a:chExt cx="744273" cy="793950"/>
              </a:xfrm>
            </p:grpSpPr>
            <p:sp>
              <p:nvSpPr>
                <p:cNvPr id="274" name="Google Shape;274;p29"/>
                <p:cNvSpPr/>
                <p:nvPr/>
              </p:nvSpPr>
              <p:spPr>
                <a:xfrm>
                  <a:off x="8968558" y="1402926"/>
                  <a:ext cx="348361" cy="98539"/>
                </a:xfrm>
                <a:custGeom>
                  <a:rect b="b" l="l" r="r" t="t"/>
                  <a:pathLst>
                    <a:path extrusionOk="0" h="492696" w="1741804">
                      <a:moveTo>
                        <a:pt x="1741805" y="0"/>
                      </a:moveTo>
                      <a:lnTo>
                        <a:pt x="0" y="0"/>
                      </a:lnTo>
                      <a:cubicBezTo>
                        <a:pt x="100902" y="166370"/>
                        <a:pt x="219266" y="316611"/>
                        <a:pt x="295529" y="492696"/>
                      </a:cubicBezTo>
                      <a:lnTo>
                        <a:pt x="1444625" y="492696"/>
                      </a:lnTo>
                      <a:cubicBezTo>
                        <a:pt x="1518222" y="307785"/>
                        <a:pt x="1639761" y="160655"/>
                        <a:pt x="1741805" y="0"/>
                      </a:cubicBezTo>
                      <a:close/>
                    </a:path>
                  </a:pathLst>
                </a:cu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8960465" y="1079360"/>
                  <a:ext cx="362496" cy="102351"/>
                </a:xfrm>
                <a:custGeom>
                  <a:rect b="b" l="l" r="r" t="t"/>
                  <a:pathLst>
                    <a:path extrusionOk="0" h="511754" w="1812480">
                      <a:moveTo>
                        <a:pt x="1812481" y="511755"/>
                      </a:moveTo>
                      <a:cubicBezTo>
                        <a:pt x="1623568" y="198445"/>
                        <a:pt x="1277493" y="-1453"/>
                        <a:pt x="899922" y="8"/>
                      </a:cubicBezTo>
                      <a:cubicBezTo>
                        <a:pt x="549593" y="1341"/>
                        <a:pt x="194628" y="214066"/>
                        <a:pt x="0" y="511755"/>
                      </a:cubicBezTo>
                      <a:lnTo>
                        <a:pt x="1812481" y="511755"/>
                      </a:lnTo>
                      <a:close/>
                    </a:path>
                  </a:pathLst>
                </a:cu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8930121" y="1189758"/>
                  <a:ext cx="422643" cy="98539"/>
                </a:xfrm>
                <a:custGeom>
                  <a:rect b="b" l="l" r="r" t="t"/>
                  <a:pathLst>
                    <a:path extrusionOk="0" h="492696" w="2113216">
                      <a:moveTo>
                        <a:pt x="2113217" y="492696"/>
                      </a:moveTo>
                      <a:cubicBezTo>
                        <a:pt x="2110994" y="311595"/>
                        <a:pt x="2064639" y="144717"/>
                        <a:pt x="1985582" y="0"/>
                      </a:cubicBezTo>
                      <a:lnTo>
                        <a:pt x="127445" y="0"/>
                      </a:lnTo>
                      <a:cubicBezTo>
                        <a:pt x="47307" y="135065"/>
                        <a:pt x="0" y="285687"/>
                        <a:pt x="0" y="440944"/>
                      </a:cubicBezTo>
                      <a:cubicBezTo>
                        <a:pt x="0" y="458534"/>
                        <a:pt x="508" y="475742"/>
                        <a:pt x="1270" y="492696"/>
                      </a:cubicBezTo>
                      <a:lnTo>
                        <a:pt x="2113217" y="492696"/>
                      </a:lnTo>
                      <a:close/>
                    </a:path>
                  </a:pathLst>
                </a:cu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8930847" y="1296342"/>
                  <a:ext cx="421894" cy="98539"/>
                </a:xfrm>
                <a:custGeom>
                  <a:rect b="b" l="l" r="r" t="t"/>
                  <a:pathLst>
                    <a:path extrusionOk="0" h="492696" w="2109469">
                      <a:moveTo>
                        <a:pt x="0" y="0"/>
                      </a:moveTo>
                      <a:cubicBezTo>
                        <a:pt x="16002" y="194564"/>
                        <a:pt x="82868" y="350457"/>
                        <a:pt x="165291" y="492696"/>
                      </a:cubicBezTo>
                      <a:lnTo>
                        <a:pt x="1953324" y="492696"/>
                      </a:lnTo>
                      <a:cubicBezTo>
                        <a:pt x="2038096" y="352425"/>
                        <a:pt x="2104454" y="199073"/>
                        <a:pt x="21094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9031006" y="1509510"/>
                  <a:ext cx="223837" cy="102349"/>
                </a:xfrm>
                <a:custGeom>
                  <a:rect b="b" l="l" r="r" t="t"/>
                  <a:pathLst>
                    <a:path extrusionOk="0" h="511746" w="1119187">
                      <a:moveTo>
                        <a:pt x="0" y="0"/>
                      </a:moveTo>
                      <a:cubicBezTo>
                        <a:pt x="38989" y="100267"/>
                        <a:pt x="63690" y="209423"/>
                        <a:pt x="63690" y="334899"/>
                      </a:cubicBezTo>
                      <a:cubicBezTo>
                        <a:pt x="63690" y="432562"/>
                        <a:pt x="142875" y="511747"/>
                        <a:pt x="240538" y="511747"/>
                      </a:cubicBezTo>
                      <a:lnTo>
                        <a:pt x="889889" y="511747"/>
                      </a:lnTo>
                      <a:cubicBezTo>
                        <a:pt x="987552" y="511747"/>
                        <a:pt x="1066737" y="432562"/>
                        <a:pt x="1066737" y="334899"/>
                      </a:cubicBezTo>
                      <a:lnTo>
                        <a:pt x="1066737" y="311658"/>
                      </a:lnTo>
                      <a:cubicBezTo>
                        <a:pt x="1066737" y="194183"/>
                        <a:pt x="1086803" y="92265"/>
                        <a:pt x="11191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9" name="Google Shape;279;p29"/>
                <p:cNvGrpSpPr/>
                <p:nvPr/>
              </p:nvGrpSpPr>
              <p:grpSpPr>
                <a:xfrm>
                  <a:off x="8770051" y="937343"/>
                  <a:ext cx="744273" cy="793950"/>
                  <a:chOff x="6565437" y="1588001"/>
                  <a:chExt cx="744273" cy="793950"/>
                </a:xfrm>
              </p:grpSpPr>
              <p:sp>
                <p:nvSpPr>
                  <p:cNvPr id="280" name="Google Shape;280;p29"/>
                  <p:cNvSpPr/>
                  <p:nvPr/>
                </p:nvSpPr>
                <p:spPr>
                  <a:xfrm>
                    <a:off x="7127411" y="1694452"/>
                    <a:ext cx="76068" cy="75403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29"/>
                  <p:cNvSpPr/>
                  <p:nvPr/>
                </p:nvSpPr>
                <p:spPr>
                  <a:xfrm>
                    <a:off x="7209689" y="1954149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29"/>
                  <p:cNvSpPr/>
                  <p:nvPr/>
                </p:nvSpPr>
                <p:spPr>
                  <a:xfrm>
                    <a:off x="7127411" y="2150197"/>
                    <a:ext cx="76068" cy="75625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29"/>
                  <p:cNvSpPr/>
                  <p:nvPr/>
                </p:nvSpPr>
                <p:spPr>
                  <a:xfrm>
                    <a:off x="6671888" y="2150863"/>
                    <a:ext cx="76068" cy="74960"/>
                  </a:xfrm>
                  <a:custGeom>
                    <a:rect b="b" l="l" r="r" t="t"/>
                    <a:pathLst>
                      <a:path extrusionOk="0" h="131" w="133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29"/>
                  <p:cNvSpPr/>
                  <p:nvPr/>
                </p:nvSpPr>
                <p:spPr>
                  <a:xfrm>
                    <a:off x="6565437" y="1954593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29"/>
                  <p:cNvSpPr/>
                  <p:nvPr/>
                </p:nvSpPr>
                <p:spPr>
                  <a:xfrm>
                    <a:off x="6671888" y="1694896"/>
                    <a:ext cx="75403" cy="74960"/>
                  </a:xfrm>
                  <a:custGeom>
                    <a:rect b="b" l="l" r="r" t="t"/>
                    <a:pathLst>
                      <a:path extrusionOk="0" h="131" w="132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29"/>
                  <p:cNvSpPr/>
                  <p:nvPr/>
                </p:nvSpPr>
                <p:spPr>
                  <a:xfrm>
                    <a:off x="6931363" y="1588001"/>
                    <a:ext cx="11976" cy="100020"/>
                  </a:xfrm>
                  <a:custGeom>
                    <a:rect b="b" l="l" r="r" t="t"/>
                    <a:pathLst>
                      <a:path extrusionOk="0" h="175" w="21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29"/>
                  <p:cNvSpPr/>
                  <p:nvPr/>
                </p:nvSpPr>
                <p:spPr>
                  <a:xfrm>
                    <a:off x="6847311" y="2280157"/>
                    <a:ext cx="180080" cy="25726"/>
                  </a:xfrm>
                  <a:custGeom>
                    <a:rect b="b" l="l" r="r" t="t"/>
                    <a:pathLst>
                      <a:path extrusionOk="0" h="45" w="315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29"/>
                  <p:cNvSpPr/>
                  <p:nvPr/>
                </p:nvSpPr>
                <p:spPr>
                  <a:xfrm>
                    <a:off x="6851968" y="2318524"/>
                    <a:ext cx="170766" cy="25726"/>
                  </a:xfrm>
                  <a:custGeom>
                    <a:rect b="b" l="l" r="r" t="t"/>
                    <a:pathLst>
                      <a:path extrusionOk="0" h="45" w="299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29"/>
                  <p:cNvSpPr/>
                  <p:nvPr/>
                </p:nvSpPr>
                <p:spPr>
                  <a:xfrm>
                    <a:off x="6876364" y="2356225"/>
                    <a:ext cx="122419" cy="25726"/>
                  </a:xfrm>
                  <a:custGeom>
                    <a:rect b="b" l="l" r="r" t="t"/>
                    <a:pathLst>
                      <a:path extrusionOk="0" h="45" w="214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0" name="Google Shape;290;p29"/>
              <p:cNvGrpSpPr/>
              <p:nvPr/>
            </p:nvGrpSpPr>
            <p:grpSpPr>
              <a:xfrm rot="412728">
                <a:off x="4389929" y="3375561"/>
                <a:ext cx="1344756" cy="1434513"/>
                <a:chOff x="8770051" y="937343"/>
                <a:chExt cx="744273" cy="793950"/>
              </a:xfrm>
            </p:grpSpPr>
            <p:sp>
              <p:nvSpPr>
                <p:cNvPr id="291" name="Google Shape;291;p29"/>
                <p:cNvSpPr/>
                <p:nvPr/>
              </p:nvSpPr>
              <p:spPr>
                <a:xfrm>
                  <a:off x="8968558" y="1402926"/>
                  <a:ext cx="348361" cy="98539"/>
                </a:xfrm>
                <a:custGeom>
                  <a:rect b="b" l="l" r="r" t="t"/>
                  <a:pathLst>
                    <a:path extrusionOk="0" h="492696" w="1741804">
                      <a:moveTo>
                        <a:pt x="1741805" y="0"/>
                      </a:moveTo>
                      <a:lnTo>
                        <a:pt x="0" y="0"/>
                      </a:lnTo>
                      <a:cubicBezTo>
                        <a:pt x="100902" y="166370"/>
                        <a:pt x="219266" y="316611"/>
                        <a:pt x="295529" y="492696"/>
                      </a:cubicBezTo>
                      <a:lnTo>
                        <a:pt x="1444625" y="492696"/>
                      </a:lnTo>
                      <a:cubicBezTo>
                        <a:pt x="1518222" y="307785"/>
                        <a:pt x="1639761" y="160655"/>
                        <a:pt x="1741805" y="0"/>
                      </a:cubicBezTo>
                      <a:close/>
                    </a:path>
                  </a:pathLst>
                </a:cu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8960465" y="1079360"/>
                  <a:ext cx="362496" cy="102351"/>
                </a:xfrm>
                <a:custGeom>
                  <a:rect b="b" l="l" r="r" t="t"/>
                  <a:pathLst>
                    <a:path extrusionOk="0" h="511754" w="1812480">
                      <a:moveTo>
                        <a:pt x="1812481" y="511755"/>
                      </a:moveTo>
                      <a:cubicBezTo>
                        <a:pt x="1623568" y="198445"/>
                        <a:pt x="1277493" y="-1453"/>
                        <a:pt x="899922" y="8"/>
                      </a:cubicBezTo>
                      <a:cubicBezTo>
                        <a:pt x="549593" y="1341"/>
                        <a:pt x="194628" y="214066"/>
                        <a:pt x="0" y="511755"/>
                      </a:cubicBezTo>
                      <a:lnTo>
                        <a:pt x="1812481" y="511755"/>
                      </a:lnTo>
                      <a:close/>
                    </a:path>
                  </a:pathLst>
                </a:cu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8930121" y="1189758"/>
                  <a:ext cx="422643" cy="98539"/>
                </a:xfrm>
                <a:custGeom>
                  <a:rect b="b" l="l" r="r" t="t"/>
                  <a:pathLst>
                    <a:path extrusionOk="0" h="492696" w="2113216">
                      <a:moveTo>
                        <a:pt x="2113217" y="492696"/>
                      </a:moveTo>
                      <a:cubicBezTo>
                        <a:pt x="2110994" y="311595"/>
                        <a:pt x="2064639" y="144717"/>
                        <a:pt x="1985582" y="0"/>
                      </a:cubicBezTo>
                      <a:lnTo>
                        <a:pt x="127445" y="0"/>
                      </a:lnTo>
                      <a:cubicBezTo>
                        <a:pt x="47307" y="135065"/>
                        <a:pt x="0" y="285687"/>
                        <a:pt x="0" y="440944"/>
                      </a:cubicBezTo>
                      <a:cubicBezTo>
                        <a:pt x="0" y="458534"/>
                        <a:pt x="508" y="475742"/>
                        <a:pt x="1270" y="492696"/>
                      </a:cubicBezTo>
                      <a:lnTo>
                        <a:pt x="2113217" y="492696"/>
                      </a:lnTo>
                      <a:close/>
                    </a:path>
                  </a:pathLst>
                </a:custGeom>
                <a:solidFill>
                  <a:srgbClr val="FF88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8930847" y="1296342"/>
                  <a:ext cx="421894" cy="98539"/>
                </a:xfrm>
                <a:custGeom>
                  <a:rect b="b" l="l" r="r" t="t"/>
                  <a:pathLst>
                    <a:path extrusionOk="0" h="492696" w="2109469">
                      <a:moveTo>
                        <a:pt x="0" y="0"/>
                      </a:moveTo>
                      <a:cubicBezTo>
                        <a:pt x="16002" y="194564"/>
                        <a:pt x="82868" y="350457"/>
                        <a:pt x="165291" y="492696"/>
                      </a:cubicBezTo>
                      <a:lnTo>
                        <a:pt x="1953324" y="492696"/>
                      </a:lnTo>
                      <a:cubicBezTo>
                        <a:pt x="2038096" y="352425"/>
                        <a:pt x="2104454" y="199073"/>
                        <a:pt x="21094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9031006" y="1509510"/>
                  <a:ext cx="223837" cy="102349"/>
                </a:xfrm>
                <a:custGeom>
                  <a:rect b="b" l="l" r="r" t="t"/>
                  <a:pathLst>
                    <a:path extrusionOk="0" h="511746" w="1119187">
                      <a:moveTo>
                        <a:pt x="0" y="0"/>
                      </a:moveTo>
                      <a:cubicBezTo>
                        <a:pt x="38989" y="100267"/>
                        <a:pt x="63690" y="209423"/>
                        <a:pt x="63690" y="334899"/>
                      </a:cubicBezTo>
                      <a:cubicBezTo>
                        <a:pt x="63690" y="432562"/>
                        <a:pt x="142875" y="511747"/>
                        <a:pt x="240538" y="511747"/>
                      </a:cubicBezTo>
                      <a:lnTo>
                        <a:pt x="889889" y="511747"/>
                      </a:lnTo>
                      <a:cubicBezTo>
                        <a:pt x="987552" y="511747"/>
                        <a:pt x="1066737" y="432562"/>
                        <a:pt x="1066737" y="334899"/>
                      </a:cubicBezTo>
                      <a:lnTo>
                        <a:pt x="1066737" y="311658"/>
                      </a:lnTo>
                      <a:cubicBezTo>
                        <a:pt x="1066737" y="194183"/>
                        <a:pt x="1086803" y="92265"/>
                        <a:pt x="111918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6" name="Google Shape;296;p29"/>
                <p:cNvGrpSpPr/>
                <p:nvPr/>
              </p:nvGrpSpPr>
              <p:grpSpPr>
                <a:xfrm>
                  <a:off x="8770051" y="937343"/>
                  <a:ext cx="744273" cy="793950"/>
                  <a:chOff x="6565437" y="1588001"/>
                  <a:chExt cx="744273" cy="793950"/>
                </a:xfrm>
              </p:grpSpPr>
              <p:sp>
                <p:nvSpPr>
                  <p:cNvPr id="297" name="Google Shape;297;p29"/>
                  <p:cNvSpPr/>
                  <p:nvPr/>
                </p:nvSpPr>
                <p:spPr>
                  <a:xfrm>
                    <a:off x="7127411" y="1694452"/>
                    <a:ext cx="76068" cy="75403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" name="Google Shape;298;p29"/>
                  <p:cNvSpPr/>
                  <p:nvPr/>
                </p:nvSpPr>
                <p:spPr>
                  <a:xfrm>
                    <a:off x="7209689" y="1954149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29"/>
                  <p:cNvSpPr/>
                  <p:nvPr/>
                </p:nvSpPr>
                <p:spPr>
                  <a:xfrm>
                    <a:off x="7127411" y="2150197"/>
                    <a:ext cx="76068" cy="75625"/>
                  </a:xfrm>
                  <a:custGeom>
                    <a:rect b="b" l="l" r="r" t="t"/>
                    <a:pathLst>
                      <a:path extrusionOk="0" h="132" w="133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" name="Google Shape;300;p29"/>
                  <p:cNvSpPr/>
                  <p:nvPr/>
                </p:nvSpPr>
                <p:spPr>
                  <a:xfrm>
                    <a:off x="6671888" y="2150863"/>
                    <a:ext cx="76068" cy="74960"/>
                  </a:xfrm>
                  <a:custGeom>
                    <a:rect b="b" l="l" r="r" t="t"/>
                    <a:pathLst>
                      <a:path extrusionOk="0" h="131" w="133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29"/>
                  <p:cNvSpPr/>
                  <p:nvPr/>
                </p:nvSpPr>
                <p:spPr>
                  <a:xfrm>
                    <a:off x="6565437" y="1954593"/>
                    <a:ext cx="100020" cy="11976"/>
                  </a:xfrm>
                  <a:custGeom>
                    <a:rect b="b" l="l" r="r" t="t"/>
                    <a:pathLst>
                      <a:path extrusionOk="0" h="21" w="175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29"/>
                  <p:cNvSpPr/>
                  <p:nvPr/>
                </p:nvSpPr>
                <p:spPr>
                  <a:xfrm>
                    <a:off x="6671888" y="1694896"/>
                    <a:ext cx="75403" cy="74960"/>
                  </a:xfrm>
                  <a:custGeom>
                    <a:rect b="b" l="l" r="r" t="t"/>
                    <a:pathLst>
                      <a:path extrusionOk="0" h="131" w="132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29"/>
                  <p:cNvSpPr/>
                  <p:nvPr/>
                </p:nvSpPr>
                <p:spPr>
                  <a:xfrm>
                    <a:off x="6931363" y="1588001"/>
                    <a:ext cx="11976" cy="100020"/>
                  </a:xfrm>
                  <a:custGeom>
                    <a:rect b="b" l="l" r="r" t="t"/>
                    <a:pathLst>
                      <a:path extrusionOk="0" h="175" w="21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29"/>
                  <p:cNvSpPr/>
                  <p:nvPr/>
                </p:nvSpPr>
                <p:spPr>
                  <a:xfrm>
                    <a:off x="6847311" y="2280157"/>
                    <a:ext cx="180080" cy="25726"/>
                  </a:xfrm>
                  <a:custGeom>
                    <a:rect b="b" l="l" r="r" t="t"/>
                    <a:pathLst>
                      <a:path extrusionOk="0" h="45" w="315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29"/>
                  <p:cNvSpPr/>
                  <p:nvPr/>
                </p:nvSpPr>
                <p:spPr>
                  <a:xfrm>
                    <a:off x="6851968" y="2318524"/>
                    <a:ext cx="170766" cy="25726"/>
                  </a:xfrm>
                  <a:custGeom>
                    <a:rect b="b" l="l" r="r" t="t"/>
                    <a:pathLst>
                      <a:path extrusionOk="0" h="45" w="299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29"/>
                  <p:cNvSpPr/>
                  <p:nvPr/>
                </p:nvSpPr>
                <p:spPr>
                  <a:xfrm>
                    <a:off x="6876364" y="2356225"/>
                    <a:ext cx="122419" cy="25726"/>
                  </a:xfrm>
                  <a:custGeom>
                    <a:rect b="b" l="l" r="r" t="t"/>
                    <a:pathLst>
                      <a:path extrusionOk="0" h="45" w="214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7A7A7A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900"/>
                      <a:buFont typeface="Calibri"/>
                      <a:buNone/>
                    </a:pPr>
                    <a:r>
                      <a:t/>
                    </a:r>
                    <a:endParaRPr b="0" i="0" sz="19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7" name="Google Shape;307;p29"/>
              <p:cNvGrpSpPr/>
              <p:nvPr/>
            </p:nvGrpSpPr>
            <p:grpSpPr>
              <a:xfrm rot="920630">
                <a:off x="4829563" y="3769667"/>
                <a:ext cx="329777" cy="959279"/>
                <a:chOff x="6565437" y="1694896"/>
                <a:chExt cx="182520" cy="530926"/>
              </a:xfrm>
            </p:grpSpPr>
            <p:sp>
              <p:nvSpPr>
                <p:cNvPr id="308" name="Google Shape;308;p29"/>
                <p:cNvSpPr/>
                <p:nvPr/>
              </p:nvSpPr>
              <p:spPr>
                <a:xfrm>
                  <a:off x="6671888" y="2150863"/>
                  <a:ext cx="76068" cy="74960"/>
                </a:xfrm>
                <a:custGeom>
                  <a:rect b="b" l="l" r="r" t="t"/>
                  <a:pathLst>
                    <a:path extrusionOk="0" h="131" w="133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6565437" y="1954593"/>
                  <a:ext cx="100020" cy="11976"/>
                </a:xfrm>
                <a:custGeom>
                  <a:rect b="b" l="l" r="r" t="t"/>
                  <a:pathLst>
                    <a:path extrusionOk="0" h="21" w="175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6671888" y="1694896"/>
                  <a:ext cx="75403" cy="74960"/>
                </a:xfrm>
                <a:custGeom>
                  <a:rect b="b" l="l" r="r" t="t"/>
                  <a:pathLst>
                    <a:path extrusionOk="0" h="131" w="132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Calibri"/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1" name="Google Shape;311;p29"/>
            <p:cNvSpPr txBox="1"/>
            <p:nvPr/>
          </p:nvSpPr>
          <p:spPr>
            <a:xfrm>
              <a:off x="1524000" y="4720925"/>
              <a:ext cx="53928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Otros comandos</a:t>
              </a:r>
              <a:endParaRPr/>
            </a:p>
          </p:txBody>
        </p:sp>
        <p:grpSp>
          <p:nvGrpSpPr>
            <p:cNvPr id="312" name="Google Shape;312;p29"/>
            <p:cNvGrpSpPr/>
            <p:nvPr/>
          </p:nvGrpSpPr>
          <p:grpSpPr>
            <a:xfrm>
              <a:off x="3233725" y="4513950"/>
              <a:ext cx="3648550" cy="747900"/>
              <a:chOff x="4910125" y="3142350"/>
              <a:chExt cx="3648550" cy="747900"/>
            </a:xfrm>
          </p:grpSpPr>
          <p:sp>
            <p:nvSpPr>
              <p:cNvPr id="313" name="Google Shape;313;p29"/>
              <p:cNvSpPr/>
              <p:nvPr/>
            </p:nvSpPr>
            <p:spPr>
              <a:xfrm>
                <a:off x="4910125" y="3218550"/>
                <a:ext cx="2484900" cy="364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 txBox="1"/>
              <p:nvPr/>
            </p:nvSpPr>
            <p:spPr>
              <a:xfrm>
                <a:off x="4994375" y="3142350"/>
                <a:ext cx="2116500" cy="7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grep</a:t>
                </a: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Redireccion &gt; o &gt;&gt;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5" name="Google Shape;315;p29"/>
              <p:cNvSpPr txBox="1"/>
              <p:nvPr/>
            </p:nvSpPr>
            <p:spPr>
              <a:xfrm>
                <a:off x="6442175" y="3142350"/>
                <a:ext cx="2116500" cy="7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pipe “|”</a:t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