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d821c6d9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d821c6d9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58e5b492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58e5b492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d821c6d98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d821c6d98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/>
          <p:nvPr>
            <p:ph idx="2" type="pic"/>
          </p:nvPr>
        </p:nvSpPr>
        <p:spPr>
          <a:xfrm>
            <a:off x="3823036" y="1324751"/>
            <a:ext cx="1497900" cy="1497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>
            <p:ph idx="2" type="pic"/>
          </p:nvPr>
        </p:nvSpPr>
        <p:spPr>
          <a:xfrm>
            <a:off x="4571999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8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8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9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9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>
            <p:ph idx="2" type="pic"/>
          </p:nvPr>
        </p:nvSpPr>
        <p:spPr>
          <a:xfrm>
            <a:off x="1" y="1436299"/>
            <a:ext cx="4572000" cy="294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20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20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/>
          <p:nvPr>
            <p:ph idx="2" type="pic"/>
          </p:nvPr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21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21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/>
          <p:nvPr>
            <p:ph idx="2" type="pic"/>
          </p:nvPr>
        </p:nvSpPr>
        <p:spPr>
          <a:xfrm>
            <a:off x="0" y="0"/>
            <a:ext cx="37548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Google Shape;79;p22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22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23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/>
          <p:nvPr>
            <p:ph idx="2" type="pic"/>
          </p:nvPr>
        </p:nvSpPr>
        <p:spPr>
          <a:xfrm>
            <a:off x="3852400" y="1661020"/>
            <a:ext cx="1438200" cy="255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2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2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>
            <p:ph idx="2" type="pic"/>
          </p:nvPr>
        </p:nvSpPr>
        <p:spPr>
          <a:xfrm>
            <a:off x="789688" y="1520470"/>
            <a:ext cx="3511200" cy="1979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5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25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/>
          <p:nvPr>
            <p:ph idx="2" type="pic"/>
          </p:nvPr>
        </p:nvSpPr>
        <p:spPr>
          <a:xfrm>
            <a:off x="3460173" y="1508065"/>
            <a:ext cx="5055000" cy="2984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2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7"/>
          <p:cNvPicPr preferRelativeResize="0"/>
          <p:nvPr/>
        </p:nvPicPr>
        <p:blipFill rotWithShape="1">
          <a:blip r:embed="rId3">
            <a:alphaModFix/>
          </a:blip>
          <a:srcRect b="0" l="0" r="5651" t="0"/>
          <a:stretch/>
        </p:blipFill>
        <p:spPr>
          <a:xfrm>
            <a:off x="304800" y="858550"/>
            <a:ext cx="833985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8"/>
          <p:cNvGrpSpPr/>
          <p:nvPr/>
        </p:nvGrpSpPr>
        <p:grpSpPr>
          <a:xfrm>
            <a:off x="0" y="122050"/>
            <a:ext cx="9144000" cy="405843"/>
            <a:chOff x="0" y="-487550"/>
            <a:chExt cx="9144000" cy="405843"/>
          </a:xfrm>
        </p:grpSpPr>
        <p:sp>
          <p:nvSpPr>
            <p:cNvPr id="107" name="Google Shape;107;p28"/>
            <p:cNvSpPr txBox="1"/>
            <p:nvPr/>
          </p:nvSpPr>
          <p:spPr>
            <a:xfrm>
              <a:off x="0" y="-487550"/>
              <a:ext cx="91440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Que aprendimos de Ubuntu?</a:t>
              </a:r>
              <a:endParaRPr b="1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8" name="Google Shape;108;p28"/>
            <p:cNvGrpSpPr/>
            <p:nvPr/>
          </p:nvGrpSpPr>
          <p:grpSpPr>
            <a:xfrm>
              <a:off x="4303749" y="-146957"/>
              <a:ext cx="536738" cy="65250"/>
              <a:chOff x="5738133" y="1244044"/>
              <a:chExt cx="715650" cy="87000"/>
            </a:xfrm>
          </p:grpSpPr>
          <p:sp>
            <p:nvSpPr>
              <p:cNvPr id="109" name="Google Shape;109;p28"/>
              <p:cNvSpPr/>
              <p:nvPr/>
            </p:nvSpPr>
            <p:spPr>
              <a:xfrm>
                <a:off x="5738133" y="1244044"/>
                <a:ext cx="87000" cy="87000"/>
              </a:xfrm>
              <a:prstGeom prst="ellipse">
                <a:avLst/>
              </a:prstGeom>
              <a:solidFill>
                <a:srgbClr val="FF526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0" name="Google Shape;110;p28"/>
              <p:cNvSpPr/>
              <p:nvPr/>
            </p:nvSpPr>
            <p:spPr>
              <a:xfrm>
                <a:off x="5895295" y="1244044"/>
                <a:ext cx="87000" cy="87000"/>
              </a:xfrm>
              <a:prstGeom prst="ellipse">
                <a:avLst/>
              </a:prstGeom>
              <a:solidFill>
                <a:srgbClr val="FF88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1" name="Google Shape;111;p28"/>
              <p:cNvSpPr/>
              <p:nvPr/>
            </p:nvSpPr>
            <p:spPr>
              <a:xfrm>
                <a:off x="6052457" y="1244044"/>
                <a:ext cx="87000" cy="87000"/>
              </a:xfrm>
              <a:prstGeom prst="ellipse">
                <a:avLst/>
              </a:prstGeom>
              <a:solidFill>
                <a:srgbClr val="EED0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2" name="Google Shape;112;p28"/>
              <p:cNvSpPr/>
              <p:nvPr/>
            </p:nvSpPr>
            <p:spPr>
              <a:xfrm>
                <a:off x="6209619" y="1244044"/>
                <a:ext cx="87000" cy="87000"/>
              </a:xfrm>
              <a:prstGeom prst="ellipse">
                <a:avLst/>
              </a:prstGeom>
              <a:solidFill>
                <a:srgbClr val="CBD84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" name="Google Shape;113;p28"/>
              <p:cNvSpPr/>
              <p:nvPr/>
            </p:nvSpPr>
            <p:spPr>
              <a:xfrm>
                <a:off x="6366783" y="1244044"/>
                <a:ext cx="87000" cy="87000"/>
              </a:xfrm>
              <a:prstGeom prst="ellipse">
                <a:avLst/>
              </a:prstGeom>
              <a:solidFill>
                <a:srgbClr val="05BE8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pic>
        <p:nvPicPr>
          <p:cNvPr id="114" name="Google Shape;114;p28"/>
          <p:cNvPicPr preferRelativeResize="0"/>
          <p:nvPr/>
        </p:nvPicPr>
        <p:blipFill rotWithShape="1">
          <a:blip r:embed="rId3">
            <a:alphaModFix/>
          </a:blip>
          <a:srcRect b="8404" l="13959" r="20684" t="4947"/>
          <a:stretch/>
        </p:blipFill>
        <p:spPr>
          <a:xfrm>
            <a:off x="116100" y="249875"/>
            <a:ext cx="1122975" cy="1115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28"/>
          <p:cNvGrpSpPr/>
          <p:nvPr/>
        </p:nvGrpSpPr>
        <p:grpSpPr>
          <a:xfrm>
            <a:off x="1348393" y="695407"/>
            <a:ext cx="5993632" cy="593441"/>
            <a:chOff x="1348393" y="695407"/>
            <a:chExt cx="5993632" cy="593441"/>
          </a:xfrm>
        </p:grpSpPr>
        <p:sp>
          <p:nvSpPr>
            <p:cNvPr id="116" name="Google Shape;116;p28"/>
            <p:cNvSpPr txBox="1"/>
            <p:nvPr/>
          </p:nvSpPr>
          <p:spPr>
            <a:xfrm>
              <a:off x="2314325" y="819850"/>
              <a:ext cx="5027700" cy="2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Editamos los </a:t>
              </a:r>
              <a:r>
                <a:rPr lang="en" sz="900">
                  <a:solidFill>
                    <a:schemeClr val="lt1"/>
                  </a:solidFill>
                  <a:highlight>
                    <a:schemeClr val="accent1"/>
                  </a:highlight>
                  <a:latin typeface="Roboto"/>
                  <a:ea typeface="Roboto"/>
                  <a:cs typeface="Roboto"/>
                  <a:sym typeface="Roboto"/>
                </a:rPr>
                <a:t>archivos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con nano NOMBRE_ARCHIVO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7" name="Google Shape;117;p28"/>
            <p:cNvCxnSpPr/>
            <p:nvPr/>
          </p:nvCxnSpPr>
          <p:spPr>
            <a:xfrm flipH="1" rot="10800000">
              <a:off x="1348393" y="1015740"/>
              <a:ext cx="5936700" cy="69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28"/>
            <p:cNvGrpSpPr/>
            <p:nvPr/>
          </p:nvGrpSpPr>
          <p:grpSpPr>
            <a:xfrm>
              <a:off x="1605738" y="695407"/>
              <a:ext cx="594339" cy="593441"/>
              <a:chOff x="1762125" y="1789350"/>
              <a:chExt cx="898200" cy="898200"/>
            </a:xfrm>
          </p:grpSpPr>
          <p:sp>
            <p:nvSpPr>
              <p:cNvPr id="119" name="Google Shape;119;p28"/>
              <p:cNvSpPr/>
              <p:nvPr/>
            </p:nvSpPr>
            <p:spPr>
              <a:xfrm>
                <a:off x="1762125" y="1789350"/>
                <a:ext cx="898200" cy="89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0" name="Google Shape;120;p28"/>
              <p:cNvGrpSpPr/>
              <p:nvPr/>
            </p:nvGrpSpPr>
            <p:grpSpPr>
              <a:xfrm>
                <a:off x="1959385" y="2001191"/>
                <a:ext cx="488625" cy="488597"/>
                <a:chOff x="1923675" y="1633650"/>
                <a:chExt cx="436000" cy="435975"/>
              </a:xfrm>
            </p:grpSpPr>
            <p:sp>
              <p:nvSpPr>
                <p:cNvPr id="121" name="Google Shape;121;p28"/>
                <p:cNvSpPr/>
                <p:nvPr/>
              </p:nvSpPr>
              <p:spPr>
                <a:xfrm>
                  <a:off x="2209250" y="1633650"/>
                  <a:ext cx="150425" cy="150425"/>
                </a:xfrm>
                <a:custGeom>
                  <a:rect b="b" l="l" r="r" t="t"/>
                  <a:pathLst>
                    <a:path extrusionOk="0" fill="none" h="6017" w="6017">
                      <a:moveTo>
                        <a:pt x="5846" y="3605"/>
                      </a:moveTo>
                      <a:lnTo>
                        <a:pt x="2412" y="171"/>
                      </a:lnTo>
                      <a:lnTo>
                        <a:pt x="2412" y="171"/>
                      </a:lnTo>
                      <a:lnTo>
                        <a:pt x="2314" y="98"/>
                      </a:lnTo>
                      <a:lnTo>
                        <a:pt x="2217" y="49"/>
                      </a:lnTo>
                      <a:lnTo>
                        <a:pt x="2095" y="25"/>
                      </a:lnTo>
                      <a:lnTo>
                        <a:pt x="1997" y="1"/>
                      </a:lnTo>
                      <a:lnTo>
                        <a:pt x="1876" y="25"/>
                      </a:lnTo>
                      <a:lnTo>
                        <a:pt x="1778" y="49"/>
                      </a:lnTo>
                      <a:lnTo>
                        <a:pt x="1681" y="98"/>
                      </a:lnTo>
                      <a:lnTo>
                        <a:pt x="1583" y="171"/>
                      </a:lnTo>
                      <a:lnTo>
                        <a:pt x="0" y="1778"/>
                      </a:lnTo>
                      <a:lnTo>
                        <a:pt x="4238" y="6016"/>
                      </a:lnTo>
                      <a:lnTo>
                        <a:pt x="5846" y="4433"/>
                      </a:lnTo>
                      <a:lnTo>
                        <a:pt x="5846" y="4433"/>
                      </a:lnTo>
                      <a:lnTo>
                        <a:pt x="5919" y="4336"/>
                      </a:lnTo>
                      <a:lnTo>
                        <a:pt x="5967" y="4238"/>
                      </a:lnTo>
                      <a:lnTo>
                        <a:pt x="5992" y="4141"/>
                      </a:lnTo>
                      <a:lnTo>
                        <a:pt x="6016" y="4019"/>
                      </a:lnTo>
                      <a:lnTo>
                        <a:pt x="5992" y="3922"/>
                      </a:lnTo>
                      <a:lnTo>
                        <a:pt x="5967" y="3800"/>
                      </a:lnTo>
                      <a:lnTo>
                        <a:pt x="5919" y="3703"/>
                      </a:lnTo>
                      <a:lnTo>
                        <a:pt x="5846" y="3605"/>
                      </a:lnTo>
                      <a:lnTo>
                        <a:pt x="5846" y="360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28"/>
                <p:cNvSpPr/>
                <p:nvPr/>
              </p:nvSpPr>
              <p:spPr>
                <a:xfrm>
                  <a:off x="2019900" y="1757250"/>
                  <a:ext cx="261825" cy="261850"/>
                </a:xfrm>
                <a:custGeom>
                  <a:rect b="b" l="l" r="r" t="t"/>
                  <a:pathLst>
                    <a:path extrusionOk="0" fill="none" h="10474" w="10473">
                      <a:moveTo>
                        <a:pt x="10473" y="1"/>
                      </a:moveTo>
                      <a:lnTo>
                        <a:pt x="0" y="10473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28"/>
                <p:cNvSpPr/>
                <p:nvPr/>
              </p:nvSpPr>
              <p:spPr>
                <a:xfrm>
                  <a:off x="1923675" y="1681150"/>
                  <a:ext cx="388500" cy="388475"/>
                </a:xfrm>
                <a:custGeom>
                  <a:rect b="b" l="l" r="r" t="t"/>
                  <a:pathLst>
                    <a:path extrusionOk="0" fill="none" h="15539" w="15540">
                      <a:moveTo>
                        <a:pt x="11277" y="0"/>
                      </a:moveTo>
                      <a:lnTo>
                        <a:pt x="756" y="10546"/>
                      </a:lnTo>
                      <a:lnTo>
                        <a:pt x="756" y="10546"/>
                      </a:lnTo>
                      <a:lnTo>
                        <a:pt x="683" y="10619"/>
                      </a:lnTo>
                      <a:lnTo>
                        <a:pt x="634" y="10692"/>
                      </a:lnTo>
                      <a:lnTo>
                        <a:pt x="610" y="10765"/>
                      </a:lnTo>
                      <a:lnTo>
                        <a:pt x="585" y="10863"/>
                      </a:lnTo>
                      <a:lnTo>
                        <a:pt x="1" y="14881"/>
                      </a:lnTo>
                      <a:lnTo>
                        <a:pt x="1" y="14881"/>
                      </a:lnTo>
                      <a:lnTo>
                        <a:pt x="1" y="15003"/>
                      </a:lnTo>
                      <a:lnTo>
                        <a:pt x="25" y="15149"/>
                      </a:lnTo>
                      <a:lnTo>
                        <a:pt x="98" y="15271"/>
                      </a:lnTo>
                      <a:lnTo>
                        <a:pt x="171" y="15368"/>
                      </a:lnTo>
                      <a:lnTo>
                        <a:pt x="171" y="15368"/>
                      </a:lnTo>
                      <a:lnTo>
                        <a:pt x="269" y="15441"/>
                      </a:lnTo>
                      <a:lnTo>
                        <a:pt x="366" y="15490"/>
                      </a:lnTo>
                      <a:lnTo>
                        <a:pt x="464" y="15514"/>
                      </a:lnTo>
                      <a:lnTo>
                        <a:pt x="585" y="15539"/>
                      </a:lnTo>
                      <a:lnTo>
                        <a:pt x="585" y="15539"/>
                      </a:lnTo>
                      <a:lnTo>
                        <a:pt x="659" y="15539"/>
                      </a:lnTo>
                      <a:lnTo>
                        <a:pt x="4677" y="14954"/>
                      </a:lnTo>
                      <a:lnTo>
                        <a:pt x="4677" y="14954"/>
                      </a:lnTo>
                      <a:lnTo>
                        <a:pt x="4848" y="14905"/>
                      </a:lnTo>
                      <a:lnTo>
                        <a:pt x="4921" y="14857"/>
                      </a:lnTo>
                      <a:lnTo>
                        <a:pt x="4994" y="14784"/>
                      </a:lnTo>
                      <a:lnTo>
                        <a:pt x="15539" y="4262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28"/>
                <p:cNvSpPr/>
                <p:nvPr/>
              </p:nvSpPr>
              <p:spPr>
                <a:xfrm>
                  <a:off x="1974225" y="1711575"/>
                  <a:ext cx="261825" cy="261850"/>
                </a:xfrm>
                <a:custGeom>
                  <a:rect b="b" l="l" r="r" t="t"/>
                  <a:pathLst>
                    <a:path extrusionOk="0" fill="none" h="10474" w="10473">
                      <a:moveTo>
                        <a:pt x="0" y="10474"/>
                      </a:moveTo>
                      <a:lnTo>
                        <a:pt x="10473" y="1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28"/>
                <p:cNvSpPr/>
                <p:nvPr/>
              </p:nvSpPr>
              <p:spPr>
                <a:xfrm>
                  <a:off x="1934650" y="2014200"/>
                  <a:ext cx="44475" cy="44475"/>
                </a:xfrm>
                <a:custGeom>
                  <a:rect b="b" l="l" r="r" t="t"/>
                  <a:pathLst>
                    <a:path extrusionOk="0" fill="none" h="1779" w="1779">
                      <a:moveTo>
                        <a:pt x="1778" y="1778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28"/>
                <p:cNvSpPr/>
                <p:nvPr/>
              </p:nvSpPr>
              <p:spPr>
                <a:xfrm>
                  <a:off x="1944375" y="1947225"/>
                  <a:ext cx="101725" cy="101700"/>
                </a:xfrm>
                <a:custGeom>
                  <a:rect b="b" l="l" r="r" t="t"/>
                  <a:pathLst>
                    <a:path extrusionOk="0" fill="none" h="4068" w="4069">
                      <a:moveTo>
                        <a:pt x="1" y="49"/>
                      </a:moveTo>
                      <a:lnTo>
                        <a:pt x="1" y="49"/>
                      </a:lnTo>
                      <a:lnTo>
                        <a:pt x="25" y="0"/>
                      </a:lnTo>
                      <a:lnTo>
                        <a:pt x="25" y="0"/>
                      </a:lnTo>
                      <a:lnTo>
                        <a:pt x="4068" y="4043"/>
                      </a:lnTo>
                      <a:lnTo>
                        <a:pt x="4068" y="4043"/>
                      </a:lnTo>
                      <a:lnTo>
                        <a:pt x="4068" y="4043"/>
                      </a:lnTo>
                      <a:lnTo>
                        <a:pt x="4020" y="4068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7" name="Google Shape;127;p28"/>
          <p:cNvGrpSpPr/>
          <p:nvPr/>
        </p:nvGrpSpPr>
        <p:grpSpPr>
          <a:xfrm>
            <a:off x="4603500" y="1323247"/>
            <a:ext cx="3898475" cy="641528"/>
            <a:chOff x="4603500" y="1323247"/>
            <a:chExt cx="3898475" cy="641528"/>
          </a:xfrm>
        </p:grpSpPr>
        <p:grpSp>
          <p:nvGrpSpPr>
            <p:cNvPr id="128" name="Google Shape;128;p28"/>
            <p:cNvGrpSpPr/>
            <p:nvPr/>
          </p:nvGrpSpPr>
          <p:grpSpPr>
            <a:xfrm>
              <a:off x="4603500" y="1582875"/>
              <a:ext cx="3898475" cy="381900"/>
              <a:chOff x="3156850" y="1958525"/>
              <a:chExt cx="3898475" cy="381900"/>
            </a:xfrm>
          </p:grpSpPr>
          <p:cxnSp>
            <p:nvCxnSpPr>
              <p:cNvPr id="129" name="Google Shape;129;p28"/>
              <p:cNvCxnSpPr/>
              <p:nvPr/>
            </p:nvCxnSpPr>
            <p:spPr>
              <a:xfrm>
                <a:off x="3532425" y="1959418"/>
                <a:ext cx="3522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28"/>
              <p:cNvCxnSpPr/>
              <p:nvPr/>
            </p:nvCxnSpPr>
            <p:spPr>
              <a:xfrm flipH="1" rot="10800000">
                <a:off x="3156850" y="1958525"/>
                <a:ext cx="381900" cy="38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1" name="Google Shape;131;p28"/>
            <p:cNvSpPr txBox="1"/>
            <p:nvPr/>
          </p:nvSpPr>
          <p:spPr>
            <a:xfrm>
              <a:off x="4889425" y="1323247"/>
              <a:ext cx="3583800" cy="2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/etc/passwd: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 Encargado de almacenar los usuarios de nuestro SO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Google Shape;132;p28"/>
          <p:cNvGrpSpPr/>
          <p:nvPr/>
        </p:nvGrpSpPr>
        <p:grpSpPr>
          <a:xfrm>
            <a:off x="4611428" y="1965031"/>
            <a:ext cx="3897222" cy="382800"/>
            <a:chOff x="4611428" y="1965031"/>
            <a:chExt cx="3897222" cy="382800"/>
          </a:xfrm>
        </p:grpSpPr>
        <p:grpSp>
          <p:nvGrpSpPr>
            <p:cNvPr id="133" name="Google Shape;133;p28"/>
            <p:cNvGrpSpPr/>
            <p:nvPr/>
          </p:nvGrpSpPr>
          <p:grpSpPr>
            <a:xfrm>
              <a:off x="4611428" y="1965031"/>
              <a:ext cx="3897222" cy="382800"/>
              <a:chOff x="3164778" y="2340681"/>
              <a:chExt cx="3897222" cy="382800"/>
            </a:xfrm>
          </p:grpSpPr>
          <p:cxnSp>
            <p:nvCxnSpPr>
              <p:cNvPr id="134" name="Google Shape;134;p28"/>
              <p:cNvCxnSpPr/>
              <p:nvPr/>
            </p:nvCxnSpPr>
            <p:spPr>
              <a:xfrm>
                <a:off x="3543300" y="2721425"/>
                <a:ext cx="3518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28"/>
              <p:cNvCxnSpPr/>
              <p:nvPr/>
            </p:nvCxnSpPr>
            <p:spPr>
              <a:xfrm>
                <a:off x="3164778" y="2340681"/>
                <a:ext cx="382800" cy="38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6" name="Google Shape;136;p28"/>
            <p:cNvSpPr txBox="1"/>
            <p:nvPr/>
          </p:nvSpPr>
          <p:spPr>
            <a:xfrm>
              <a:off x="4889425" y="2092051"/>
              <a:ext cx="3583800" cy="2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/etc/shadow: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Almacena las contraseñas de los usuarios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" name="Google Shape;137;p28"/>
          <p:cNvGrpSpPr/>
          <p:nvPr/>
        </p:nvGrpSpPr>
        <p:grpSpPr>
          <a:xfrm>
            <a:off x="1087950" y="1443250"/>
            <a:ext cx="4303325" cy="828035"/>
            <a:chOff x="1087950" y="1443250"/>
            <a:chExt cx="4303325" cy="828035"/>
          </a:xfrm>
        </p:grpSpPr>
        <p:sp>
          <p:nvSpPr>
            <p:cNvPr id="138" name="Google Shape;138;p28"/>
            <p:cNvSpPr txBox="1"/>
            <p:nvPr/>
          </p:nvSpPr>
          <p:spPr>
            <a:xfrm>
              <a:off x="2159675" y="1692625"/>
              <a:ext cx="32316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Agregamos </a:t>
              </a:r>
              <a:r>
                <a:rPr lang="en" sz="900">
                  <a:solidFill>
                    <a:srgbClr val="FFFFFF"/>
                  </a:solidFill>
                  <a:highlight>
                    <a:schemeClr val="accent2"/>
                  </a:highlight>
                  <a:latin typeface="Roboto"/>
                  <a:ea typeface="Roboto"/>
                  <a:cs typeface="Roboto"/>
                  <a:sym typeface="Roboto"/>
                </a:rPr>
                <a:t>usuarios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con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el comando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useradd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9" name="Google Shape;139;p28"/>
            <p:cNvCxnSpPr/>
            <p:nvPr/>
          </p:nvCxnSpPr>
          <p:spPr>
            <a:xfrm flipH="1" rot="10800000">
              <a:off x="1094550" y="1964700"/>
              <a:ext cx="3522300" cy="258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" name="Google Shape;140;p28"/>
            <p:cNvGrpSpPr/>
            <p:nvPr/>
          </p:nvGrpSpPr>
          <p:grpSpPr>
            <a:xfrm>
              <a:off x="1377144" y="1676948"/>
              <a:ext cx="594338" cy="594338"/>
              <a:chOff x="-525248" y="-519807"/>
              <a:chExt cx="1055100" cy="1055100"/>
            </a:xfrm>
          </p:grpSpPr>
          <p:sp>
            <p:nvSpPr>
              <p:cNvPr id="141" name="Google Shape;141;p28"/>
              <p:cNvSpPr/>
              <p:nvPr/>
            </p:nvSpPr>
            <p:spPr>
              <a:xfrm>
                <a:off x="-525248" y="-519807"/>
                <a:ext cx="1055100" cy="1055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2" name="Google Shape;142;p28"/>
              <p:cNvGrpSpPr/>
              <p:nvPr/>
            </p:nvGrpSpPr>
            <p:grpSpPr>
              <a:xfrm>
                <a:off x="-147532" y="-365607"/>
                <a:ext cx="299429" cy="723143"/>
                <a:chOff x="3384375" y="2267500"/>
                <a:chExt cx="203375" cy="507825"/>
              </a:xfrm>
            </p:grpSpPr>
            <p:sp>
              <p:nvSpPr>
                <p:cNvPr id="143" name="Google Shape;143;p28"/>
                <p:cNvSpPr/>
                <p:nvPr/>
              </p:nvSpPr>
              <p:spPr>
                <a:xfrm>
                  <a:off x="3384375" y="2373425"/>
                  <a:ext cx="203375" cy="401900"/>
                </a:xfrm>
                <a:custGeom>
                  <a:rect b="b" l="l" r="r" t="t"/>
                  <a:pathLst>
                    <a:path extrusionOk="0" fill="none" h="16076" w="8135">
                      <a:moveTo>
                        <a:pt x="4896" y="1"/>
                      </a:moveTo>
                      <a:lnTo>
                        <a:pt x="4896" y="1"/>
                      </a:lnTo>
                      <a:lnTo>
                        <a:pt x="4701" y="74"/>
                      </a:lnTo>
                      <a:lnTo>
                        <a:pt x="4506" y="147"/>
                      </a:lnTo>
                      <a:lnTo>
                        <a:pt x="4287" y="196"/>
                      </a:lnTo>
                      <a:lnTo>
                        <a:pt x="4068" y="196"/>
                      </a:lnTo>
                      <a:lnTo>
                        <a:pt x="4068" y="196"/>
                      </a:lnTo>
                      <a:lnTo>
                        <a:pt x="3848" y="196"/>
                      </a:lnTo>
                      <a:lnTo>
                        <a:pt x="3654" y="147"/>
                      </a:lnTo>
                      <a:lnTo>
                        <a:pt x="3434" y="98"/>
                      </a:lnTo>
                      <a:lnTo>
                        <a:pt x="3240" y="1"/>
                      </a:lnTo>
                      <a:lnTo>
                        <a:pt x="3240" y="1"/>
                      </a:lnTo>
                      <a:lnTo>
                        <a:pt x="2996" y="50"/>
                      </a:lnTo>
                      <a:lnTo>
                        <a:pt x="2777" y="98"/>
                      </a:lnTo>
                      <a:lnTo>
                        <a:pt x="2558" y="171"/>
                      </a:lnTo>
                      <a:lnTo>
                        <a:pt x="2363" y="269"/>
                      </a:lnTo>
                      <a:lnTo>
                        <a:pt x="2168" y="366"/>
                      </a:lnTo>
                      <a:lnTo>
                        <a:pt x="1973" y="464"/>
                      </a:lnTo>
                      <a:lnTo>
                        <a:pt x="1803" y="585"/>
                      </a:lnTo>
                      <a:lnTo>
                        <a:pt x="1632" y="731"/>
                      </a:lnTo>
                      <a:lnTo>
                        <a:pt x="1486" y="878"/>
                      </a:lnTo>
                      <a:lnTo>
                        <a:pt x="1340" y="1024"/>
                      </a:lnTo>
                      <a:lnTo>
                        <a:pt x="1072" y="1365"/>
                      </a:lnTo>
                      <a:lnTo>
                        <a:pt x="853" y="1779"/>
                      </a:lnTo>
                      <a:lnTo>
                        <a:pt x="658" y="2193"/>
                      </a:lnTo>
                      <a:lnTo>
                        <a:pt x="488" y="2680"/>
                      </a:lnTo>
                      <a:lnTo>
                        <a:pt x="341" y="3167"/>
                      </a:lnTo>
                      <a:lnTo>
                        <a:pt x="244" y="3727"/>
                      </a:lnTo>
                      <a:lnTo>
                        <a:pt x="147" y="4287"/>
                      </a:lnTo>
                      <a:lnTo>
                        <a:pt x="73" y="4896"/>
                      </a:lnTo>
                      <a:lnTo>
                        <a:pt x="49" y="5529"/>
                      </a:lnTo>
                      <a:lnTo>
                        <a:pt x="25" y="6187"/>
                      </a:lnTo>
                      <a:lnTo>
                        <a:pt x="0" y="6869"/>
                      </a:lnTo>
                      <a:lnTo>
                        <a:pt x="0" y="6869"/>
                      </a:lnTo>
                      <a:lnTo>
                        <a:pt x="25" y="7015"/>
                      </a:lnTo>
                      <a:lnTo>
                        <a:pt x="49" y="7161"/>
                      </a:lnTo>
                      <a:lnTo>
                        <a:pt x="98" y="7307"/>
                      </a:lnTo>
                      <a:lnTo>
                        <a:pt x="171" y="7405"/>
                      </a:lnTo>
                      <a:lnTo>
                        <a:pt x="268" y="7502"/>
                      </a:lnTo>
                      <a:lnTo>
                        <a:pt x="390" y="7575"/>
                      </a:lnTo>
                      <a:lnTo>
                        <a:pt x="512" y="7624"/>
                      </a:lnTo>
                      <a:lnTo>
                        <a:pt x="658" y="7648"/>
                      </a:lnTo>
                      <a:lnTo>
                        <a:pt x="658" y="7648"/>
                      </a:lnTo>
                      <a:lnTo>
                        <a:pt x="804" y="7624"/>
                      </a:lnTo>
                      <a:lnTo>
                        <a:pt x="926" y="7575"/>
                      </a:lnTo>
                      <a:lnTo>
                        <a:pt x="1048" y="7502"/>
                      </a:lnTo>
                      <a:lnTo>
                        <a:pt x="1145" y="7405"/>
                      </a:lnTo>
                      <a:lnTo>
                        <a:pt x="1218" y="7307"/>
                      </a:lnTo>
                      <a:lnTo>
                        <a:pt x="1267" y="7161"/>
                      </a:lnTo>
                      <a:lnTo>
                        <a:pt x="1291" y="7015"/>
                      </a:lnTo>
                      <a:lnTo>
                        <a:pt x="1316" y="6869"/>
                      </a:lnTo>
                      <a:lnTo>
                        <a:pt x="1316" y="6869"/>
                      </a:lnTo>
                      <a:lnTo>
                        <a:pt x="1340" y="6260"/>
                      </a:lnTo>
                      <a:lnTo>
                        <a:pt x="1413" y="5554"/>
                      </a:lnTo>
                      <a:lnTo>
                        <a:pt x="1510" y="4847"/>
                      </a:lnTo>
                      <a:lnTo>
                        <a:pt x="1632" y="4141"/>
                      </a:lnTo>
                      <a:lnTo>
                        <a:pt x="1754" y="3532"/>
                      </a:lnTo>
                      <a:lnTo>
                        <a:pt x="1876" y="3021"/>
                      </a:lnTo>
                      <a:lnTo>
                        <a:pt x="1998" y="2680"/>
                      </a:lnTo>
                      <a:lnTo>
                        <a:pt x="2046" y="2607"/>
                      </a:lnTo>
                      <a:lnTo>
                        <a:pt x="2095" y="2582"/>
                      </a:lnTo>
                      <a:lnTo>
                        <a:pt x="2095" y="2582"/>
                      </a:lnTo>
                      <a:lnTo>
                        <a:pt x="2095" y="2631"/>
                      </a:lnTo>
                      <a:lnTo>
                        <a:pt x="2119" y="2729"/>
                      </a:lnTo>
                      <a:lnTo>
                        <a:pt x="2119" y="3143"/>
                      </a:lnTo>
                      <a:lnTo>
                        <a:pt x="2071" y="4555"/>
                      </a:lnTo>
                      <a:lnTo>
                        <a:pt x="1949" y="6577"/>
                      </a:lnTo>
                      <a:lnTo>
                        <a:pt x="1827" y="8842"/>
                      </a:lnTo>
                      <a:lnTo>
                        <a:pt x="1535" y="13128"/>
                      </a:lnTo>
                      <a:lnTo>
                        <a:pt x="1389" y="15077"/>
                      </a:lnTo>
                      <a:lnTo>
                        <a:pt x="1389" y="15077"/>
                      </a:lnTo>
                      <a:lnTo>
                        <a:pt x="1389" y="15247"/>
                      </a:lnTo>
                      <a:lnTo>
                        <a:pt x="1413" y="15418"/>
                      </a:lnTo>
                      <a:lnTo>
                        <a:pt x="1462" y="15564"/>
                      </a:lnTo>
                      <a:lnTo>
                        <a:pt x="1559" y="15710"/>
                      </a:lnTo>
                      <a:lnTo>
                        <a:pt x="1657" y="15856"/>
                      </a:lnTo>
                      <a:lnTo>
                        <a:pt x="1778" y="15953"/>
                      </a:lnTo>
                      <a:lnTo>
                        <a:pt x="1924" y="16026"/>
                      </a:lnTo>
                      <a:lnTo>
                        <a:pt x="2095" y="16075"/>
                      </a:lnTo>
                      <a:lnTo>
                        <a:pt x="2095" y="16075"/>
                      </a:lnTo>
                      <a:lnTo>
                        <a:pt x="2217" y="16075"/>
                      </a:lnTo>
                      <a:lnTo>
                        <a:pt x="2217" y="16075"/>
                      </a:lnTo>
                      <a:lnTo>
                        <a:pt x="2387" y="16075"/>
                      </a:lnTo>
                      <a:lnTo>
                        <a:pt x="2509" y="16026"/>
                      </a:lnTo>
                      <a:lnTo>
                        <a:pt x="2655" y="15953"/>
                      </a:lnTo>
                      <a:lnTo>
                        <a:pt x="2777" y="15880"/>
                      </a:lnTo>
                      <a:lnTo>
                        <a:pt x="2874" y="15758"/>
                      </a:lnTo>
                      <a:lnTo>
                        <a:pt x="2947" y="15637"/>
                      </a:lnTo>
                      <a:lnTo>
                        <a:pt x="3020" y="15491"/>
                      </a:lnTo>
                      <a:lnTo>
                        <a:pt x="3045" y="15344"/>
                      </a:lnTo>
                      <a:lnTo>
                        <a:pt x="3702" y="8525"/>
                      </a:lnTo>
                      <a:lnTo>
                        <a:pt x="3702" y="8525"/>
                      </a:lnTo>
                      <a:lnTo>
                        <a:pt x="3727" y="8452"/>
                      </a:lnTo>
                      <a:lnTo>
                        <a:pt x="3775" y="8330"/>
                      </a:lnTo>
                      <a:lnTo>
                        <a:pt x="3824" y="8282"/>
                      </a:lnTo>
                      <a:lnTo>
                        <a:pt x="3873" y="8208"/>
                      </a:lnTo>
                      <a:lnTo>
                        <a:pt x="3970" y="8184"/>
                      </a:lnTo>
                      <a:lnTo>
                        <a:pt x="4068" y="8160"/>
                      </a:lnTo>
                      <a:lnTo>
                        <a:pt x="4068" y="8160"/>
                      </a:lnTo>
                      <a:lnTo>
                        <a:pt x="4165" y="8184"/>
                      </a:lnTo>
                      <a:lnTo>
                        <a:pt x="4263" y="8208"/>
                      </a:lnTo>
                      <a:lnTo>
                        <a:pt x="4311" y="8282"/>
                      </a:lnTo>
                      <a:lnTo>
                        <a:pt x="4360" y="8330"/>
                      </a:lnTo>
                      <a:lnTo>
                        <a:pt x="4409" y="8452"/>
                      </a:lnTo>
                      <a:lnTo>
                        <a:pt x="4433" y="8525"/>
                      </a:lnTo>
                      <a:lnTo>
                        <a:pt x="5091" y="15344"/>
                      </a:lnTo>
                      <a:lnTo>
                        <a:pt x="5091" y="15344"/>
                      </a:lnTo>
                      <a:lnTo>
                        <a:pt x="5115" y="15491"/>
                      </a:lnTo>
                      <a:lnTo>
                        <a:pt x="5188" y="15637"/>
                      </a:lnTo>
                      <a:lnTo>
                        <a:pt x="5261" y="15758"/>
                      </a:lnTo>
                      <a:lnTo>
                        <a:pt x="5358" y="15880"/>
                      </a:lnTo>
                      <a:lnTo>
                        <a:pt x="5480" y="15953"/>
                      </a:lnTo>
                      <a:lnTo>
                        <a:pt x="5626" y="16026"/>
                      </a:lnTo>
                      <a:lnTo>
                        <a:pt x="5748" y="16075"/>
                      </a:lnTo>
                      <a:lnTo>
                        <a:pt x="5919" y="16075"/>
                      </a:lnTo>
                      <a:lnTo>
                        <a:pt x="5919" y="16075"/>
                      </a:lnTo>
                      <a:lnTo>
                        <a:pt x="6040" y="16075"/>
                      </a:lnTo>
                      <a:lnTo>
                        <a:pt x="6040" y="16075"/>
                      </a:lnTo>
                      <a:lnTo>
                        <a:pt x="6211" y="16026"/>
                      </a:lnTo>
                      <a:lnTo>
                        <a:pt x="6357" y="15953"/>
                      </a:lnTo>
                      <a:lnTo>
                        <a:pt x="6479" y="15856"/>
                      </a:lnTo>
                      <a:lnTo>
                        <a:pt x="6576" y="15710"/>
                      </a:lnTo>
                      <a:lnTo>
                        <a:pt x="6674" y="15564"/>
                      </a:lnTo>
                      <a:lnTo>
                        <a:pt x="6722" y="15418"/>
                      </a:lnTo>
                      <a:lnTo>
                        <a:pt x="6747" y="15247"/>
                      </a:lnTo>
                      <a:lnTo>
                        <a:pt x="6747" y="15077"/>
                      </a:lnTo>
                      <a:lnTo>
                        <a:pt x="6747" y="15077"/>
                      </a:lnTo>
                      <a:lnTo>
                        <a:pt x="6601" y="13128"/>
                      </a:lnTo>
                      <a:lnTo>
                        <a:pt x="6333" y="8890"/>
                      </a:lnTo>
                      <a:lnTo>
                        <a:pt x="6187" y="6601"/>
                      </a:lnTo>
                      <a:lnTo>
                        <a:pt x="6089" y="4604"/>
                      </a:lnTo>
                      <a:lnTo>
                        <a:pt x="6040" y="3167"/>
                      </a:lnTo>
                      <a:lnTo>
                        <a:pt x="6040" y="2753"/>
                      </a:lnTo>
                      <a:lnTo>
                        <a:pt x="6040" y="2582"/>
                      </a:lnTo>
                      <a:lnTo>
                        <a:pt x="6040" y="2582"/>
                      </a:lnTo>
                      <a:lnTo>
                        <a:pt x="6065" y="2582"/>
                      </a:lnTo>
                      <a:lnTo>
                        <a:pt x="6089" y="2582"/>
                      </a:lnTo>
                      <a:lnTo>
                        <a:pt x="6138" y="2680"/>
                      </a:lnTo>
                      <a:lnTo>
                        <a:pt x="6235" y="2996"/>
                      </a:lnTo>
                      <a:lnTo>
                        <a:pt x="6381" y="3484"/>
                      </a:lnTo>
                      <a:lnTo>
                        <a:pt x="6503" y="4117"/>
                      </a:lnTo>
                      <a:lnTo>
                        <a:pt x="6625" y="4823"/>
                      </a:lnTo>
                      <a:lnTo>
                        <a:pt x="6722" y="5554"/>
                      </a:lnTo>
                      <a:lnTo>
                        <a:pt x="6795" y="6260"/>
                      </a:lnTo>
                      <a:lnTo>
                        <a:pt x="6820" y="6869"/>
                      </a:lnTo>
                      <a:lnTo>
                        <a:pt x="6820" y="6869"/>
                      </a:lnTo>
                      <a:lnTo>
                        <a:pt x="6844" y="7015"/>
                      </a:lnTo>
                      <a:lnTo>
                        <a:pt x="6869" y="7161"/>
                      </a:lnTo>
                      <a:lnTo>
                        <a:pt x="6917" y="7307"/>
                      </a:lnTo>
                      <a:lnTo>
                        <a:pt x="6990" y="7405"/>
                      </a:lnTo>
                      <a:lnTo>
                        <a:pt x="7088" y="7502"/>
                      </a:lnTo>
                      <a:lnTo>
                        <a:pt x="7209" y="7575"/>
                      </a:lnTo>
                      <a:lnTo>
                        <a:pt x="7331" y="7624"/>
                      </a:lnTo>
                      <a:lnTo>
                        <a:pt x="7477" y="7648"/>
                      </a:lnTo>
                      <a:lnTo>
                        <a:pt x="7477" y="7648"/>
                      </a:lnTo>
                      <a:lnTo>
                        <a:pt x="7624" y="7624"/>
                      </a:lnTo>
                      <a:lnTo>
                        <a:pt x="7745" y="7575"/>
                      </a:lnTo>
                      <a:lnTo>
                        <a:pt x="7867" y="7502"/>
                      </a:lnTo>
                      <a:lnTo>
                        <a:pt x="7964" y="7405"/>
                      </a:lnTo>
                      <a:lnTo>
                        <a:pt x="8038" y="7307"/>
                      </a:lnTo>
                      <a:lnTo>
                        <a:pt x="8086" y="7161"/>
                      </a:lnTo>
                      <a:lnTo>
                        <a:pt x="8111" y="7015"/>
                      </a:lnTo>
                      <a:lnTo>
                        <a:pt x="8135" y="6869"/>
                      </a:lnTo>
                      <a:lnTo>
                        <a:pt x="8135" y="6869"/>
                      </a:lnTo>
                      <a:lnTo>
                        <a:pt x="8111" y="5505"/>
                      </a:lnTo>
                      <a:lnTo>
                        <a:pt x="8086" y="4872"/>
                      </a:lnTo>
                      <a:lnTo>
                        <a:pt x="8038" y="4287"/>
                      </a:lnTo>
                      <a:lnTo>
                        <a:pt x="7964" y="3703"/>
                      </a:lnTo>
                      <a:lnTo>
                        <a:pt x="7867" y="3167"/>
                      </a:lnTo>
                      <a:lnTo>
                        <a:pt x="7745" y="2656"/>
                      </a:lnTo>
                      <a:lnTo>
                        <a:pt x="7599" y="2168"/>
                      </a:lnTo>
                      <a:lnTo>
                        <a:pt x="7404" y="1754"/>
                      </a:lnTo>
                      <a:lnTo>
                        <a:pt x="7185" y="1365"/>
                      </a:lnTo>
                      <a:lnTo>
                        <a:pt x="7063" y="1170"/>
                      </a:lnTo>
                      <a:lnTo>
                        <a:pt x="6917" y="999"/>
                      </a:lnTo>
                      <a:lnTo>
                        <a:pt x="6771" y="853"/>
                      </a:lnTo>
                      <a:lnTo>
                        <a:pt x="6625" y="707"/>
                      </a:lnTo>
                      <a:lnTo>
                        <a:pt x="6454" y="561"/>
                      </a:lnTo>
                      <a:lnTo>
                        <a:pt x="6260" y="439"/>
                      </a:lnTo>
                      <a:lnTo>
                        <a:pt x="6065" y="342"/>
                      </a:lnTo>
                      <a:lnTo>
                        <a:pt x="5870" y="244"/>
                      </a:lnTo>
                      <a:lnTo>
                        <a:pt x="5651" y="171"/>
                      </a:lnTo>
                      <a:lnTo>
                        <a:pt x="5407" y="98"/>
                      </a:lnTo>
                      <a:lnTo>
                        <a:pt x="5164" y="50"/>
                      </a:lnTo>
                      <a:lnTo>
                        <a:pt x="4896" y="1"/>
                      </a:lnTo>
                      <a:lnTo>
                        <a:pt x="4896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28"/>
                <p:cNvSpPr/>
                <p:nvPr/>
              </p:nvSpPr>
              <p:spPr>
                <a:xfrm>
                  <a:off x="3443425" y="2267500"/>
                  <a:ext cx="85275" cy="93775"/>
                </a:xfrm>
                <a:custGeom>
                  <a:rect b="b" l="l" r="r" t="t"/>
                  <a:pathLst>
                    <a:path extrusionOk="0" fill="none" h="3751" w="3411">
                      <a:moveTo>
                        <a:pt x="1" y="1705"/>
                      </a:moveTo>
                      <a:lnTo>
                        <a:pt x="1" y="1705"/>
                      </a:lnTo>
                      <a:lnTo>
                        <a:pt x="1" y="1510"/>
                      </a:lnTo>
                      <a:lnTo>
                        <a:pt x="25" y="1315"/>
                      </a:lnTo>
                      <a:lnTo>
                        <a:pt x="74" y="1145"/>
                      </a:lnTo>
                      <a:lnTo>
                        <a:pt x="123" y="999"/>
                      </a:lnTo>
                      <a:lnTo>
                        <a:pt x="196" y="852"/>
                      </a:lnTo>
                      <a:lnTo>
                        <a:pt x="293" y="706"/>
                      </a:lnTo>
                      <a:lnTo>
                        <a:pt x="391" y="585"/>
                      </a:lnTo>
                      <a:lnTo>
                        <a:pt x="488" y="463"/>
                      </a:lnTo>
                      <a:lnTo>
                        <a:pt x="610" y="341"/>
                      </a:lnTo>
                      <a:lnTo>
                        <a:pt x="756" y="268"/>
                      </a:lnTo>
                      <a:lnTo>
                        <a:pt x="902" y="171"/>
                      </a:lnTo>
                      <a:lnTo>
                        <a:pt x="1048" y="122"/>
                      </a:lnTo>
                      <a:lnTo>
                        <a:pt x="1194" y="49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876" y="0"/>
                      </a:lnTo>
                      <a:lnTo>
                        <a:pt x="2047" y="24"/>
                      </a:lnTo>
                      <a:lnTo>
                        <a:pt x="2217" y="49"/>
                      </a:lnTo>
                      <a:lnTo>
                        <a:pt x="2363" y="122"/>
                      </a:lnTo>
                      <a:lnTo>
                        <a:pt x="2509" y="171"/>
                      </a:lnTo>
                      <a:lnTo>
                        <a:pt x="2656" y="268"/>
                      </a:lnTo>
                      <a:lnTo>
                        <a:pt x="2802" y="341"/>
                      </a:lnTo>
                      <a:lnTo>
                        <a:pt x="2923" y="463"/>
                      </a:lnTo>
                      <a:lnTo>
                        <a:pt x="3021" y="585"/>
                      </a:lnTo>
                      <a:lnTo>
                        <a:pt x="3118" y="706"/>
                      </a:lnTo>
                      <a:lnTo>
                        <a:pt x="3216" y="852"/>
                      </a:lnTo>
                      <a:lnTo>
                        <a:pt x="3289" y="999"/>
                      </a:lnTo>
                      <a:lnTo>
                        <a:pt x="3337" y="1145"/>
                      </a:lnTo>
                      <a:lnTo>
                        <a:pt x="3386" y="1315"/>
                      </a:lnTo>
                      <a:lnTo>
                        <a:pt x="3411" y="1510"/>
                      </a:lnTo>
                      <a:lnTo>
                        <a:pt x="3411" y="1705"/>
                      </a:lnTo>
                      <a:lnTo>
                        <a:pt x="3411" y="1705"/>
                      </a:lnTo>
                      <a:lnTo>
                        <a:pt x="3411" y="1900"/>
                      </a:lnTo>
                      <a:lnTo>
                        <a:pt x="3386" y="2095"/>
                      </a:lnTo>
                      <a:lnTo>
                        <a:pt x="3337" y="2265"/>
                      </a:lnTo>
                      <a:lnTo>
                        <a:pt x="3289" y="2460"/>
                      </a:lnTo>
                      <a:lnTo>
                        <a:pt x="3216" y="2630"/>
                      </a:lnTo>
                      <a:lnTo>
                        <a:pt x="3118" y="2801"/>
                      </a:lnTo>
                      <a:lnTo>
                        <a:pt x="3021" y="2971"/>
                      </a:lnTo>
                      <a:lnTo>
                        <a:pt x="2923" y="3117"/>
                      </a:lnTo>
                      <a:lnTo>
                        <a:pt x="2802" y="3264"/>
                      </a:lnTo>
                      <a:lnTo>
                        <a:pt x="2656" y="3385"/>
                      </a:lnTo>
                      <a:lnTo>
                        <a:pt x="2509" y="3483"/>
                      </a:lnTo>
                      <a:lnTo>
                        <a:pt x="2363" y="3580"/>
                      </a:lnTo>
                      <a:lnTo>
                        <a:pt x="2217" y="3653"/>
                      </a:lnTo>
                      <a:lnTo>
                        <a:pt x="2047" y="3702"/>
                      </a:lnTo>
                      <a:lnTo>
                        <a:pt x="1876" y="3751"/>
                      </a:lnTo>
                      <a:lnTo>
                        <a:pt x="1706" y="3751"/>
                      </a:lnTo>
                      <a:lnTo>
                        <a:pt x="1706" y="3751"/>
                      </a:lnTo>
                      <a:lnTo>
                        <a:pt x="1535" y="3751"/>
                      </a:lnTo>
                      <a:lnTo>
                        <a:pt x="1365" y="3702"/>
                      </a:lnTo>
                      <a:lnTo>
                        <a:pt x="1194" y="3653"/>
                      </a:lnTo>
                      <a:lnTo>
                        <a:pt x="1048" y="3580"/>
                      </a:lnTo>
                      <a:lnTo>
                        <a:pt x="902" y="3483"/>
                      </a:lnTo>
                      <a:lnTo>
                        <a:pt x="756" y="3385"/>
                      </a:lnTo>
                      <a:lnTo>
                        <a:pt x="610" y="3264"/>
                      </a:lnTo>
                      <a:lnTo>
                        <a:pt x="488" y="3117"/>
                      </a:lnTo>
                      <a:lnTo>
                        <a:pt x="391" y="2971"/>
                      </a:lnTo>
                      <a:lnTo>
                        <a:pt x="293" y="2801"/>
                      </a:lnTo>
                      <a:lnTo>
                        <a:pt x="196" y="2630"/>
                      </a:lnTo>
                      <a:lnTo>
                        <a:pt x="123" y="2460"/>
                      </a:lnTo>
                      <a:lnTo>
                        <a:pt x="74" y="2265"/>
                      </a:lnTo>
                      <a:lnTo>
                        <a:pt x="25" y="2095"/>
                      </a:lnTo>
                      <a:lnTo>
                        <a:pt x="1" y="1900"/>
                      </a:lnTo>
                      <a:lnTo>
                        <a:pt x="1" y="1705"/>
                      </a:lnTo>
                      <a:lnTo>
                        <a:pt x="1" y="1705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145" name="Google Shape;145;p28"/>
            <p:cNvCxnSpPr/>
            <p:nvPr/>
          </p:nvCxnSpPr>
          <p:spPr>
            <a:xfrm flipH="1">
              <a:off x="1087950" y="1443250"/>
              <a:ext cx="6600" cy="547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" name="Google Shape;146;p28"/>
          <p:cNvGrpSpPr/>
          <p:nvPr/>
        </p:nvGrpSpPr>
        <p:grpSpPr>
          <a:xfrm>
            <a:off x="1884444" y="2184247"/>
            <a:ext cx="3779381" cy="443100"/>
            <a:chOff x="1884444" y="2184247"/>
            <a:chExt cx="3779381" cy="443100"/>
          </a:xfrm>
        </p:grpSpPr>
        <p:sp>
          <p:nvSpPr>
            <p:cNvPr id="147" name="Google Shape;147;p28"/>
            <p:cNvSpPr txBox="1"/>
            <p:nvPr/>
          </p:nvSpPr>
          <p:spPr>
            <a:xfrm>
              <a:off x="2173025" y="2343138"/>
              <a:ext cx="34908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Para manejar la contraseña de los usuarios, utilizamos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passwd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8" name="Google Shape;148;p28"/>
            <p:cNvCxnSpPr/>
            <p:nvPr/>
          </p:nvCxnSpPr>
          <p:spPr>
            <a:xfrm flipH="1" rot="10800000">
              <a:off x="2046350" y="2586750"/>
              <a:ext cx="3442500" cy="30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28"/>
            <p:cNvCxnSpPr>
              <a:stCxn id="141" idx="5"/>
            </p:cNvCxnSpPr>
            <p:nvPr/>
          </p:nvCxnSpPr>
          <p:spPr>
            <a:xfrm>
              <a:off x="1884444" y="2184247"/>
              <a:ext cx="155400" cy="4431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0" name="Google Shape;150;p28"/>
          <p:cNvGrpSpPr/>
          <p:nvPr/>
        </p:nvGrpSpPr>
        <p:grpSpPr>
          <a:xfrm>
            <a:off x="1707563" y="2079086"/>
            <a:ext cx="6749988" cy="1309064"/>
            <a:chOff x="1707563" y="2079086"/>
            <a:chExt cx="6749988" cy="1309064"/>
          </a:xfrm>
        </p:grpSpPr>
        <p:grpSp>
          <p:nvGrpSpPr>
            <p:cNvPr id="151" name="Google Shape;151;p28"/>
            <p:cNvGrpSpPr/>
            <p:nvPr/>
          </p:nvGrpSpPr>
          <p:grpSpPr>
            <a:xfrm>
              <a:off x="2251050" y="2675625"/>
              <a:ext cx="1981401" cy="712525"/>
              <a:chOff x="4872925" y="3121525"/>
              <a:chExt cx="1981401" cy="712525"/>
            </a:xfrm>
          </p:grpSpPr>
          <p:sp>
            <p:nvSpPr>
              <p:cNvPr id="152" name="Google Shape;152;p28"/>
              <p:cNvSpPr/>
              <p:nvPr/>
            </p:nvSpPr>
            <p:spPr>
              <a:xfrm>
                <a:off x="4951925" y="3148525"/>
                <a:ext cx="1902300" cy="522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53" name="Google Shape;153;p2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951925" y="3121525"/>
                <a:ext cx="1902400" cy="549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4" name="Google Shape;154;p28"/>
              <p:cNvSpPr txBox="1"/>
              <p:nvPr/>
            </p:nvSpPr>
            <p:spPr>
              <a:xfrm>
                <a:off x="4889425" y="3264950"/>
                <a:ext cx="1665600" cy="40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E</a:t>
                </a:r>
                <a:r>
                  <a:rPr b="1"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liminamos un usuario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5" name="Google Shape;155;p28"/>
              <p:cNvSpPr/>
              <p:nvPr/>
            </p:nvSpPr>
            <p:spPr>
              <a:xfrm>
                <a:off x="4872925" y="3285350"/>
                <a:ext cx="12747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highlight>
                      <a:schemeClr val="accent5"/>
                    </a:highlight>
                    <a:latin typeface="Roboto"/>
                    <a:ea typeface="Roboto"/>
                    <a:cs typeface="Roboto"/>
                    <a:sym typeface="Roboto"/>
                  </a:rPr>
                  <a:t>userdel -r username  </a:t>
                </a:r>
                <a:endParaRPr b="1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56" name="Google Shape;156;p28"/>
            <p:cNvCxnSpPr/>
            <p:nvPr/>
          </p:nvCxnSpPr>
          <p:spPr>
            <a:xfrm>
              <a:off x="1707563" y="2079086"/>
              <a:ext cx="3360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28"/>
            <p:cNvCxnSpPr/>
            <p:nvPr/>
          </p:nvCxnSpPr>
          <p:spPr>
            <a:xfrm>
              <a:off x="2047751" y="3210425"/>
              <a:ext cx="6409800" cy="23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8" name="Google Shape;158;p28"/>
          <p:cNvGrpSpPr/>
          <p:nvPr/>
        </p:nvGrpSpPr>
        <p:grpSpPr>
          <a:xfrm>
            <a:off x="5162644" y="2685420"/>
            <a:ext cx="3094306" cy="502937"/>
            <a:chOff x="5162644" y="2685420"/>
            <a:chExt cx="3094306" cy="502937"/>
          </a:xfrm>
        </p:grpSpPr>
        <p:sp>
          <p:nvSpPr>
            <p:cNvPr id="159" name="Google Shape;159;p28"/>
            <p:cNvSpPr txBox="1"/>
            <p:nvPr/>
          </p:nvSpPr>
          <p:spPr>
            <a:xfrm>
              <a:off x="5592050" y="2915725"/>
              <a:ext cx="2664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Modificamos usuarios con la utilidad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usermod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0" name="Google Shape;160;p28"/>
            <p:cNvGrpSpPr/>
            <p:nvPr/>
          </p:nvGrpSpPr>
          <p:grpSpPr>
            <a:xfrm>
              <a:off x="5162644" y="2685420"/>
              <a:ext cx="502937" cy="502937"/>
              <a:chOff x="1606963" y="3661100"/>
              <a:chExt cx="591900" cy="591900"/>
            </a:xfrm>
          </p:grpSpPr>
          <p:sp>
            <p:nvSpPr>
              <p:cNvPr id="161" name="Google Shape;161;p28"/>
              <p:cNvSpPr/>
              <p:nvPr/>
            </p:nvSpPr>
            <p:spPr>
              <a:xfrm>
                <a:off x="1606963" y="3661100"/>
                <a:ext cx="591900" cy="59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2" name="Google Shape;162;p28"/>
              <p:cNvGrpSpPr/>
              <p:nvPr/>
            </p:nvGrpSpPr>
            <p:grpSpPr>
              <a:xfrm>
                <a:off x="1724665" y="3768478"/>
                <a:ext cx="218698" cy="219601"/>
                <a:chOff x="1923675" y="1633650"/>
                <a:chExt cx="436000" cy="435975"/>
              </a:xfrm>
            </p:grpSpPr>
            <p:sp>
              <p:nvSpPr>
                <p:cNvPr id="163" name="Google Shape;163;p28"/>
                <p:cNvSpPr/>
                <p:nvPr/>
              </p:nvSpPr>
              <p:spPr>
                <a:xfrm>
                  <a:off x="2209250" y="1633650"/>
                  <a:ext cx="150425" cy="150425"/>
                </a:xfrm>
                <a:custGeom>
                  <a:rect b="b" l="l" r="r" t="t"/>
                  <a:pathLst>
                    <a:path extrusionOk="0" fill="none" h="6017" w="6017">
                      <a:moveTo>
                        <a:pt x="5846" y="3605"/>
                      </a:moveTo>
                      <a:lnTo>
                        <a:pt x="2412" y="171"/>
                      </a:lnTo>
                      <a:lnTo>
                        <a:pt x="2412" y="171"/>
                      </a:lnTo>
                      <a:lnTo>
                        <a:pt x="2314" y="98"/>
                      </a:lnTo>
                      <a:lnTo>
                        <a:pt x="2217" y="49"/>
                      </a:lnTo>
                      <a:lnTo>
                        <a:pt x="2095" y="25"/>
                      </a:lnTo>
                      <a:lnTo>
                        <a:pt x="1997" y="1"/>
                      </a:lnTo>
                      <a:lnTo>
                        <a:pt x="1876" y="25"/>
                      </a:lnTo>
                      <a:lnTo>
                        <a:pt x="1778" y="49"/>
                      </a:lnTo>
                      <a:lnTo>
                        <a:pt x="1681" y="98"/>
                      </a:lnTo>
                      <a:lnTo>
                        <a:pt x="1583" y="171"/>
                      </a:lnTo>
                      <a:lnTo>
                        <a:pt x="0" y="1778"/>
                      </a:lnTo>
                      <a:lnTo>
                        <a:pt x="4238" y="6016"/>
                      </a:lnTo>
                      <a:lnTo>
                        <a:pt x="5846" y="4433"/>
                      </a:lnTo>
                      <a:lnTo>
                        <a:pt x="5846" y="4433"/>
                      </a:lnTo>
                      <a:lnTo>
                        <a:pt x="5919" y="4336"/>
                      </a:lnTo>
                      <a:lnTo>
                        <a:pt x="5967" y="4238"/>
                      </a:lnTo>
                      <a:lnTo>
                        <a:pt x="5992" y="4141"/>
                      </a:lnTo>
                      <a:lnTo>
                        <a:pt x="6016" y="4019"/>
                      </a:lnTo>
                      <a:lnTo>
                        <a:pt x="5992" y="3922"/>
                      </a:lnTo>
                      <a:lnTo>
                        <a:pt x="5967" y="3800"/>
                      </a:lnTo>
                      <a:lnTo>
                        <a:pt x="5919" y="3703"/>
                      </a:lnTo>
                      <a:lnTo>
                        <a:pt x="5846" y="3605"/>
                      </a:lnTo>
                      <a:lnTo>
                        <a:pt x="5846" y="360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28"/>
                <p:cNvSpPr/>
                <p:nvPr/>
              </p:nvSpPr>
              <p:spPr>
                <a:xfrm>
                  <a:off x="2019900" y="1757250"/>
                  <a:ext cx="261825" cy="261850"/>
                </a:xfrm>
                <a:custGeom>
                  <a:rect b="b" l="l" r="r" t="t"/>
                  <a:pathLst>
                    <a:path extrusionOk="0" fill="none" h="10474" w="10473">
                      <a:moveTo>
                        <a:pt x="10473" y="1"/>
                      </a:moveTo>
                      <a:lnTo>
                        <a:pt x="0" y="10473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28"/>
                <p:cNvSpPr/>
                <p:nvPr/>
              </p:nvSpPr>
              <p:spPr>
                <a:xfrm>
                  <a:off x="1923675" y="1681150"/>
                  <a:ext cx="388500" cy="388475"/>
                </a:xfrm>
                <a:custGeom>
                  <a:rect b="b" l="l" r="r" t="t"/>
                  <a:pathLst>
                    <a:path extrusionOk="0" fill="none" h="15539" w="15540">
                      <a:moveTo>
                        <a:pt x="11277" y="0"/>
                      </a:moveTo>
                      <a:lnTo>
                        <a:pt x="756" y="10546"/>
                      </a:lnTo>
                      <a:lnTo>
                        <a:pt x="756" y="10546"/>
                      </a:lnTo>
                      <a:lnTo>
                        <a:pt x="683" y="10619"/>
                      </a:lnTo>
                      <a:lnTo>
                        <a:pt x="634" y="10692"/>
                      </a:lnTo>
                      <a:lnTo>
                        <a:pt x="610" y="10765"/>
                      </a:lnTo>
                      <a:lnTo>
                        <a:pt x="585" y="10863"/>
                      </a:lnTo>
                      <a:lnTo>
                        <a:pt x="1" y="14881"/>
                      </a:lnTo>
                      <a:lnTo>
                        <a:pt x="1" y="14881"/>
                      </a:lnTo>
                      <a:lnTo>
                        <a:pt x="1" y="15003"/>
                      </a:lnTo>
                      <a:lnTo>
                        <a:pt x="25" y="15149"/>
                      </a:lnTo>
                      <a:lnTo>
                        <a:pt x="98" y="15271"/>
                      </a:lnTo>
                      <a:lnTo>
                        <a:pt x="171" y="15368"/>
                      </a:lnTo>
                      <a:lnTo>
                        <a:pt x="171" y="15368"/>
                      </a:lnTo>
                      <a:lnTo>
                        <a:pt x="269" y="15441"/>
                      </a:lnTo>
                      <a:lnTo>
                        <a:pt x="366" y="15490"/>
                      </a:lnTo>
                      <a:lnTo>
                        <a:pt x="464" y="15514"/>
                      </a:lnTo>
                      <a:lnTo>
                        <a:pt x="585" y="15539"/>
                      </a:lnTo>
                      <a:lnTo>
                        <a:pt x="585" y="15539"/>
                      </a:lnTo>
                      <a:lnTo>
                        <a:pt x="659" y="15539"/>
                      </a:lnTo>
                      <a:lnTo>
                        <a:pt x="4677" y="14954"/>
                      </a:lnTo>
                      <a:lnTo>
                        <a:pt x="4677" y="14954"/>
                      </a:lnTo>
                      <a:lnTo>
                        <a:pt x="4848" y="14905"/>
                      </a:lnTo>
                      <a:lnTo>
                        <a:pt x="4921" y="14857"/>
                      </a:lnTo>
                      <a:lnTo>
                        <a:pt x="4994" y="14784"/>
                      </a:lnTo>
                      <a:lnTo>
                        <a:pt x="15539" y="4262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28"/>
                <p:cNvSpPr/>
                <p:nvPr/>
              </p:nvSpPr>
              <p:spPr>
                <a:xfrm>
                  <a:off x="1974225" y="1711575"/>
                  <a:ext cx="261825" cy="261850"/>
                </a:xfrm>
                <a:custGeom>
                  <a:rect b="b" l="l" r="r" t="t"/>
                  <a:pathLst>
                    <a:path extrusionOk="0" fill="none" h="10474" w="10473">
                      <a:moveTo>
                        <a:pt x="0" y="10474"/>
                      </a:moveTo>
                      <a:lnTo>
                        <a:pt x="10473" y="1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28"/>
                <p:cNvSpPr/>
                <p:nvPr/>
              </p:nvSpPr>
              <p:spPr>
                <a:xfrm>
                  <a:off x="1934650" y="2014200"/>
                  <a:ext cx="44475" cy="44475"/>
                </a:xfrm>
                <a:custGeom>
                  <a:rect b="b" l="l" r="r" t="t"/>
                  <a:pathLst>
                    <a:path extrusionOk="0" fill="none" h="1779" w="1779">
                      <a:moveTo>
                        <a:pt x="1778" y="1778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28"/>
                <p:cNvSpPr/>
                <p:nvPr/>
              </p:nvSpPr>
              <p:spPr>
                <a:xfrm>
                  <a:off x="1944375" y="1947225"/>
                  <a:ext cx="101725" cy="101700"/>
                </a:xfrm>
                <a:custGeom>
                  <a:rect b="b" l="l" r="r" t="t"/>
                  <a:pathLst>
                    <a:path extrusionOk="0" fill="none" h="4068" w="4069">
                      <a:moveTo>
                        <a:pt x="1" y="49"/>
                      </a:moveTo>
                      <a:lnTo>
                        <a:pt x="1" y="49"/>
                      </a:lnTo>
                      <a:lnTo>
                        <a:pt x="25" y="0"/>
                      </a:lnTo>
                      <a:lnTo>
                        <a:pt x="25" y="0"/>
                      </a:lnTo>
                      <a:lnTo>
                        <a:pt x="4068" y="4043"/>
                      </a:lnTo>
                      <a:lnTo>
                        <a:pt x="4068" y="4043"/>
                      </a:lnTo>
                      <a:lnTo>
                        <a:pt x="4068" y="4043"/>
                      </a:lnTo>
                      <a:lnTo>
                        <a:pt x="4020" y="4068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" name="Google Shape;169;p28"/>
              <p:cNvGrpSpPr/>
              <p:nvPr/>
            </p:nvGrpSpPr>
            <p:grpSpPr>
              <a:xfrm>
                <a:off x="1894554" y="3744920"/>
                <a:ext cx="168659" cy="407326"/>
                <a:chOff x="3384375" y="2267500"/>
                <a:chExt cx="203375" cy="507825"/>
              </a:xfrm>
            </p:grpSpPr>
            <p:sp>
              <p:nvSpPr>
                <p:cNvPr id="170" name="Google Shape;170;p28"/>
                <p:cNvSpPr/>
                <p:nvPr/>
              </p:nvSpPr>
              <p:spPr>
                <a:xfrm>
                  <a:off x="3384375" y="2373425"/>
                  <a:ext cx="203375" cy="401900"/>
                </a:xfrm>
                <a:custGeom>
                  <a:rect b="b" l="l" r="r" t="t"/>
                  <a:pathLst>
                    <a:path extrusionOk="0" fill="none" h="16076" w="8135">
                      <a:moveTo>
                        <a:pt x="4896" y="1"/>
                      </a:moveTo>
                      <a:lnTo>
                        <a:pt x="4896" y="1"/>
                      </a:lnTo>
                      <a:lnTo>
                        <a:pt x="4701" y="74"/>
                      </a:lnTo>
                      <a:lnTo>
                        <a:pt x="4506" y="147"/>
                      </a:lnTo>
                      <a:lnTo>
                        <a:pt x="4287" y="196"/>
                      </a:lnTo>
                      <a:lnTo>
                        <a:pt x="4068" y="196"/>
                      </a:lnTo>
                      <a:lnTo>
                        <a:pt x="4068" y="196"/>
                      </a:lnTo>
                      <a:lnTo>
                        <a:pt x="3848" y="196"/>
                      </a:lnTo>
                      <a:lnTo>
                        <a:pt x="3654" y="147"/>
                      </a:lnTo>
                      <a:lnTo>
                        <a:pt x="3434" y="98"/>
                      </a:lnTo>
                      <a:lnTo>
                        <a:pt x="3240" y="1"/>
                      </a:lnTo>
                      <a:lnTo>
                        <a:pt x="3240" y="1"/>
                      </a:lnTo>
                      <a:lnTo>
                        <a:pt x="2996" y="50"/>
                      </a:lnTo>
                      <a:lnTo>
                        <a:pt x="2777" y="98"/>
                      </a:lnTo>
                      <a:lnTo>
                        <a:pt x="2558" y="171"/>
                      </a:lnTo>
                      <a:lnTo>
                        <a:pt x="2363" y="269"/>
                      </a:lnTo>
                      <a:lnTo>
                        <a:pt x="2168" y="366"/>
                      </a:lnTo>
                      <a:lnTo>
                        <a:pt x="1973" y="464"/>
                      </a:lnTo>
                      <a:lnTo>
                        <a:pt x="1803" y="585"/>
                      </a:lnTo>
                      <a:lnTo>
                        <a:pt x="1632" y="731"/>
                      </a:lnTo>
                      <a:lnTo>
                        <a:pt x="1486" y="878"/>
                      </a:lnTo>
                      <a:lnTo>
                        <a:pt x="1340" y="1024"/>
                      </a:lnTo>
                      <a:lnTo>
                        <a:pt x="1072" y="1365"/>
                      </a:lnTo>
                      <a:lnTo>
                        <a:pt x="853" y="1779"/>
                      </a:lnTo>
                      <a:lnTo>
                        <a:pt x="658" y="2193"/>
                      </a:lnTo>
                      <a:lnTo>
                        <a:pt x="488" y="2680"/>
                      </a:lnTo>
                      <a:lnTo>
                        <a:pt x="341" y="3167"/>
                      </a:lnTo>
                      <a:lnTo>
                        <a:pt x="244" y="3727"/>
                      </a:lnTo>
                      <a:lnTo>
                        <a:pt x="147" y="4287"/>
                      </a:lnTo>
                      <a:lnTo>
                        <a:pt x="73" y="4896"/>
                      </a:lnTo>
                      <a:lnTo>
                        <a:pt x="49" y="5529"/>
                      </a:lnTo>
                      <a:lnTo>
                        <a:pt x="25" y="6187"/>
                      </a:lnTo>
                      <a:lnTo>
                        <a:pt x="0" y="6869"/>
                      </a:lnTo>
                      <a:lnTo>
                        <a:pt x="0" y="6869"/>
                      </a:lnTo>
                      <a:lnTo>
                        <a:pt x="25" y="7015"/>
                      </a:lnTo>
                      <a:lnTo>
                        <a:pt x="49" y="7161"/>
                      </a:lnTo>
                      <a:lnTo>
                        <a:pt x="98" y="7307"/>
                      </a:lnTo>
                      <a:lnTo>
                        <a:pt x="171" y="7405"/>
                      </a:lnTo>
                      <a:lnTo>
                        <a:pt x="268" y="7502"/>
                      </a:lnTo>
                      <a:lnTo>
                        <a:pt x="390" y="7575"/>
                      </a:lnTo>
                      <a:lnTo>
                        <a:pt x="512" y="7624"/>
                      </a:lnTo>
                      <a:lnTo>
                        <a:pt x="658" y="7648"/>
                      </a:lnTo>
                      <a:lnTo>
                        <a:pt x="658" y="7648"/>
                      </a:lnTo>
                      <a:lnTo>
                        <a:pt x="804" y="7624"/>
                      </a:lnTo>
                      <a:lnTo>
                        <a:pt x="926" y="7575"/>
                      </a:lnTo>
                      <a:lnTo>
                        <a:pt x="1048" y="7502"/>
                      </a:lnTo>
                      <a:lnTo>
                        <a:pt x="1145" y="7405"/>
                      </a:lnTo>
                      <a:lnTo>
                        <a:pt x="1218" y="7307"/>
                      </a:lnTo>
                      <a:lnTo>
                        <a:pt x="1267" y="7161"/>
                      </a:lnTo>
                      <a:lnTo>
                        <a:pt x="1291" y="7015"/>
                      </a:lnTo>
                      <a:lnTo>
                        <a:pt x="1316" y="6869"/>
                      </a:lnTo>
                      <a:lnTo>
                        <a:pt x="1316" y="6869"/>
                      </a:lnTo>
                      <a:lnTo>
                        <a:pt x="1340" y="6260"/>
                      </a:lnTo>
                      <a:lnTo>
                        <a:pt x="1413" y="5554"/>
                      </a:lnTo>
                      <a:lnTo>
                        <a:pt x="1510" y="4847"/>
                      </a:lnTo>
                      <a:lnTo>
                        <a:pt x="1632" y="4141"/>
                      </a:lnTo>
                      <a:lnTo>
                        <a:pt x="1754" y="3532"/>
                      </a:lnTo>
                      <a:lnTo>
                        <a:pt x="1876" y="3021"/>
                      </a:lnTo>
                      <a:lnTo>
                        <a:pt x="1998" y="2680"/>
                      </a:lnTo>
                      <a:lnTo>
                        <a:pt x="2046" y="2607"/>
                      </a:lnTo>
                      <a:lnTo>
                        <a:pt x="2095" y="2582"/>
                      </a:lnTo>
                      <a:lnTo>
                        <a:pt x="2095" y="2582"/>
                      </a:lnTo>
                      <a:lnTo>
                        <a:pt x="2095" y="2631"/>
                      </a:lnTo>
                      <a:lnTo>
                        <a:pt x="2119" y="2729"/>
                      </a:lnTo>
                      <a:lnTo>
                        <a:pt x="2119" y="3143"/>
                      </a:lnTo>
                      <a:lnTo>
                        <a:pt x="2071" y="4555"/>
                      </a:lnTo>
                      <a:lnTo>
                        <a:pt x="1949" y="6577"/>
                      </a:lnTo>
                      <a:lnTo>
                        <a:pt x="1827" y="8842"/>
                      </a:lnTo>
                      <a:lnTo>
                        <a:pt x="1535" y="13128"/>
                      </a:lnTo>
                      <a:lnTo>
                        <a:pt x="1389" y="15077"/>
                      </a:lnTo>
                      <a:lnTo>
                        <a:pt x="1389" y="15077"/>
                      </a:lnTo>
                      <a:lnTo>
                        <a:pt x="1389" y="15247"/>
                      </a:lnTo>
                      <a:lnTo>
                        <a:pt x="1413" y="15418"/>
                      </a:lnTo>
                      <a:lnTo>
                        <a:pt x="1462" y="15564"/>
                      </a:lnTo>
                      <a:lnTo>
                        <a:pt x="1559" y="15710"/>
                      </a:lnTo>
                      <a:lnTo>
                        <a:pt x="1657" y="15856"/>
                      </a:lnTo>
                      <a:lnTo>
                        <a:pt x="1778" y="15953"/>
                      </a:lnTo>
                      <a:lnTo>
                        <a:pt x="1924" y="16026"/>
                      </a:lnTo>
                      <a:lnTo>
                        <a:pt x="2095" y="16075"/>
                      </a:lnTo>
                      <a:lnTo>
                        <a:pt x="2095" y="16075"/>
                      </a:lnTo>
                      <a:lnTo>
                        <a:pt x="2217" y="16075"/>
                      </a:lnTo>
                      <a:lnTo>
                        <a:pt x="2217" y="16075"/>
                      </a:lnTo>
                      <a:lnTo>
                        <a:pt x="2387" y="16075"/>
                      </a:lnTo>
                      <a:lnTo>
                        <a:pt x="2509" y="16026"/>
                      </a:lnTo>
                      <a:lnTo>
                        <a:pt x="2655" y="15953"/>
                      </a:lnTo>
                      <a:lnTo>
                        <a:pt x="2777" y="15880"/>
                      </a:lnTo>
                      <a:lnTo>
                        <a:pt x="2874" y="15758"/>
                      </a:lnTo>
                      <a:lnTo>
                        <a:pt x="2947" y="15637"/>
                      </a:lnTo>
                      <a:lnTo>
                        <a:pt x="3020" y="15491"/>
                      </a:lnTo>
                      <a:lnTo>
                        <a:pt x="3045" y="15344"/>
                      </a:lnTo>
                      <a:lnTo>
                        <a:pt x="3702" y="8525"/>
                      </a:lnTo>
                      <a:lnTo>
                        <a:pt x="3702" y="8525"/>
                      </a:lnTo>
                      <a:lnTo>
                        <a:pt x="3727" y="8452"/>
                      </a:lnTo>
                      <a:lnTo>
                        <a:pt x="3775" y="8330"/>
                      </a:lnTo>
                      <a:lnTo>
                        <a:pt x="3824" y="8282"/>
                      </a:lnTo>
                      <a:lnTo>
                        <a:pt x="3873" y="8208"/>
                      </a:lnTo>
                      <a:lnTo>
                        <a:pt x="3970" y="8184"/>
                      </a:lnTo>
                      <a:lnTo>
                        <a:pt x="4068" y="8160"/>
                      </a:lnTo>
                      <a:lnTo>
                        <a:pt x="4068" y="8160"/>
                      </a:lnTo>
                      <a:lnTo>
                        <a:pt x="4165" y="8184"/>
                      </a:lnTo>
                      <a:lnTo>
                        <a:pt x="4263" y="8208"/>
                      </a:lnTo>
                      <a:lnTo>
                        <a:pt x="4311" y="8282"/>
                      </a:lnTo>
                      <a:lnTo>
                        <a:pt x="4360" y="8330"/>
                      </a:lnTo>
                      <a:lnTo>
                        <a:pt x="4409" y="8452"/>
                      </a:lnTo>
                      <a:lnTo>
                        <a:pt x="4433" y="8525"/>
                      </a:lnTo>
                      <a:lnTo>
                        <a:pt x="5091" y="15344"/>
                      </a:lnTo>
                      <a:lnTo>
                        <a:pt x="5091" y="15344"/>
                      </a:lnTo>
                      <a:lnTo>
                        <a:pt x="5115" y="15491"/>
                      </a:lnTo>
                      <a:lnTo>
                        <a:pt x="5188" y="15637"/>
                      </a:lnTo>
                      <a:lnTo>
                        <a:pt x="5261" y="15758"/>
                      </a:lnTo>
                      <a:lnTo>
                        <a:pt x="5358" y="15880"/>
                      </a:lnTo>
                      <a:lnTo>
                        <a:pt x="5480" y="15953"/>
                      </a:lnTo>
                      <a:lnTo>
                        <a:pt x="5626" y="16026"/>
                      </a:lnTo>
                      <a:lnTo>
                        <a:pt x="5748" y="16075"/>
                      </a:lnTo>
                      <a:lnTo>
                        <a:pt x="5919" y="16075"/>
                      </a:lnTo>
                      <a:lnTo>
                        <a:pt x="5919" y="16075"/>
                      </a:lnTo>
                      <a:lnTo>
                        <a:pt x="6040" y="16075"/>
                      </a:lnTo>
                      <a:lnTo>
                        <a:pt x="6040" y="16075"/>
                      </a:lnTo>
                      <a:lnTo>
                        <a:pt x="6211" y="16026"/>
                      </a:lnTo>
                      <a:lnTo>
                        <a:pt x="6357" y="15953"/>
                      </a:lnTo>
                      <a:lnTo>
                        <a:pt x="6479" y="15856"/>
                      </a:lnTo>
                      <a:lnTo>
                        <a:pt x="6576" y="15710"/>
                      </a:lnTo>
                      <a:lnTo>
                        <a:pt x="6674" y="15564"/>
                      </a:lnTo>
                      <a:lnTo>
                        <a:pt x="6722" y="15418"/>
                      </a:lnTo>
                      <a:lnTo>
                        <a:pt x="6747" y="15247"/>
                      </a:lnTo>
                      <a:lnTo>
                        <a:pt x="6747" y="15077"/>
                      </a:lnTo>
                      <a:lnTo>
                        <a:pt x="6747" y="15077"/>
                      </a:lnTo>
                      <a:lnTo>
                        <a:pt x="6601" y="13128"/>
                      </a:lnTo>
                      <a:lnTo>
                        <a:pt x="6333" y="8890"/>
                      </a:lnTo>
                      <a:lnTo>
                        <a:pt x="6187" y="6601"/>
                      </a:lnTo>
                      <a:lnTo>
                        <a:pt x="6089" y="4604"/>
                      </a:lnTo>
                      <a:lnTo>
                        <a:pt x="6040" y="3167"/>
                      </a:lnTo>
                      <a:lnTo>
                        <a:pt x="6040" y="2753"/>
                      </a:lnTo>
                      <a:lnTo>
                        <a:pt x="6040" y="2582"/>
                      </a:lnTo>
                      <a:lnTo>
                        <a:pt x="6040" y="2582"/>
                      </a:lnTo>
                      <a:lnTo>
                        <a:pt x="6065" y="2582"/>
                      </a:lnTo>
                      <a:lnTo>
                        <a:pt x="6089" y="2582"/>
                      </a:lnTo>
                      <a:lnTo>
                        <a:pt x="6138" y="2680"/>
                      </a:lnTo>
                      <a:lnTo>
                        <a:pt x="6235" y="2996"/>
                      </a:lnTo>
                      <a:lnTo>
                        <a:pt x="6381" y="3484"/>
                      </a:lnTo>
                      <a:lnTo>
                        <a:pt x="6503" y="4117"/>
                      </a:lnTo>
                      <a:lnTo>
                        <a:pt x="6625" y="4823"/>
                      </a:lnTo>
                      <a:lnTo>
                        <a:pt x="6722" y="5554"/>
                      </a:lnTo>
                      <a:lnTo>
                        <a:pt x="6795" y="6260"/>
                      </a:lnTo>
                      <a:lnTo>
                        <a:pt x="6820" y="6869"/>
                      </a:lnTo>
                      <a:lnTo>
                        <a:pt x="6820" y="6869"/>
                      </a:lnTo>
                      <a:lnTo>
                        <a:pt x="6844" y="7015"/>
                      </a:lnTo>
                      <a:lnTo>
                        <a:pt x="6869" y="7161"/>
                      </a:lnTo>
                      <a:lnTo>
                        <a:pt x="6917" y="7307"/>
                      </a:lnTo>
                      <a:lnTo>
                        <a:pt x="6990" y="7405"/>
                      </a:lnTo>
                      <a:lnTo>
                        <a:pt x="7088" y="7502"/>
                      </a:lnTo>
                      <a:lnTo>
                        <a:pt x="7209" y="7575"/>
                      </a:lnTo>
                      <a:lnTo>
                        <a:pt x="7331" y="7624"/>
                      </a:lnTo>
                      <a:lnTo>
                        <a:pt x="7477" y="7648"/>
                      </a:lnTo>
                      <a:lnTo>
                        <a:pt x="7477" y="7648"/>
                      </a:lnTo>
                      <a:lnTo>
                        <a:pt x="7624" y="7624"/>
                      </a:lnTo>
                      <a:lnTo>
                        <a:pt x="7745" y="7575"/>
                      </a:lnTo>
                      <a:lnTo>
                        <a:pt x="7867" y="7502"/>
                      </a:lnTo>
                      <a:lnTo>
                        <a:pt x="7964" y="7405"/>
                      </a:lnTo>
                      <a:lnTo>
                        <a:pt x="8038" y="7307"/>
                      </a:lnTo>
                      <a:lnTo>
                        <a:pt x="8086" y="7161"/>
                      </a:lnTo>
                      <a:lnTo>
                        <a:pt x="8111" y="7015"/>
                      </a:lnTo>
                      <a:lnTo>
                        <a:pt x="8135" y="6869"/>
                      </a:lnTo>
                      <a:lnTo>
                        <a:pt x="8135" y="6869"/>
                      </a:lnTo>
                      <a:lnTo>
                        <a:pt x="8111" y="5505"/>
                      </a:lnTo>
                      <a:lnTo>
                        <a:pt x="8086" y="4872"/>
                      </a:lnTo>
                      <a:lnTo>
                        <a:pt x="8038" y="4287"/>
                      </a:lnTo>
                      <a:lnTo>
                        <a:pt x="7964" y="3703"/>
                      </a:lnTo>
                      <a:lnTo>
                        <a:pt x="7867" y="3167"/>
                      </a:lnTo>
                      <a:lnTo>
                        <a:pt x="7745" y="2656"/>
                      </a:lnTo>
                      <a:lnTo>
                        <a:pt x="7599" y="2168"/>
                      </a:lnTo>
                      <a:lnTo>
                        <a:pt x="7404" y="1754"/>
                      </a:lnTo>
                      <a:lnTo>
                        <a:pt x="7185" y="1365"/>
                      </a:lnTo>
                      <a:lnTo>
                        <a:pt x="7063" y="1170"/>
                      </a:lnTo>
                      <a:lnTo>
                        <a:pt x="6917" y="999"/>
                      </a:lnTo>
                      <a:lnTo>
                        <a:pt x="6771" y="853"/>
                      </a:lnTo>
                      <a:lnTo>
                        <a:pt x="6625" y="707"/>
                      </a:lnTo>
                      <a:lnTo>
                        <a:pt x="6454" y="561"/>
                      </a:lnTo>
                      <a:lnTo>
                        <a:pt x="6260" y="439"/>
                      </a:lnTo>
                      <a:lnTo>
                        <a:pt x="6065" y="342"/>
                      </a:lnTo>
                      <a:lnTo>
                        <a:pt x="5870" y="244"/>
                      </a:lnTo>
                      <a:lnTo>
                        <a:pt x="5651" y="171"/>
                      </a:lnTo>
                      <a:lnTo>
                        <a:pt x="5407" y="98"/>
                      </a:lnTo>
                      <a:lnTo>
                        <a:pt x="5164" y="50"/>
                      </a:lnTo>
                      <a:lnTo>
                        <a:pt x="4896" y="1"/>
                      </a:lnTo>
                      <a:lnTo>
                        <a:pt x="489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28"/>
                <p:cNvSpPr/>
                <p:nvPr/>
              </p:nvSpPr>
              <p:spPr>
                <a:xfrm>
                  <a:off x="3443425" y="2267500"/>
                  <a:ext cx="85275" cy="93775"/>
                </a:xfrm>
                <a:custGeom>
                  <a:rect b="b" l="l" r="r" t="t"/>
                  <a:pathLst>
                    <a:path extrusionOk="0" fill="none" h="3751" w="3411">
                      <a:moveTo>
                        <a:pt x="1" y="1705"/>
                      </a:moveTo>
                      <a:lnTo>
                        <a:pt x="1" y="1705"/>
                      </a:lnTo>
                      <a:lnTo>
                        <a:pt x="1" y="1510"/>
                      </a:lnTo>
                      <a:lnTo>
                        <a:pt x="25" y="1315"/>
                      </a:lnTo>
                      <a:lnTo>
                        <a:pt x="74" y="1145"/>
                      </a:lnTo>
                      <a:lnTo>
                        <a:pt x="123" y="999"/>
                      </a:lnTo>
                      <a:lnTo>
                        <a:pt x="196" y="852"/>
                      </a:lnTo>
                      <a:lnTo>
                        <a:pt x="293" y="706"/>
                      </a:lnTo>
                      <a:lnTo>
                        <a:pt x="391" y="585"/>
                      </a:lnTo>
                      <a:lnTo>
                        <a:pt x="488" y="463"/>
                      </a:lnTo>
                      <a:lnTo>
                        <a:pt x="610" y="341"/>
                      </a:lnTo>
                      <a:lnTo>
                        <a:pt x="756" y="268"/>
                      </a:lnTo>
                      <a:lnTo>
                        <a:pt x="902" y="171"/>
                      </a:lnTo>
                      <a:lnTo>
                        <a:pt x="1048" y="122"/>
                      </a:lnTo>
                      <a:lnTo>
                        <a:pt x="1194" y="49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876" y="0"/>
                      </a:lnTo>
                      <a:lnTo>
                        <a:pt x="2047" y="24"/>
                      </a:lnTo>
                      <a:lnTo>
                        <a:pt x="2217" y="49"/>
                      </a:lnTo>
                      <a:lnTo>
                        <a:pt x="2363" y="122"/>
                      </a:lnTo>
                      <a:lnTo>
                        <a:pt x="2509" y="171"/>
                      </a:lnTo>
                      <a:lnTo>
                        <a:pt x="2656" y="268"/>
                      </a:lnTo>
                      <a:lnTo>
                        <a:pt x="2802" y="341"/>
                      </a:lnTo>
                      <a:lnTo>
                        <a:pt x="2923" y="463"/>
                      </a:lnTo>
                      <a:lnTo>
                        <a:pt x="3021" y="585"/>
                      </a:lnTo>
                      <a:lnTo>
                        <a:pt x="3118" y="706"/>
                      </a:lnTo>
                      <a:lnTo>
                        <a:pt x="3216" y="852"/>
                      </a:lnTo>
                      <a:lnTo>
                        <a:pt x="3289" y="999"/>
                      </a:lnTo>
                      <a:lnTo>
                        <a:pt x="3337" y="1145"/>
                      </a:lnTo>
                      <a:lnTo>
                        <a:pt x="3386" y="1315"/>
                      </a:lnTo>
                      <a:lnTo>
                        <a:pt x="3411" y="1510"/>
                      </a:lnTo>
                      <a:lnTo>
                        <a:pt x="3411" y="1705"/>
                      </a:lnTo>
                      <a:lnTo>
                        <a:pt x="3411" y="1705"/>
                      </a:lnTo>
                      <a:lnTo>
                        <a:pt x="3411" y="1900"/>
                      </a:lnTo>
                      <a:lnTo>
                        <a:pt x="3386" y="2095"/>
                      </a:lnTo>
                      <a:lnTo>
                        <a:pt x="3337" y="2265"/>
                      </a:lnTo>
                      <a:lnTo>
                        <a:pt x="3289" y="2460"/>
                      </a:lnTo>
                      <a:lnTo>
                        <a:pt x="3216" y="2630"/>
                      </a:lnTo>
                      <a:lnTo>
                        <a:pt x="3118" y="2801"/>
                      </a:lnTo>
                      <a:lnTo>
                        <a:pt x="3021" y="2971"/>
                      </a:lnTo>
                      <a:lnTo>
                        <a:pt x="2923" y="3117"/>
                      </a:lnTo>
                      <a:lnTo>
                        <a:pt x="2802" y="3264"/>
                      </a:lnTo>
                      <a:lnTo>
                        <a:pt x="2656" y="3385"/>
                      </a:lnTo>
                      <a:lnTo>
                        <a:pt x="2509" y="3483"/>
                      </a:lnTo>
                      <a:lnTo>
                        <a:pt x="2363" y="3580"/>
                      </a:lnTo>
                      <a:lnTo>
                        <a:pt x="2217" y="3653"/>
                      </a:lnTo>
                      <a:lnTo>
                        <a:pt x="2047" y="3702"/>
                      </a:lnTo>
                      <a:lnTo>
                        <a:pt x="1876" y="3751"/>
                      </a:lnTo>
                      <a:lnTo>
                        <a:pt x="1706" y="3751"/>
                      </a:lnTo>
                      <a:lnTo>
                        <a:pt x="1706" y="3751"/>
                      </a:lnTo>
                      <a:lnTo>
                        <a:pt x="1535" y="3751"/>
                      </a:lnTo>
                      <a:lnTo>
                        <a:pt x="1365" y="3702"/>
                      </a:lnTo>
                      <a:lnTo>
                        <a:pt x="1194" y="3653"/>
                      </a:lnTo>
                      <a:lnTo>
                        <a:pt x="1048" y="3580"/>
                      </a:lnTo>
                      <a:lnTo>
                        <a:pt x="902" y="3483"/>
                      </a:lnTo>
                      <a:lnTo>
                        <a:pt x="756" y="3385"/>
                      </a:lnTo>
                      <a:lnTo>
                        <a:pt x="610" y="3264"/>
                      </a:lnTo>
                      <a:lnTo>
                        <a:pt x="488" y="3117"/>
                      </a:lnTo>
                      <a:lnTo>
                        <a:pt x="391" y="2971"/>
                      </a:lnTo>
                      <a:lnTo>
                        <a:pt x="293" y="2801"/>
                      </a:lnTo>
                      <a:lnTo>
                        <a:pt x="196" y="2630"/>
                      </a:lnTo>
                      <a:lnTo>
                        <a:pt x="123" y="2460"/>
                      </a:lnTo>
                      <a:lnTo>
                        <a:pt x="74" y="2265"/>
                      </a:lnTo>
                      <a:lnTo>
                        <a:pt x="25" y="2095"/>
                      </a:lnTo>
                      <a:lnTo>
                        <a:pt x="1" y="1900"/>
                      </a:lnTo>
                      <a:lnTo>
                        <a:pt x="1" y="1705"/>
                      </a:lnTo>
                      <a:lnTo>
                        <a:pt x="1" y="170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72" name="Google Shape;172;p28"/>
          <p:cNvGrpSpPr/>
          <p:nvPr/>
        </p:nvGrpSpPr>
        <p:grpSpPr>
          <a:xfrm>
            <a:off x="746300" y="1572600"/>
            <a:ext cx="4947075" cy="2434625"/>
            <a:chOff x="746300" y="1572600"/>
            <a:chExt cx="4947075" cy="2434625"/>
          </a:xfrm>
        </p:grpSpPr>
        <p:cxnSp>
          <p:nvCxnSpPr>
            <p:cNvPr id="173" name="Google Shape;173;p28"/>
            <p:cNvCxnSpPr/>
            <p:nvPr/>
          </p:nvCxnSpPr>
          <p:spPr>
            <a:xfrm flipH="1" rot="10800000">
              <a:off x="756250" y="3712125"/>
              <a:ext cx="4905300" cy="99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" name="Google Shape;174;p28"/>
            <p:cNvSpPr txBox="1"/>
            <p:nvPr/>
          </p:nvSpPr>
          <p:spPr>
            <a:xfrm>
              <a:off x="1931075" y="3462189"/>
              <a:ext cx="37623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Manejo de </a:t>
              </a:r>
              <a:r>
                <a:rPr lang="en" sz="900">
                  <a:solidFill>
                    <a:schemeClr val="dk2"/>
                  </a:solidFill>
                  <a:highlight>
                    <a:schemeClr val="accent3"/>
                  </a:highlight>
                  <a:latin typeface="Roboto"/>
                  <a:ea typeface="Roboto"/>
                  <a:cs typeface="Roboto"/>
                  <a:sym typeface="Roboto"/>
                </a:rPr>
                <a:t>grupo: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groupadd, groupmod y groupdel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5" name="Google Shape;175;p28"/>
            <p:cNvGrpSpPr/>
            <p:nvPr/>
          </p:nvGrpSpPr>
          <p:grpSpPr>
            <a:xfrm>
              <a:off x="1149763" y="3415325"/>
              <a:ext cx="591900" cy="591900"/>
              <a:chOff x="4294600" y="2633513"/>
              <a:chExt cx="591900" cy="591900"/>
            </a:xfrm>
          </p:grpSpPr>
          <p:sp>
            <p:nvSpPr>
              <p:cNvPr id="176" name="Google Shape;176;p28"/>
              <p:cNvSpPr/>
              <p:nvPr/>
            </p:nvSpPr>
            <p:spPr>
              <a:xfrm>
                <a:off x="4294600" y="2633513"/>
                <a:ext cx="591900" cy="591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7" name="Google Shape;177;p28"/>
              <p:cNvGrpSpPr/>
              <p:nvPr/>
            </p:nvGrpSpPr>
            <p:grpSpPr>
              <a:xfrm>
                <a:off x="4470374" y="2857786"/>
                <a:ext cx="87939" cy="219584"/>
                <a:chOff x="3384375" y="2267500"/>
                <a:chExt cx="203375" cy="507825"/>
              </a:xfrm>
            </p:grpSpPr>
            <p:sp>
              <p:nvSpPr>
                <p:cNvPr id="178" name="Google Shape;178;p28"/>
                <p:cNvSpPr/>
                <p:nvPr/>
              </p:nvSpPr>
              <p:spPr>
                <a:xfrm>
                  <a:off x="3384375" y="2373425"/>
                  <a:ext cx="203375" cy="401900"/>
                </a:xfrm>
                <a:custGeom>
                  <a:rect b="b" l="l" r="r" t="t"/>
                  <a:pathLst>
                    <a:path extrusionOk="0" fill="none" h="16076" w="8135">
                      <a:moveTo>
                        <a:pt x="4896" y="1"/>
                      </a:moveTo>
                      <a:lnTo>
                        <a:pt x="4896" y="1"/>
                      </a:lnTo>
                      <a:lnTo>
                        <a:pt x="4701" y="74"/>
                      </a:lnTo>
                      <a:lnTo>
                        <a:pt x="4506" y="147"/>
                      </a:lnTo>
                      <a:lnTo>
                        <a:pt x="4287" y="196"/>
                      </a:lnTo>
                      <a:lnTo>
                        <a:pt x="4068" y="196"/>
                      </a:lnTo>
                      <a:lnTo>
                        <a:pt x="4068" y="196"/>
                      </a:lnTo>
                      <a:lnTo>
                        <a:pt x="3848" y="196"/>
                      </a:lnTo>
                      <a:lnTo>
                        <a:pt x="3654" y="147"/>
                      </a:lnTo>
                      <a:lnTo>
                        <a:pt x="3434" y="98"/>
                      </a:lnTo>
                      <a:lnTo>
                        <a:pt x="3240" y="1"/>
                      </a:lnTo>
                      <a:lnTo>
                        <a:pt x="3240" y="1"/>
                      </a:lnTo>
                      <a:lnTo>
                        <a:pt x="2996" y="50"/>
                      </a:lnTo>
                      <a:lnTo>
                        <a:pt x="2777" y="98"/>
                      </a:lnTo>
                      <a:lnTo>
                        <a:pt x="2558" y="171"/>
                      </a:lnTo>
                      <a:lnTo>
                        <a:pt x="2363" y="269"/>
                      </a:lnTo>
                      <a:lnTo>
                        <a:pt x="2168" y="366"/>
                      </a:lnTo>
                      <a:lnTo>
                        <a:pt x="1973" y="464"/>
                      </a:lnTo>
                      <a:lnTo>
                        <a:pt x="1803" y="585"/>
                      </a:lnTo>
                      <a:lnTo>
                        <a:pt x="1632" y="731"/>
                      </a:lnTo>
                      <a:lnTo>
                        <a:pt x="1486" y="878"/>
                      </a:lnTo>
                      <a:lnTo>
                        <a:pt x="1340" y="1024"/>
                      </a:lnTo>
                      <a:lnTo>
                        <a:pt x="1072" y="1365"/>
                      </a:lnTo>
                      <a:lnTo>
                        <a:pt x="853" y="1779"/>
                      </a:lnTo>
                      <a:lnTo>
                        <a:pt x="658" y="2193"/>
                      </a:lnTo>
                      <a:lnTo>
                        <a:pt x="488" y="2680"/>
                      </a:lnTo>
                      <a:lnTo>
                        <a:pt x="341" y="3167"/>
                      </a:lnTo>
                      <a:lnTo>
                        <a:pt x="244" y="3727"/>
                      </a:lnTo>
                      <a:lnTo>
                        <a:pt x="147" y="4287"/>
                      </a:lnTo>
                      <a:lnTo>
                        <a:pt x="73" y="4896"/>
                      </a:lnTo>
                      <a:lnTo>
                        <a:pt x="49" y="5529"/>
                      </a:lnTo>
                      <a:lnTo>
                        <a:pt x="25" y="6187"/>
                      </a:lnTo>
                      <a:lnTo>
                        <a:pt x="0" y="6869"/>
                      </a:lnTo>
                      <a:lnTo>
                        <a:pt x="0" y="6869"/>
                      </a:lnTo>
                      <a:lnTo>
                        <a:pt x="25" y="7015"/>
                      </a:lnTo>
                      <a:lnTo>
                        <a:pt x="49" y="7161"/>
                      </a:lnTo>
                      <a:lnTo>
                        <a:pt x="98" y="7307"/>
                      </a:lnTo>
                      <a:lnTo>
                        <a:pt x="171" y="7405"/>
                      </a:lnTo>
                      <a:lnTo>
                        <a:pt x="268" y="7502"/>
                      </a:lnTo>
                      <a:lnTo>
                        <a:pt x="390" y="7575"/>
                      </a:lnTo>
                      <a:lnTo>
                        <a:pt x="512" y="7624"/>
                      </a:lnTo>
                      <a:lnTo>
                        <a:pt x="658" y="7648"/>
                      </a:lnTo>
                      <a:lnTo>
                        <a:pt x="658" y="7648"/>
                      </a:lnTo>
                      <a:lnTo>
                        <a:pt x="804" y="7624"/>
                      </a:lnTo>
                      <a:lnTo>
                        <a:pt x="926" y="7575"/>
                      </a:lnTo>
                      <a:lnTo>
                        <a:pt x="1048" y="7502"/>
                      </a:lnTo>
                      <a:lnTo>
                        <a:pt x="1145" y="7405"/>
                      </a:lnTo>
                      <a:lnTo>
                        <a:pt x="1218" y="7307"/>
                      </a:lnTo>
                      <a:lnTo>
                        <a:pt x="1267" y="7161"/>
                      </a:lnTo>
                      <a:lnTo>
                        <a:pt x="1291" y="7015"/>
                      </a:lnTo>
                      <a:lnTo>
                        <a:pt x="1316" y="6869"/>
                      </a:lnTo>
                      <a:lnTo>
                        <a:pt x="1316" y="6869"/>
                      </a:lnTo>
                      <a:lnTo>
                        <a:pt x="1340" y="6260"/>
                      </a:lnTo>
                      <a:lnTo>
                        <a:pt x="1413" y="5554"/>
                      </a:lnTo>
                      <a:lnTo>
                        <a:pt x="1510" y="4847"/>
                      </a:lnTo>
                      <a:lnTo>
                        <a:pt x="1632" y="4141"/>
                      </a:lnTo>
                      <a:lnTo>
                        <a:pt x="1754" y="3532"/>
                      </a:lnTo>
                      <a:lnTo>
                        <a:pt x="1876" y="3021"/>
                      </a:lnTo>
                      <a:lnTo>
                        <a:pt x="1998" y="2680"/>
                      </a:lnTo>
                      <a:lnTo>
                        <a:pt x="2046" y="2607"/>
                      </a:lnTo>
                      <a:lnTo>
                        <a:pt x="2095" y="2582"/>
                      </a:lnTo>
                      <a:lnTo>
                        <a:pt x="2095" y="2582"/>
                      </a:lnTo>
                      <a:lnTo>
                        <a:pt x="2095" y="2631"/>
                      </a:lnTo>
                      <a:lnTo>
                        <a:pt x="2119" y="2729"/>
                      </a:lnTo>
                      <a:lnTo>
                        <a:pt x="2119" y="3143"/>
                      </a:lnTo>
                      <a:lnTo>
                        <a:pt x="2071" y="4555"/>
                      </a:lnTo>
                      <a:lnTo>
                        <a:pt x="1949" y="6577"/>
                      </a:lnTo>
                      <a:lnTo>
                        <a:pt x="1827" y="8842"/>
                      </a:lnTo>
                      <a:lnTo>
                        <a:pt x="1535" y="13128"/>
                      </a:lnTo>
                      <a:lnTo>
                        <a:pt x="1389" y="15077"/>
                      </a:lnTo>
                      <a:lnTo>
                        <a:pt x="1389" y="15077"/>
                      </a:lnTo>
                      <a:lnTo>
                        <a:pt x="1389" y="15247"/>
                      </a:lnTo>
                      <a:lnTo>
                        <a:pt x="1413" y="15418"/>
                      </a:lnTo>
                      <a:lnTo>
                        <a:pt x="1462" y="15564"/>
                      </a:lnTo>
                      <a:lnTo>
                        <a:pt x="1559" y="15710"/>
                      </a:lnTo>
                      <a:lnTo>
                        <a:pt x="1657" y="15856"/>
                      </a:lnTo>
                      <a:lnTo>
                        <a:pt x="1778" y="15953"/>
                      </a:lnTo>
                      <a:lnTo>
                        <a:pt x="1924" y="16026"/>
                      </a:lnTo>
                      <a:lnTo>
                        <a:pt x="2095" y="16075"/>
                      </a:lnTo>
                      <a:lnTo>
                        <a:pt x="2095" y="16075"/>
                      </a:lnTo>
                      <a:lnTo>
                        <a:pt x="2217" y="16075"/>
                      </a:lnTo>
                      <a:lnTo>
                        <a:pt x="2217" y="16075"/>
                      </a:lnTo>
                      <a:lnTo>
                        <a:pt x="2387" y="16075"/>
                      </a:lnTo>
                      <a:lnTo>
                        <a:pt x="2509" y="16026"/>
                      </a:lnTo>
                      <a:lnTo>
                        <a:pt x="2655" y="15953"/>
                      </a:lnTo>
                      <a:lnTo>
                        <a:pt x="2777" y="15880"/>
                      </a:lnTo>
                      <a:lnTo>
                        <a:pt x="2874" y="15758"/>
                      </a:lnTo>
                      <a:lnTo>
                        <a:pt x="2947" y="15637"/>
                      </a:lnTo>
                      <a:lnTo>
                        <a:pt x="3020" y="15491"/>
                      </a:lnTo>
                      <a:lnTo>
                        <a:pt x="3045" y="15344"/>
                      </a:lnTo>
                      <a:lnTo>
                        <a:pt x="3702" y="8525"/>
                      </a:lnTo>
                      <a:lnTo>
                        <a:pt x="3702" y="8525"/>
                      </a:lnTo>
                      <a:lnTo>
                        <a:pt x="3727" y="8452"/>
                      </a:lnTo>
                      <a:lnTo>
                        <a:pt x="3775" y="8330"/>
                      </a:lnTo>
                      <a:lnTo>
                        <a:pt x="3824" y="8282"/>
                      </a:lnTo>
                      <a:lnTo>
                        <a:pt x="3873" y="8208"/>
                      </a:lnTo>
                      <a:lnTo>
                        <a:pt x="3970" y="8184"/>
                      </a:lnTo>
                      <a:lnTo>
                        <a:pt x="4068" y="8160"/>
                      </a:lnTo>
                      <a:lnTo>
                        <a:pt x="4068" y="8160"/>
                      </a:lnTo>
                      <a:lnTo>
                        <a:pt x="4165" y="8184"/>
                      </a:lnTo>
                      <a:lnTo>
                        <a:pt x="4263" y="8208"/>
                      </a:lnTo>
                      <a:lnTo>
                        <a:pt x="4311" y="8282"/>
                      </a:lnTo>
                      <a:lnTo>
                        <a:pt x="4360" y="8330"/>
                      </a:lnTo>
                      <a:lnTo>
                        <a:pt x="4409" y="8452"/>
                      </a:lnTo>
                      <a:lnTo>
                        <a:pt x="4433" y="8525"/>
                      </a:lnTo>
                      <a:lnTo>
                        <a:pt x="5091" y="15344"/>
                      </a:lnTo>
                      <a:lnTo>
                        <a:pt x="5091" y="15344"/>
                      </a:lnTo>
                      <a:lnTo>
                        <a:pt x="5115" y="15491"/>
                      </a:lnTo>
                      <a:lnTo>
                        <a:pt x="5188" y="15637"/>
                      </a:lnTo>
                      <a:lnTo>
                        <a:pt x="5261" y="15758"/>
                      </a:lnTo>
                      <a:lnTo>
                        <a:pt x="5358" y="15880"/>
                      </a:lnTo>
                      <a:lnTo>
                        <a:pt x="5480" y="15953"/>
                      </a:lnTo>
                      <a:lnTo>
                        <a:pt x="5626" y="16026"/>
                      </a:lnTo>
                      <a:lnTo>
                        <a:pt x="5748" y="16075"/>
                      </a:lnTo>
                      <a:lnTo>
                        <a:pt x="5919" y="16075"/>
                      </a:lnTo>
                      <a:lnTo>
                        <a:pt x="5919" y="16075"/>
                      </a:lnTo>
                      <a:lnTo>
                        <a:pt x="6040" y="16075"/>
                      </a:lnTo>
                      <a:lnTo>
                        <a:pt x="6040" y="16075"/>
                      </a:lnTo>
                      <a:lnTo>
                        <a:pt x="6211" y="16026"/>
                      </a:lnTo>
                      <a:lnTo>
                        <a:pt x="6357" y="15953"/>
                      </a:lnTo>
                      <a:lnTo>
                        <a:pt x="6479" y="15856"/>
                      </a:lnTo>
                      <a:lnTo>
                        <a:pt x="6576" y="15710"/>
                      </a:lnTo>
                      <a:lnTo>
                        <a:pt x="6674" y="15564"/>
                      </a:lnTo>
                      <a:lnTo>
                        <a:pt x="6722" y="15418"/>
                      </a:lnTo>
                      <a:lnTo>
                        <a:pt x="6747" y="15247"/>
                      </a:lnTo>
                      <a:lnTo>
                        <a:pt x="6747" y="15077"/>
                      </a:lnTo>
                      <a:lnTo>
                        <a:pt x="6747" y="15077"/>
                      </a:lnTo>
                      <a:lnTo>
                        <a:pt x="6601" y="13128"/>
                      </a:lnTo>
                      <a:lnTo>
                        <a:pt x="6333" y="8890"/>
                      </a:lnTo>
                      <a:lnTo>
                        <a:pt x="6187" y="6601"/>
                      </a:lnTo>
                      <a:lnTo>
                        <a:pt x="6089" y="4604"/>
                      </a:lnTo>
                      <a:lnTo>
                        <a:pt x="6040" y="3167"/>
                      </a:lnTo>
                      <a:lnTo>
                        <a:pt x="6040" y="2753"/>
                      </a:lnTo>
                      <a:lnTo>
                        <a:pt x="6040" y="2582"/>
                      </a:lnTo>
                      <a:lnTo>
                        <a:pt x="6040" y="2582"/>
                      </a:lnTo>
                      <a:lnTo>
                        <a:pt x="6065" y="2582"/>
                      </a:lnTo>
                      <a:lnTo>
                        <a:pt x="6089" y="2582"/>
                      </a:lnTo>
                      <a:lnTo>
                        <a:pt x="6138" y="2680"/>
                      </a:lnTo>
                      <a:lnTo>
                        <a:pt x="6235" y="2996"/>
                      </a:lnTo>
                      <a:lnTo>
                        <a:pt x="6381" y="3484"/>
                      </a:lnTo>
                      <a:lnTo>
                        <a:pt x="6503" y="4117"/>
                      </a:lnTo>
                      <a:lnTo>
                        <a:pt x="6625" y="4823"/>
                      </a:lnTo>
                      <a:lnTo>
                        <a:pt x="6722" y="5554"/>
                      </a:lnTo>
                      <a:lnTo>
                        <a:pt x="6795" y="6260"/>
                      </a:lnTo>
                      <a:lnTo>
                        <a:pt x="6820" y="6869"/>
                      </a:lnTo>
                      <a:lnTo>
                        <a:pt x="6820" y="6869"/>
                      </a:lnTo>
                      <a:lnTo>
                        <a:pt x="6844" y="7015"/>
                      </a:lnTo>
                      <a:lnTo>
                        <a:pt x="6869" y="7161"/>
                      </a:lnTo>
                      <a:lnTo>
                        <a:pt x="6917" y="7307"/>
                      </a:lnTo>
                      <a:lnTo>
                        <a:pt x="6990" y="7405"/>
                      </a:lnTo>
                      <a:lnTo>
                        <a:pt x="7088" y="7502"/>
                      </a:lnTo>
                      <a:lnTo>
                        <a:pt x="7209" y="7575"/>
                      </a:lnTo>
                      <a:lnTo>
                        <a:pt x="7331" y="7624"/>
                      </a:lnTo>
                      <a:lnTo>
                        <a:pt x="7477" y="7648"/>
                      </a:lnTo>
                      <a:lnTo>
                        <a:pt x="7477" y="7648"/>
                      </a:lnTo>
                      <a:lnTo>
                        <a:pt x="7624" y="7624"/>
                      </a:lnTo>
                      <a:lnTo>
                        <a:pt x="7745" y="7575"/>
                      </a:lnTo>
                      <a:lnTo>
                        <a:pt x="7867" y="7502"/>
                      </a:lnTo>
                      <a:lnTo>
                        <a:pt x="7964" y="7405"/>
                      </a:lnTo>
                      <a:lnTo>
                        <a:pt x="8038" y="7307"/>
                      </a:lnTo>
                      <a:lnTo>
                        <a:pt x="8086" y="7161"/>
                      </a:lnTo>
                      <a:lnTo>
                        <a:pt x="8111" y="7015"/>
                      </a:lnTo>
                      <a:lnTo>
                        <a:pt x="8135" y="6869"/>
                      </a:lnTo>
                      <a:lnTo>
                        <a:pt x="8135" y="6869"/>
                      </a:lnTo>
                      <a:lnTo>
                        <a:pt x="8111" y="5505"/>
                      </a:lnTo>
                      <a:lnTo>
                        <a:pt x="8086" y="4872"/>
                      </a:lnTo>
                      <a:lnTo>
                        <a:pt x="8038" y="4287"/>
                      </a:lnTo>
                      <a:lnTo>
                        <a:pt x="7964" y="3703"/>
                      </a:lnTo>
                      <a:lnTo>
                        <a:pt x="7867" y="3167"/>
                      </a:lnTo>
                      <a:lnTo>
                        <a:pt x="7745" y="2656"/>
                      </a:lnTo>
                      <a:lnTo>
                        <a:pt x="7599" y="2168"/>
                      </a:lnTo>
                      <a:lnTo>
                        <a:pt x="7404" y="1754"/>
                      </a:lnTo>
                      <a:lnTo>
                        <a:pt x="7185" y="1365"/>
                      </a:lnTo>
                      <a:lnTo>
                        <a:pt x="7063" y="1170"/>
                      </a:lnTo>
                      <a:lnTo>
                        <a:pt x="6917" y="999"/>
                      </a:lnTo>
                      <a:lnTo>
                        <a:pt x="6771" y="853"/>
                      </a:lnTo>
                      <a:lnTo>
                        <a:pt x="6625" y="707"/>
                      </a:lnTo>
                      <a:lnTo>
                        <a:pt x="6454" y="561"/>
                      </a:lnTo>
                      <a:lnTo>
                        <a:pt x="6260" y="439"/>
                      </a:lnTo>
                      <a:lnTo>
                        <a:pt x="6065" y="342"/>
                      </a:lnTo>
                      <a:lnTo>
                        <a:pt x="5870" y="244"/>
                      </a:lnTo>
                      <a:lnTo>
                        <a:pt x="5651" y="171"/>
                      </a:lnTo>
                      <a:lnTo>
                        <a:pt x="5407" y="98"/>
                      </a:lnTo>
                      <a:lnTo>
                        <a:pt x="5164" y="50"/>
                      </a:lnTo>
                      <a:lnTo>
                        <a:pt x="4896" y="1"/>
                      </a:lnTo>
                      <a:lnTo>
                        <a:pt x="489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28"/>
                <p:cNvSpPr/>
                <p:nvPr/>
              </p:nvSpPr>
              <p:spPr>
                <a:xfrm>
                  <a:off x="3443425" y="2267500"/>
                  <a:ext cx="85275" cy="93775"/>
                </a:xfrm>
                <a:custGeom>
                  <a:rect b="b" l="l" r="r" t="t"/>
                  <a:pathLst>
                    <a:path extrusionOk="0" fill="none" h="3751" w="3411">
                      <a:moveTo>
                        <a:pt x="1" y="1705"/>
                      </a:moveTo>
                      <a:lnTo>
                        <a:pt x="1" y="1705"/>
                      </a:lnTo>
                      <a:lnTo>
                        <a:pt x="1" y="1510"/>
                      </a:lnTo>
                      <a:lnTo>
                        <a:pt x="25" y="1315"/>
                      </a:lnTo>
                      <a:lnTo>
                        <a:pt x="74" y="1145"/>
                      </a:lnTo>
                      <a:lnTo>
                        <a:pt x="123" y="999"/>
                      </a:lnTo>
                      <a:lnTo>
                        <a:pt x="196" y="852"/>
                      </a:lnTo>
                      <a:lnTo>
                        <a:pt x="293" y="706"/>
                      </a:lnTo>
                      <a:lnTo>
                        <a:pt x="391" y="585"/>
                      </a:lnTo>
                      <a:lnTo>
                        <a:pt x="488" y="463"/>
                      </a:lnTo>
                      <a:lnTo>
                        <a:pt x="610" y="341"/>
                      </a:lnTo>
                      <a:lnTo>
                        <a:pt x="756" y="268"/>
                      </a:lnTo>
                      <a:lnTo>
                        <a:pt x="902" y="171"/>
                      </a:lnTo>
                      <a:lnTo>
                        <a:pt x="1048" y="122"/>
                      </a:lnTo>
                      <a:lnTo>
                        <a:pt x="1194" y="49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876" y="0"/>
                      </a:lnTo>
                      <a:lnTo>
                        <a:pt x="2047" y="24"/>
                      </a:lnTo>
                      <a:lnTo>
                        <a:pt x="2217" y="49"/>
                      </a:lnTo>
                      <a:lnTo>
                        <a:pt x="2363" y="122"/>
                      </a:lnTo>
                      <a:lnTo>
                        <a:pt x="2509" y="171"/>
                      </a:lnTo>
                      <a:lnTo>
                        <a:pt x="2656" y="268"/>
                      </a:lnTo>
                      <a:lnTo>
                        <a:pt x="2802" y="341"/>
                      </a:lnTo>
                      <a:lnTo>
                        <a:pt x="2923" y="463"/>
                      </a:lnTo>
                      <a:lnTo>
                        <a:pt x="3021" y="585"/>
                      </a:lnTo>
                      <a:lnTo>
                        <a:pt x="3118" y="706"/>
                      </a:lnTo>
                      <a:lnTo>
                        <a:pt x="3216" y="852"/>
                      </a:lnTo>
                      <a:lnTo>
                        <a:pt x="3289" y="999"/>
                      </a:lnTo>
                      <a:lnTo>
                        <a:pt x="3337" y="1145"/>
                      </a:lnTo>
                      <a:lnTo>
                        <a:pt x="3386" y="1315"/>
                      </a:lnTo>
                      <a:lnTo>
                        <a:pt x="3411" y="1510"/>
                      </a:lnTo>
                      <a:lnTo>
                        <a:pt x="3411" y="1705"/>
                      </a:lnTo>
                      <a:lnTo>
                        <a:pt x="3411" y="1705"/>
                      </a:lnTo>
                      <a:lnTo>
                        <a:pt x="3411" y="1900"/>
                      </a:lnTo>
                      <a:lnTo>
                        <a:pt x="3386" y="2095"/>
                      </a:lnTo>
                      <a:lnTo>
                        <a:pt x="3337" y="2265"/>
                      </a:lnTo>
                      <a:lnTo>
                        <a:pt x="3289" y="2460"/>
                      </a:lnTo>
                      <a:lnTo>
                        <a:pt x="3216" y="2630"/>
                      </a:lnTo>
                      <a:lnTo>
                        <a:pt x="3118" y="2801"/>
                      </a:lnTo>
                      <a:lnTo>
                        <a:pt x="3021" y="2971"/>
                      </a:lnTo>
                      <a:lnTo>
                        <a:pt x="2923" y="3117"/>
                      </a:lnTo>
                      <a:lnTo>
                        <a:pt x="2802" y="3264"/>
                      </a:lnTo>
                      <a:lnTo>
                        <a:pt x="2656" y="3385"/>
                      </a:lnTo>
                      <a:lnTo>
                        <a:pt x="2509" y="3483"/>
                      </a:lnTo>
                      <a:lnTo>
                        <a:pt x="2363" y="3580"/>
                      </a:lnTo>
                      <a:lnTo>
                        <a:pt x="2217" y="3653"/>
                      </a:lnTo>
                      <a:lnTo>
                        <a:pt x="2047" y="3702"/>
                      </a:lnTo>
                      <a:lnTo>
                        <a:pt x="1876" y="3751"/>
                      </a:lnTo>
                      <a:lnTo>
                        <a:pt x="1706" y="3751"/>
                      </a:lnTo>
                      <a:lnTo>
                        <a:pt x="1706" y="3751"/>
                      </a:lnTo>
                      <a:lnTo>
                        <a:pt x="1535" y="3751"/>
                      </a:lnTo>
                      <a:lnTo>
                        <a:pt x="1365" y="3702"/>
                      </a:lnTo>
                      <a:lnTo>
                        <a:pt x="1194" y="3653"/>
                      </a:lnTo>
                      <a:lnTo>
                        <a:pt x="1048" y="3580"/>
                      </a:lnTo>
                      <a:lnTo>
                        <a:pt x="902" y="3483"/>
                      </a:lnTo>
                      <a:lnTo>
                        <a:pt x="756" y="3385"/>
                      </a:lnTo>
                      <a:lnTo>
                        <a:pt x="610" y="3264"/>
                      </a:lnTo>
                      <a:lnTo>
                        <a:pt x="488" y="3117"/>
                      </a:lnTo>
                      <a:lnTo>
                        <a:pt x="391" y="2971"/>
                      </a:lnTo>
                      <a:lnTo>
                        <a:pt x="293" y="2801"/>
                      </a:lnTo>
                      <a:lnTo>
                        <a:pt x="196" y="2630"/>
                      </a:lnTo>
                      <a:lnTo>
                        <a:pt x="123" y="2460"/>
                      </a:lnTo>
                      <a:lnTo>
                        <a:pt x="74" y="2265"/>
                      </a:lnTo>
                      <a:lnTo>
                        <a:pt x="25" y="2095"/>
                      </a:lnTo>
                      <a:lnTo>
                        <a:pt x="1" y="1900"/>
                      </a:lnTo>
                      <a:lnTo>
                        <a:pt x="1" y="1705"/>
                      </a:lnTo>
                      <a:lnTo>
                        <a:pt x="1" y="170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0" name="Google Shape;180;p28"/>
              <p:cNvGrpSpPr/>
              <p:nvPr/>
            </p:nvGrpSpPr>
            <p:grpSpPr>
              <a:xfrm>
                <a:off x="4546574" y="2781586"/>
                <a:ext cx="87939" cy="219584"/>
                <a:chOff x="3384375" y="2267500"/>
                <a:chExt cx="203375" cy="507825"/>
              </a:xfrm>
            </p:grpSpPr>
            <p:sp>
              <p:nvSpPr>
                <p:cNvPr id="181" name="Google Shape;181;p28"/>
                <p:cNvSpPr/>
                <p:nvPr/>
              </p:nvSpPr>
              <p:spPr>
                <a:xfrm>
                  <a:off x="3384375" y="2373425"/>
                  <a:ext cx="203375" cy="401900"/>
                </a:xfrm>
                <a:custGeom>
                  <a:rect b="b" l="l" r="r" t="t"/>
                  <a:pathLst>
                    <a:path extrusionOk="0" fill="none" h="16076" w="8135">
                      <a:moveTo>
                        <a:pt x="4896" y="1"/>
                      </a:moveTo>
                      <a:lnTo>
                        <a:pt x="4896" y="1"/>
                      </a:lnTo>
                      <a:lnTo>
                        <a:pt x="4701" y="74"/>
                      </a:lnTo>
                      <a:lnTo>
                        <a:pt x="4506" y="147"/>
                      </a:lnTo>
                      <a:lnTo>
                        <a:pt x="4287" y="196"/>
                      </a:lnTo>
                      <a:lnTo>
                        <a:pt x="4068" y="196"/>
                      </a:lnTo>
                      <a:lnTo>
                        <a:pt x="4068" y="196"/>
                      </a:lnTo>
                      <a:lnTo>
                        <a:pt x="3848" y="196"/>
                      </a:lnTo>
                      <a:lnTo>
                        <a:pt x="3654" y="147"/>
                      </a:lnTo>
                      <a:lnTo>
                        <a:pt x="3434" y="98"/>
                      </a:lnTo>
                      <a:lnTo>
                        <a:pt x="3240" y="1"/>
                      </a:lnTo>
                      <a:lnTo>
                        <a:pt x="3240" y="1"/>
                      </a:lnTo>
                      <a:lnTo>
                        <a:pt x="2996" y="50"/>
                      </a:lnTo>
                      <a:lnTo>
                        <a:pt x="2777" y="98"/>
                      </a:lnTo>
                      <a:lnTo>
                        <a:pt x="2558" y="171"/>
                      </a:lnTo>
                      <a:lnTo>
                        <a:pt x="2363" y="269"/>
                      </a:lnTo>
                      <a:lnTo>
                        <a:pt x="2168" y="366"/>
                      </a:lnTo>
                      <a:lnTo>
                        <a:pt x="1973" y="464"/>
                      </a:lnTo>
                      <a:lnTo>
                        <a:pt x="1803" y="585"/>
                      </a:lnTo>
                      <a:lnTo>
                        <a:pt x="1632" y="731"/>
                      </a:lnTo>
                      <a:lnTo>
                        <a:pt x="1486" y="878"/>
                      </a:lnTo>
                      <a:lnTo>
                        <a:pt x="1340" y="1024"/>
                      </a:lnTo>
                      <a:lnTo>
                        <a:pt x="1072" y="1365"/>
                      </a:lnTo>
                      <a:lnTo>
                        <a:pt x="853" y="1779"/>
                      </a:lnTo>
                      <a:lnTo>
                        <a:pt x="658" y="2193"/>
                      </a:lnTo>
                      <a:lnTo>
                        <a:pt x="488" y="2680"/>
                      </a:lnTo>
                      <a:lnTo>
                        <a:pt x="341" y="3167"/>
                      </a:lnTo>
                      <a:lnTo>
                        <a:pt x="244" y="3727"/>
                      </a:lnTo>
                      <a:lnTo>
                        <a:pt x="147" y="4287"/>
                      </a:lnTo>
                      <a:lnTo>
                        <a:pt x="73" y="4896"/>
                      </a:lnTo>
                      <a:lnTo>
                        <a:pt x="49" y="5529"/>
                      </a:lnTo>
                      <a:lnTo>
                        <a:pt x="25" y="6187"/>
                      </a:lnTo>
                      <a:lnTo>
                        <a:pt x="0" y="6869"/>
                      </a:lnTo>
                      <a:lnTo>
                        <a:pt x="0" y="6869"/>
                      </a:lnTo>
                      <a:lnTo>
                        <a:pt x="25" y="7015"/>
                      </a:lnTo>
                      <a:lnTo>
                        <a:pt x="49" y="7161"/>
                      </a:lnTo>
                      <a:lnTo>
                        <a:pt x="98" y="7307"/>
                      </a:lnTo>
                      <a:lnTo>
                        <a:pt x="171" y="7405"/>
                      </a:lnTo>
                      <a:lnTo>
                        <a:pt x="268" y="7502"/>
                      </a:lnTo>
                      <a:lnTo>
                        <a:pt x="390" y="7575"/>
                      </a:lnTo>
                      <a:lnTo>
                        <a:pt x="512" y="7624"/>
                      </a:lnTo>
                      <a:lnTo>
                        <a:pt x="658" y="7648"/>
                      </a:lnTo>
                      <a:lnTo>
                        <a:pt x="658" y="7648"/>
                      </a:lnTo>
                      <a:lnTo>
                        <a:pt x="804" y="7624"/>
                      </a:lnTo>
                      <a:lnTo>
                        <a:pt x="926" y="7575"/>
                      </a:lnTo>
                      <a:lnTo>
                        <a:pt x="1048" y="7502"/>
                      </a:lnTo>
                      <a:lnTo>
                        <a:pt x="1145" y="7405"/>
                      </a:lnTo>
                      <a:lnTo>
                        <a:pt x="1218" y="7307"/>
                      </a:lnTo>
                      <a:lnTo>
                        <a:pt x="1267" y="7161"/>
                      </a:lnTo>
                      <a:lnTo>
                        <a:pt x="1291" y="7015"/>
                      </a:lnTo>
                      <a:lnTo>
                        <a:pt x="1316" y="6869"/>
                      </a:lnTo>
                      <a:lnTo>
                        <a:pt x="1316" y="6869"/>
                      </a:lnTo>
                      <a:lnTo>
                        <a:pt x="1340" y="6260"/>
                      </a:lnTo>
                      <a:lnTo>
                        <a:pt x="1413" y="5554"/>
                      </a:lnTo>
                      <a:lnTo>
                        <a:pt x="1510" y="4847"/>
                      </a:lnTo>
                      <a:lnTo>
                        <a:pt x="1632" y="4141"/>
                      </a:lnTo>
                      <a:lnTo>
                        <a:pt x="1754" y="3532"/>
                      </a:lnTo>
                      <a:lnTo>
                        <a:pt x="1876" y="3021"/>
                      </a:lnTo>
                      <a:lnTo>
                        <a:pt x="1998" y="2680"/>
                      </a:lnTo>
                      <a:lnTo>
                        <a:pt x="2046" y="2607"/>
                      </a:lnTo>
                      <a:lnTo>
                        <a:pt x="2095" y="2582"/>
                      </a:lnTo>
                      <a:lnTo>
                        <a:pt x="2095" y="2582"/>
                      </a:lnTo>
                      <a:lnTo>
                        <a:pt x="2095" y="2631"/>
                      </a:lnTo>
                      <a:lnTo>
                        <a:pt x="2119" y="2729"/>
                      </a:lnTo>
                      <a:lnTo>
                        <a:pt x="2119" y="3143"/>
                      </a:lnTo>
                      <a:lnTo>
                        <a:pt x="2071" y="4555"/>
                      </a:lnTo>
                      <a:lnTo>
                        <a:pt x="1949" y="6577"/>
                      </a:lnTo>
                      <a:lnTo>
                        <a:pt x="1827" y="8842"/>
                      </a:lnTo>
                      <a:lnTo>
                        <a:pt x="1535" y="13128"/>
                      </a:lnTo>
                      <a:lnTo>
                        <a:pt x="1389" y="15077"/>
                      </a:lnTo>
                      <a:lnTo>
                        <a:pt x="1389" y="15077"/>
                      </a:lnTo>
                      <a:lnTo>
                        <a:pt x="1389" y="15247"/>
                      </a:lnTo>
                      <a:lnTo>
                        <a:pt x="1413" y="15418"/>
                      </a:lnTo>
                      <a:lnTo>
                        <a:pt x="1462" y="15564"/>
                      </a:lnTo>
                      <a:lnTo>
                        <a:pt x="1559" y="15710"/>
                      </a:lnTo>
                      <a:lnTo>
                        <a:pt x="1657" y="15856"/>
                      </a:lnTo>
                      <a:lnTo>
                        <a:pt x="1778" y="15953"/>
                      </a:lnTo>
                      <a:lnTo>
                        <a:pt x="1924" y="16026"/>
                      </a:lnTo>
                      <a:lnTo>
                        <a:pt x="2095" y="16075"/>
                      </a:lnTo>
                      <a:lnTo>
                        <a:pt x="2095" y="16075"/>
                      </a:lnTo>
                      <a:lnTo>
                        <a:pt x="2217" y="16075"/>
                      </a:lnTo>
                      <a:lnTo>
                        <a:pt x="2217" y="16075"/>
                      </a:lnTo>
                      <a:lnTo>
                        <a:pt x="2387" y="16075"/>
                      </a:lnTo>
                      <a:lnTo>
                        <a:pt x="2509" y="16026"/>
                      </a:lnTo>
                      <a:lnTo>
                        <a:pt x="2655" y="15953"/>
                      </a:lnTo>
                      <a:lnTo>
                        <a:pt x="2777" y="15880"/>
                      </a:lnTo>
                      <a:lnTo>
                        <a:pt x="2874" y="15758"/>
                      </a:lnTo>
                      <a:lnTo>
                        <a:pt x="2947" y="15637"/>
                      </a:lnTo>
                      <a:lnTo>
                        <a:pt x="3020" y="15491"/>
                      </a:lnTo>
                      <a:lnTo>
                        <a:pt x="3045" y="15344"/>
                      </a:lnTo>
                      <a:lnTo>
                        <a:pt x="3702" y="8525"/>
                      </a:lnTo>
                      <a:lnTo>
                        <a:pt x="3702" y="8525"/>
                      </a:lnTo>
                      <a:lnTo>
                        <a:pt x="3727" y="8452"/>
                      </a:lnTo>
                      <a:lnTo>
                        <a:pt x="3775" y="8330"/>
                      </a:lnTo>
                      <a:lnTo>
                        <a:pt x="3824" y="8282"/>
                      </a:lnTo>
                      <a:lnTo>
                        <a:pt x="3873" y="8208"/>
                      </a:lnTo>
                      <a:lnTo>
                        <a:pt x="3970" y="8184"/>
                      </a:lnTo>
                      <a:lnTo>
                        <a:pt x="4068" y="8160"/>
                      </a:lnTo>
                      <a:lnTo>
                        <a:pt x="4068" y="8160"/>
                      </a:lnTo>
                      <a:lnTo>
                        <a:pt x="4165" y="8184"/>
                      </a:lnTo>
                      <a:lnTo>
                        <a:pt x="4263" y="8208"/>
                      </a:lnTo>
                      <a:lnTo>
                        <a:pt x="4311" y="8282"/>
                      </a:lnTo>
                      <a:lnTo>
                        <a:pt x="4360" y="8330"/>
                      </a:lnTo>
                      <a:lnTo>
                        <a:pt x="4409" y="8452"/>
                      </a:lnTo>
                      <a:lnTo>
                        <a:pt x="4433" y="8525"/>
                      </a:lnTo>
                      <a:lnTo>
                        <a:pt x="5091" y="15344"/>
                      </a:lnTo>
                      <a:lnTo>
                        <a:pt x="5091" y="15344"/>
                      </a:lnTo>
                      <a:lnTo>
                        <a:pt x="5115" y="15491"/>
                      </a:lnTo>
                      <a:lnTo>
                        <a:pt x="5188" y="15637"/>
                      </a:lnTo>
                      <a:lnTo>
                        <a:pt x="5261" y="15758"/>
                      </a:lnTo>
                      <a:lnTo>
                        <a:pt x="5358" y="15880"/>
                      </a:lnTo>
                      <a:lnTo>
                        <a:pt x="5480" y="15953"/>
                      </a:lnTo>
                      <a:lnTo>
                        <a:pt x="5626" y="16026"/>
                      </a:lnTo>
                      <a:lnTo>
                        <a:pt x="5748" y="16075"/>
                      </a:lnTo>
                      <a:lnTo>
                        <a:pt x="5919" y="16075"/>
                      </a:lnTo>
                      <a:lnTo>
                        <a:pt x="5919" y="16075"/>
                      </a:lnTo>
                      <a:lnTo>
                        <a:pt x="6040" y="16075"/>
                      </a:lnTo>
                      <a:lnTo>
                        <a:pt x="6040" y="16075"/>
                      </a:lnTo>
                      <a:lnTo>
                        <a:pt x="6211" y="16026"/>
                      </a:lnTo>
                      <a:lnTo>
                        <a:pt x="6357" y="15953"/>
                      </a:lnTo>
                      <a:lnTo>
                        <a:pt x="6479" y="15856"/>
                      </a:lnTo>
                      <a:lnTo>
                        <a:pt x="6576" y="15710"/>
                      </a:lnTo>
                      <a:lnTo>
                        <a:pt x="6674" y="15564"/>
                      </a:lnTo>
                      <a:lnTo>
                        <a:pt x="6722" y="15418"/>
                      </a:lnTo>
                      <a:lnTo>
                        <a:pt x="6747" y="15247"/>
                      </a:lnTo>
                      <a:lnTo>
                        <a:pt x="6747" y="15077"/>
                      </a:lnTo>
                      <a:lnTo>
                        <a:pt x="6747" y="15077"/>
                      </a:lnTo>
                      <a:lnTo>
                        <a:pt x="6601" y="13128"/>
                      </a:lnTo>
                      <a:lnTo>
                        <a:pt x="6333" y="8890"/>
                      </a:lnTo>
                      <a:lnTo>
                        <a:pt x="6187" y="6601"/>
                      </a:lnTo>
                      <a:lnTo>
                        <a:pt x="6089" y="4604"/>
                      </a:lnTo>
                      <a:lnTo>
                        <a:pt x="6040" y="3167"/>
                      </a:lnTo>
                      <a:lnTo>
                        <a:pt x="6040" y="2753"/>
                      </a:lnTo>
                      <a:lnTo>
                        <a:pt x="6040" y="2582"/>
                      </a:lnTo>
                      <a:lnTo>
                        <a:pt x="6040" y="2582"/>
                      </a:lnTo>
                      <a:lnTo>
                        <a:pt x="6065" y="2582"/>
                      </a:lnTo>
                      <a:lnTo>
                        <a:pt x="6089" y="2582"/>
                      </a:lnTo>
                      <a:lnTo>
                        <a:pt x="6138" y="2680"/>
                      </a:lnTo>
                      <a:lnTo>
                        <a:pt x="6235" y="2996"/>
                      </a:lnTo>
                      <a:lnTo>
                        <a:pt x="6381" y="3484"/>
                      </a:lnTo>
                      <a:lnTo>
                        <a:pt x="6503" y="4117"/>
                      </a:lnTo>
                      <a:lnTo>
                        <a:pt x="6625" y="4823"/>
                      </a:lnTo>
                      <a:lnTo>
                        <a:pt x="6722" y="5554"/>
                      </a:lnTo>
                      <a:lnTo>
                        <a:pt x="6795" y="6260"/>
                      </a:lnTo>
                      <a:lnTo>
                        <a:pt x="6820" y="6869"/>
                      </a:lnTo>
                      <a:lnTo>
                        <a:pt x="6820" y="6869"/>
                      </a:lnTo>
                      <a:lnTo>
                        <a:pt x="6844" y="7015"/>
                      </a:lnTo>
                      <a:lnTo>
                        <a:pt x="6869" y="7161"/>
                      </a:lnTo>
                      <a:lnTo>
                        <a:pt x="6917" y="7307"/>
                      </a:lnTo>
                      <a:lnTo>
                        <a:pt x="6990" y="7405"/>
                      </a:lnTo>
                      <a:lnTo>
                        <a:pt x="7088" y="7502"/>
                      </a:lnTo>
                      <a:lnTo>
                        <a:pt x="7209" y="7575"/>
                      </a:lnTo>
                      <a:lnTo>
                        <a:pt x="7331" y="7624"/>
                      </a:lnTo>
                      <a:lnTo>
                        <a:pt x="7477" y="7648"/>
                      </a:lnTo>
                      <a:lnTo>
                        <a:pt x="7477" y="7648"/>
                      </a:lnTo>
                      <a:lnTo>
                        <a:pt x="7624" y="7624"/>
                      </a:lnTo>
                      <a:lnTo>
                        <a:pt x="7745" y="7575"/>
                      </a:lnTo>
                      <a:lnTo>
                        <a:pt x="7867" y="7502"/>
                      </a:lnTo>
                      <a:lnTo>
                        <a:pt x="7964" y="7405"/>
                      </a:lnTo>
                      <a:lnTo>
                        <a:pt x="8038" y="7307"/>
                      </a:lnTo>
                      <a:lnTo>
                        <a:pt x="8086" y="7161"/>
                      </a:lnTo>
                      <a:lnTo>
                        <a:pt x="8111" y="7015"/>
                      </a:lnTo>
                      <a:lnTo>
                        <a:pt x="8135" y="6869"/>
                      </a:lnTo>
                      <a:lnTo>
                        <a:pt x="8135" y="6869"/>
                      </a:lnTo>
                      <a:lnTo>
                        <a:pt x="8111" y="5505"/>
                      </a:lnTo>
                      <a:lnTo>
                        <a:pt x="8086" y="4872"/>
                      </a:lnTo>
                      <a:lnTo>
                        <a:pt x="8038" y="4287"/>
                      </a:lnTo>
                      <a:lnTo>
                        <a:pt x="7964" y="3703"/>
                      </a:lnTo>
                      <a:lnTo>
                        <a:pt x="7867" y="3167"/>
                      </a:lnTo>
                      <a:lnTo>
                        <a:pt x="7745" y="2656"/>
                      </a:lnTo>
                      <a:lnTo>
                        <a:pt x="7599" y="2168"/>
                      </a:lnTo>
                      <a:lnTo>
                        <a:pt x="7404" y="1754"/>
                      </a:lnTo>
                      <a:lnTo>
                        <a:pt x="7185" y="1365"/>
                      </a:lnTo>
                      <a:lnTo>
                        <a:pt x="7063" y="1170"/>
                      </a:lnTo>
                      <a:lnTo>
                        <a:pt x="6917" y="999"/>
                      </a:lnTo>
                      <a:lnTo>
                        <a:pt x="6771" y="853"/>
                      </a:lnTo>
                      <a:lnTo>
                        <a:pt x="6625" y="707"/>
                      </a:lnTo>
                      <a:lnTo>
                        <a:pt x="6454" y="561"/>
                      </a:lnTo>
                      <a:lnTo>
                        <a:pt x="6260" y="439"/>
                      </a:lnTo>
                      <a:lnTo>
                        <a:pt x="6065" y="342"/>
                      </a:lnTo>
                      <a:lnTo>
                        <a:pt x="5870" y="244"/>
                      </a:lnTo>
                      <a:lnTo>
                        <a:pt x="5651" y="171"/>
                      </a:lnTo>
                      <a:lnTo>
                        <a:pt x="5407" y="98"/>
                      </a:lnTo>
                      <a:lnTo>
                        <a:pt x="5164" y="50"/>
                      </a:lnTo>
                      <a:lnTo>
                        <a:pt x="4896" y="1"/>
                      </a:lnTo>
                      <a:lnTo>
                        <a:pt x="489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28"/>
                <p:cNvSpPr/>
                <p:nvPr/>
              </p:nvSpPr>
              <p:spPr>
                <a:xfrm>
                  <a:off x="3443425" y="2267500"/>
                  <a:ext cx="85275" cy="93775"/>
                </a:xfrm>
                <a:custGeom>
                  <a:rect b="b" l="l" r="r" t="t"/>
                  <a:pathLst>
                    <a:path extrusionOk="0" fill="none" h="3751" w="3411">
                      <a:moveTo>
                        <a:pt x="1" y="1705"/>
                      </a:moveTo>
                      <a:lnTo>
                        <a:pt x="1" y="1705"/>
                      </a:lnTo>
                      <a:lnTo>
                        <a:pt x="1" y="1510"/>
                      </a:lnTo>
                      <a:lnTo>
                        <a:pt x="25" y="1315"/>
                      </a:lnTo>
                      <a:lnTo>
                        <a:pt x="74" y="1145"/>
                      </a:lnTo>
                      <a:lnTo>
                        <a:pt x="123" y="999"/>
                      </a:lnTo>
                      <a:lnTo>
                        <a:pt x="196" y="852"/>
                      </a:lnTo>
                      <a:lnTo>
                        <a:pt x="293" y="706"/>
                      </a:lnTo>
                      <a:lnTo>
                        <a:pt x="391" y="585"/>
                      </a:lnTo>
                      <a:lnTo>
                        <a:pt x="488" y="463"/>
                      </a:lnTo>
                      <a:lnTo>
                        <a:pt x="610" y="341"/>
                      </a:lnTo>
                      <a:lnTo>
                        <a:pt x="756" y="268"/>
                      </a:lnTo>
                      <a:lnTo>
                        <a:pt x="902" y="171"/>
                      </a:lnTo>
                      <a:lnTo>
                        <a:pt x="1048" y="122"/>
                      </a:lnTo>
                      <a:lnTo>
                        <a:pt x="1194" y="49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876" y="0"/>
                      </a:lnTo>
                      <a:lnTo>
                        <a:pt x="2047" y="24"/>
                      </a:lnTo>
                      <a:lnTo>
                        <a:pt x="2217" y="49"/>
                      </a:lnTo>
                      <a:lnTo>
                        <a:pt x="2363" y="122"/>
                      </a:lnTo>
                      <a:lnTo>
                        <a:pt x="2509" y="171"/>
                      </a:lnTo>
                      <a:lnTo>
                        <a:pt x="2656" y="268"/>
                      </a:lnTo>
                      <a:lnTo>
                        <a:pt x="2802" y="341"/>
                      </a:lnTo>
                      <a:lnTo>
                        <a:pt x="2923" y="463"/>
                      </a:lnTo>
                      <a:lnTo>
                        <a:pt x="3021" y="585"/>
                      </a:lnTo>
                      <a:lnTo>
                        <a:pt x="3118" y="706"/>
                      </a:lnTo>
                      <a:lnTo>
                        <a:pt x="3216" y="852"/>
                      </a:lnTo>
                      <a:lnTo>
                        <a:pt x="3289" y="999"/>
                      </a:lnTo>
                      <a:lnTo>
                        <a:pt x="3337" y="1145"/>
                      </a:lnTo>
                      <a:lnTo>
                        <a:pt x="3386" y="1315"/>
                      </a:lnTo>
                      <a:lnTo>
                        <a:pt x="3411" y="1510"/>
                      </a:lnTo>
                      <a:lnTo>
                        <a:pt x="3411" y="1705"/>
                      </a:lnTo>
                      <a:lnTo>
                        <a:pt x="3411" y="1705"/>
                      </a:lnTo>
                      <a:lnTo>
                        <a:pt x="3411" y="1900"/>
                      </a:lnTo>
                      <a:lnTo>
                        <a:pt x="3386" y="2095"/>
                      </a:lnTo>
                      <a:lnTo>
                        <a:pt x="3337" y="2265"/>
                      </a:lnTo>
                      <a:lnTo>
                        <a:pt x="3289" y="2460"/>
                      </a:lnTo>
                      <a:lnTo>
                        <a:pt x="3216" y="2630"/>
                      </a:lnTo>
                      <a:lnTo>
                        <a:pt x="3118" y="2801"/>
                      </a:lnTo>
                      <a:lnTo>
                        <a:pt x="3021" y="2971"/>
                      </a:lnTo>
                      <a:lnTo>
                        <a:pt x="2923" y="3117"/>
                      </a:lnTo>
                      <a:lnTo>
                        <a:pt x="2802" y="3264"/>
                      </a:lnTo>
                      <a:lnTo>
                        <a:pt x="2656" y="3385"/>
                      </a:lnTo>
                      <a:lnTo>
                        <a:pt x="2509" y="3483"/>
                      </a:lnTo>
                      <a:lnTo>
                        <a:pt x="2363" y="3580"/>
                      </a:lnTo>
                      <a:lnTo>
                        <a:pt x="2217" y="3653"/>
                      </a:lnTo>
                      <a:lnTo>
                        <a:pt x="2047" y="3702"/>
                      </a:lnTo>
                      <a:lnTo>
                        <a:pt x="1876" y="3751"/>
                      </a:lnTo>
                      <a:lnTo>
                        <a:pt x="1706" y="3751"/>
                      </a:lnTo>
                      <a:lnTo>
                        <a:pt x="1706" y="3751"/>
                      </a:lnTo>
                      <a:lnTo>
                        <a:pt x="1535" y="3751"/>
                      </a:lnTo>
                      <a:lnTo>
                        <a:pt x="1365" y="3702"/>
                      </a:lnTo>
                      <a:lnTo>
                        <a:pt x="1194" y="3653"/>
                      </a:lnTo>
                      <a:lnTo>
                        <a:pt x="1048" y="3580"/>
                      </a:lnTo>
                      <a:lnTo>
                        <a:pt x="902" y="3483"/>
                      </a:lnTo>
                      <a:lnTo>
                        <a:pt x="756" y="3385"/>
                      </a:lnTo>
                      <a:lnTo>
                        <a:pt x="610" y="3264"/>
                      </a:lnTo>
                      <a:lnTo>
                        <a:pt x="488" y="3117"/>
                      </a:lnTo>
                      <a:lnTo>
                        <a:pt x="391" y="2971"/>
                      </a:lnTo>
                      <a:lnTo>
                        <a:pt x="293" y="2801"/>
                      </a:lnTo>
                      <a:lnTo>
                        <a:pt x="196" y="2630"/>
                      </a:lnTo>
                      <a:lnTo>
                        <a:pt x="123" y="2460"/>
                      </a:lnTo>
                      <a:lnTo>
                        <a:pt x="74" y="2265"/>
                      </a:lnTo>
                      <a:lnTo>
                        <a:pt x="25" y="2095"/>
                      </a:lnTo>
                      <a:lnTo>
                        <a:pt x="1" y="1900"/>
                      </a:lnTo>
                      <a:lnTo>
                        <a:pt x="1" y="1705"/>
                      </a:lnTo>
                      <a:lnTo>
                        <a:pt x="1" y="170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3" name="Google Shape;183;p28"/>
              <p:cNvGrpSpPr/>
              <p:nvPr/>
            </p:nvGrpSpPr>
            <p:grpSpPr>
              <a:xfrm>
                <a:off x="4622774" y="2857786"/>
                <a:ext cx="87939" cy="219584"/>
                <a:chOff x="3384375" y="2267500"/>
                <a:chExt cx="203375" cy="507825"/>
              </a:xfrm>
            </p:grpSpPr>
            <p:sp>
              <p:nvSpPr>
                <p:cNvPr id="184" name="Google Shape;184;p28"/>
                <p:cNvSpPr/>
                <p:nvPr/>
              </p:nvSpPr>
              <p:spPr>
                <a:xfrm>
                  <a:off x="3384375" y="2373425"/>
                  <a:ext cx="203375" cy="401900"/>
                </a:xfrm>
                <a:custGeom>
                  <a:rect b="b" l="l" r="r" t="t"/>
                  <a:pathLst>
                    <a:path extrusionOk="0" fill="none" h="16076" w="8135">
                      <a:moveTo>
                        <a:pt x="4896" y="1"/>
                      </a:moveTo>
                      <a:lnTo>
                        <a:pt x="4896" y="1"/>
                      </a:lnTo>
                      <a:lnTo>
                        <a:pt x="4701" y="74"/>
                      </a:lnTo>
                      <a:lnTo>
                        <a:pt x="4506" y="147"/>
                      </a:lnTo>
                      <a:lnTo>
                        <a:pt x="4287" y="196"/>
                      </a:lnTo>
                      <a:lnTo>
                        <a:pt x="4068" y="196"/>
                      </a:lnTo>
                      <a:lnTo>
                        <a:pt x="4068" y="196"/>
                      </a:lnTo>
                      <a:lnTo>
                        <a:pt x="3848" y="196"/>
                      </a:lnTo>
                      <a:lnTo>
                        <a:pt x="3654" y="147"/>
                      </a:lnTo>
                      <a:lnTo>
                        <a:pt x="3434" y="98"/>
                      </a:lnTo>
                      <a:lnTo>
                        <a:pt x="3240" y="1"/>
                      </a:lnTo>
                      <a:lnTo>
                        <a:pt x="3240" y="1"/>
                      </a:lnTo>
                      <a:lnTo>
                        <a:pt x="2996" y="50"/>
                      </a:lnTo>
                      <a:lnTo>
                        <a:pt x="2777" y="98"/>
                      </a:lnTo>
                      <a:lnTo>
                        <a:pt x="2558" y="171"/>
                      </a:lnTo>
                      <a:lnTo>
                        <a:pt x="2363" y="269"/>
                      </a:lnTo>
                      <a:lnTo>
                        <a:pt x="2168" y="366"/>
                      </a:lnTo>
                      <a:lnTo>
                        <a:pt x="1973" y="464"/>
                      </a:lnTo>
                      <a:lnTo>
                        <a:pt x="1803" y="585"/>
                      </a:lnTo>
                      <a:lnTo>
                        <a:pt x="1632" y="731"/>
                      </a:lnTo>
                      <a:lnTo>
                        <a:pt x="1486" y="878"/>
                      </a:lnTo>
                      <a:lnTo>
                        <a:pt x="1340" y="1024"/>
                      </a:lnTo>
                      <a:lnTo>
                        <a:pt x="1072" y="1365"/>
                      </a:lnTo>
                      <a:lnTo>
                        <a:pt x="853" y="1779"/>
                      </a:lnTo>
                      <a:lnTo>
                        <a:pt x="658" y="2193"/>
                      </a:lnTo>
                      <a:lnTo>
                        <a:pt x="488" y="2680"/>
                      </a:lnTo>
                      <a:lnTo>
                        <a:pt x="341" y="3167"/>
                      </a:lnTo>
                      <a:lnTo>
                        <a:pt x="244" y="3727"/>
                      </a:lnTo>
                      <a:lnTo>
                        <a:pt x="147" y="4287"/>
                      </a:lnTo>
                      <a:lnTo>
                        <a:pt x="73" y="4896"/>
                      </a:lnTo>
                      <a:lnTo>
                        <a:pt x="49" y="5529"/>
                      </a:lnTo>
                      <a:lnTo>
                        <a:pt x="25" y="6187"/>
                      </a:lnTo>
                      <a:lnTo>
                        <a:pt x="0" y="6869"/>
                      </a:lnTo>
                      <a:lnTo>
                        <a:pt x="0" y="6869"/>
                      </a:lnTo>
                      <a:lnTo>
                        <a:pt x="25" y="7015"/>
                      </a:lnTo>
                      <a:lnTo>
                        <a:pt x="49" y="7161"/>
                      </a:lnTo>
                      <a:lnTo>
                        <a:pt x="98" y="7307"/>
                      </a:lnTo>
                      <a:lnTo>
                        <a:pt x="171" y="7405"/>
                      </a:lnTo>
                      <a:lnTo>
                        <a:pt x="268" y="7502"/>
                      </a:lnTo>
                      <a:lnTo>
                        <a:pt x="390" y="7575"/>
                      </a:lnTo>
                      <a:lnTo>
                        <a:pt x="512" y="7624"/>
                      </a:lnTo>
                      <a:lnTo>
                        <a:pt x="658" y="7648"/>
                      </a:lnTo>
                      <a:lnTo>
                        <a:pt x="658" y="7648"/>
                      </a:lnTo>
                      <a:lnTo>
                        <a:pt x="804" y="7624"/>
                      </a:lnTo>
                      <a:lnTo>
                        <a:pt x="926" y="7575"/>
                      </a:lnTo>
                      <a:lnTo>
                        <a:pt x="1048" y="7502"/>
                      </a:lnTo>
                      <a:lnTo>
                        <a:pt x="1145" y="7405"/>
                      </a:lnTo>
                      <a:lnTo>
                        <a:pt x="1218" y="7307"/>
                      </a:lnTo>
                      <a:lnTo>
                        <a:pt x="1267" y="7161"/>
                      </a:lnTo>
                      <a:lnTo>
                        <a:pt x="1291" y="7015"/>
                      </a:lnTo>
                      <a:lnTo>
                        <a:pt x="1316" y="6869"/>
                      </a:lnTo>
                      <a:lnTo>
                        <a:pt x="1316" y="6869"/>
                      </a:lnTo>
                      <a:lnTo>
                        <a:pt x="1340" y="6260"/>
                      </a:lnTo>
                      <a:lnTo>
                        <a:pt x="1413" y="5554"/>
                      </a:lnTo>
                      <a:lnTo>
                        <a:pt x="1510" y="4847"/>
                      </a:lnTo>
                      <a:lnTo>
                        <a:pt x="1632" y="4141"/>
                      </a:lnTo>
                      <a:lnTo>
                        <a:pt x="1754" y="3532"/>
                      </a:lnTo>
                      <a:lnTo>
                        <a:pt x="1876" y="3021"/>
                      </a:lnTo>
                      <a:lnTo>
                        <a:pt x="1998" y="2680"/>
                      </a:lnTo>
                      <a:lnTo>
                        <a:pt x="2046" y="2607"/>
                      </a:lnTo>
                      <a:lnTo>
                        <a:pt x="2095" y="2582"/>
                      </a:lnTo>
                      <a:lnTo>
                        <a:pt x="2095" y="2582"/>
                      </a:lnTo>
                      <a:lnTo>
                        <a:pt x="2095" y="2631"/>
                      </a:lnTo>
                      <a:lnTo>
                        <a:pt x="2119" y="2729"/>
                      </a:lnTo>
                      <a:lnTo>
                        <a:pt x="2119" y="3143"/>
                      </a:lnTo>
                      <a:lnTo>
                        <a:pt x="2071" y="4555"/>
                      </a:lnTo>
                      <a:lnTo>
                        <a:pt x="1949" y="6577"/>
                      </a:lnTo>
                      <a:lnTo>
                        <a:pt x="1827" y="8842"/>
                      </a:lnTo>
                      <a:lnTo>
                        <a:pt x="1535" y="13128"/>
                      </a:lnTo>
                      <a:lnTo>
                        <a:pt x="1389" y="15077"/>
                      </a:lnTo>
                      <a:lnTo>
                        <a:pt x="1389" y="15077"/>
                      </a:lnTo>
                      <a:lnTo>
                        <a:pt x="1389" y="15247"/>
                      </a:lnTo>
                      <a:lnTo>
                        <a:pt x="1413" y="15418"/>
                      </a:lnTo>
                      <a:lnTo>
                        <a:pt x="1462" y="15564"/>
                      </a:lnTo>
                      <a:lnTo>
                        <a:pt x="1559" y="15710"/>
                      </a:lnTo>
                      <a:lnTo>
                        <a:pt x="1657" y="15856"/>
                      </a:lnTo>
                      <a:lnTo>
                        <a:pt x="1778" y="15953"/>
                      </a:lnTo>
                      <a:lnTo>
                        <a:pt x="1924" y="16026"/>
                      </a:lnTo>
                      <a:lnTo>
                        <a:pt x="2095" y="16075"/>
                      </a:lnTo>
                      <a:lnTo>
                        <a:pt x="2095" y="16075"/>
                      </a:lnTo>
                      <a:lnTo>
                        <a:pt x="2217" y="16075"/>
                      </a:lnTo>
                      <a:lnTo>
                        <a:pt x="2217" y="16075"/>
                      </a:lnTo>
                      <a:lnTo>
                        <a:pt x="2387" y="16075"/>
                      </a:lnTo>
                      <a:lnTo>
                        <a:pt x="2509" y="16026"/>
                      </a:lnTo>
                      <a:lnTo>
                        <a:pt x="2655" y="15953"/>
                      </a:lnTo>
                      <a:lnTo>
                        <a:pt x="2777" y="15880"/>
                      </a:lnTo>
                      <a:lnTo>
                        <a:pt x="2874" y="15758"/>
                      </a:lnTo>
                      <a:lnTo>
                        <a:pt x="2947" y="15637"/>
                      </a:lnTo>
                      <a:lnTo>
                        <a:pt x="3020" y="15491"/>
                      </a:lnTo>
                      <a:lnTo>
                        <a:pt x="3045" y="15344"/>
                      </a:lnTo>
                      <a:lnTo>
                        <a:pt x="3702" y="8525"/>
                      </a:lnTo>
                      <a:lnTo>
                        <a:pt x="3702" y="8525"/>
                      </a:lnTo>
                      <a:lnTo>
                        <a:pt x="3727" y="8452"/>
                      </a:lnTo>
                      <a:lnTo>
                        <a:pt x="3775" y="8330"/>
                      </a:lnTo>
                      <a:lnTo>
                        <a:pt x="3824" y="8282"/>
                      </a:lnTo>
                      <a:lnTo>
                        <a:pt x="3873" y="8208"/>
                      </a:lnTo>
                      <a:lnTo>
                        <a:pt x="3970" y="8184"/>
                      </a:lnTo>
                      <a:lnTo>
                        <a:pt x="4068" y="8160"/>
                      </a:lnTo>
                      <a:lnTo>
                        <a:pt x="4068" y="8160"/>
                      </a:lnTo>
                      <a:lnTo>
                        <a:pt x="4165" y="8184"/>
                      </a:lnTo>
                      <a:lnTo>
                        <a:pt x="4263" y="8208"/>
                      </a:lnTo>
                      <a:lnTo>
                        <a:pt x="4311" y="8282"/>
                      </a:lnTo>
                      <a:lnTo>
                        <a:pt x="4360" y="8330"/>
                      </a:lnTo>
                      <a:lnTo>
                        <a:pt x="4409" y="8452"/>
                      </a:lnTo>
                      <a:lnTo>
                        <a:pt x="4433" y="8525"/>
                      </a:lnTo>
                      <a:lnTo>
                        <a:pt x="5091" y="15344"/>
                      </a:lnTo>
                      <a:lnTo>
                        <a:pt x="5091" y="15344"/>
                      </a:lnTo>
                      <a:lnTo>
                        <a:pt x="5115" y="15491"/>
                      </a:lnTo>
                      <a:lnTo>
                        <a:pt x="5188" y="15637"/>
                      </a:lnTo>
                      <a:lnTo>
                        <a:pt x="5261" y="15758"/>
                      </a:lnTo>
                      <a:lnTo>
                        <a:pt x="5358" y="15880"/>
                      </a:lnTo>
                      <a:lnTo>
                        <a:pt x="5480" y="15953"/>
                      </a:lnTo>
                      <a:lnTo>
                        <a:pt x="5626" y="16026"/>
                      </a:lnTo>
                      <a:lnTo>
                        <a:pt x="5748" y="16075"/>
                      </a:lnTo>
                      <a:lnTo>
                        <a:pt x="5919" y="16075"/>
                      </a:lnTo>
                      <a:lnTo>
                        <a:pt x="5919" y="16075"/>
                      </a:lnTo>
                      <a:lnTo>
                        <a:pt x="6040" y="16075"/>
                      </a:lnTo>
                      <a:lnTo>
                        <a:pt x="6040" y="16075"/>
                      </a:lnTo>
                      <a:lnTo>
                        <a:pt x="6211" y="16026"/>
                      </a:lnTo>
                      <a:lnTo>
                        <a:pt x="6357" y="15953"/>
                      </a:lnTo>
                      <a:lnTo>
                        <a:pt x="6479" y="15856"/>
                      </a:lnTo>
                      <a:lnTo>
                        <a:pt x="6576" y="15710"/>
                      </a:lnTo>
                      <a:lnTo>
                        <a:pt x="6674" y="15564"/>
                      </a:lnTo>
                      <a:lnTo>
                        <a:pt x="6722" y="15418"/>
                      </a:lnTo>
                      <a:lnTo>
                        <a:pt x="6747" y="15247"/>
                      </a:lnTo>
                      <a:lnTo>
                        <a:pt x="6747" y="15077"/>
                      </a:lnTo>
                      <a:lnTo>
                        <a:pt x="6747" y="15077"/>
                      </a:lnTo>
                      <a:lnTo>
                        <a:pt x="6601" y="13128"/>
                      </a:lnTo>
                      <a:lnTo>
                        <a:pt x="6333" y="8890"/>
                      </a:lnTo>
                      <a:lnTo>
                        <a:pt x="6187" y="6601"/>
                      </a:lnTo>
                      <a:lnTo>
                        <a:pt x="6089" y="4604"/>
                      </a:lnTo>
                      <a:lnTo>
                        <a:pt x="6040" y="3167"/>
                      </a:lnTo>
                      <a:lnTo>
                        <a:pt x="6040" y="2753"/>
                      </a:lnTo>
                      <a:lnTo>
                        <a:pt x="6040" y="2582"/>
                      </a:lnTo>
                      <a:lnTo>
                        <a:pt x="6040" y="2582"/>
                      </a:lnTo>
                      <a:lnTo>
                        <a:pt x="6065" y="2582"/>
                      </a:lnTo>
                      <a:lnTo>
                        <a:pt x="6089" y="2582"/>
                      </a:lnTo>
                      <a:lnTo>
                        <a:pt x="6138" y="2680"/>
                      </a:lnTo>
                      <a:lnTo>
                        <a:pt x="6235" y="2996"/>
                      </a:lnTo>
                      <a:lnTo>
                        <a:pt x="6381" y="3484"/>
                      </a:lnTo>
                      <a:lnTo>
                        <a:pt x="6503" y="4117"/>
                      </a:lnTo>
                      <a:lnTo>
                        <a:pt x="6625" y="4823"/>
                      </a:lnTo>
                      <a:lnTo>
                        <a:pt x="6722" y="5554"/>
                      </a:lnTo>
                      <a:lnTo>
                        <a:pt x="6795" y="6260"/>
                      </a:lnTo>
                      <a:lnTo>
                        <a:pt x="6820" y="6869"/>
                      </a:lnTo>
                      <a:lnTo>
                        <a:pt x="6820" y="6869"/>
                      </a:lnTo>
                      <a:lnTo>
                        <a:pt x="6844" y="7015"/>
                      </a:lnTo>
                      <a:lnTo>
                        <a:pt x="6869" y="7161"/>
                      </a:lnTo>
                      <a:lnTo>
                        <a:pt x="6917" y="7307"/>
                      </a:lnTo>
                      <a:lnTo>
                        <a:pt x="6990" y="7405"/>
                      </a:lnTo>
                      <a:lnTo>
                        <a:pt x="7088" y="7502"/>
                      </a:lnTo>
                      <a:lnTo>
                        <a:pt x="7209" y="7575"/>
                      </a:lnTo>
                      <a:lnTo>
                        <a:pt x="7331" y="7624"/>
                      </a:lnTo>
                      <a:lnTo>
                        <a:pt x="7477" y="7648"/>
                      </a:lnTo>
                      <a:lnTo>
                        <a:pt x="7477" y="7648"/>
                      </a:lnTo>
                      <a:lnTo>
                        <a:pt x="7624" y="7624"/>
                      </a:lnTo>
                      <a:lnTo>
                        <a:pt x="7745" y="7575"/>
                      </a:lnTo>
                      <a:lnTo>
                        <a:pt x="7867" y="7502"/>
                      </a:lnTo>
                      <a:lnTo>
                        <a:pt x="7964" y="7405"/>
                      </a:lnTo>
                      <a:lnTo>
                        <a:pt x="8038" y="7307"/>
                      </a:lnTo>
                      <a:lnTo>
                        <a:pt x="8086" y="7161"/>
                      </a:lnTo>
                      <a:lnTo>
                        <a:pt x="8111" y="7015"/>
                      </a:lnTo>
                      <a:lnTo>
                        <a:pt x="8135" y="6869"/>
                      </a:lnTo>
                      <a:lnTo>
                        <a:pt x="8135" y="6869"/>
                      </a:lnTo>
                      <a:lnTo>
                        <a:pt x="8111" y="5505"/>
                      </a:lnTo>
                      <a:lnTo>
                        <a:pt x="8086" y="4872"/>
                      </a:lnTo>
                      <a:lnTo>
                        <a:pt x="8038" y="4287"/>
                      </a:lnTo>
                      <a:lnTo>
                        <a:pt x="7964" y="3703"/>
                      </a:lnTo>
                      <a:lnTo>
                        <a:pt x="7867" y="3167"/>
                      </a:lnTo>
                      <a:lnTo>
                        <a:pt x="7745" y="2656"/>
                      </a:lnTo>
                      <a:lnTo>
                        <a:pt x="7599" y="2168"/>
                      </a:lnTo>
                      <a:lnTo>
                        <a:pt x="7404" y="1754"/>
                      </a:lnTo>
                      <a:lnTo>
                        <a:pt x="7185" y="1365"/>
                      </a:lnTo>
                      <a:lnTo>
                        <a:pt x="7063" y="1170"/>
                      </a:lnTo>
                      <a:lnTo>
                        <a:pt x="6917" y="999"/>
                      </a:lnTo>
                      <a:lnTo>
                        <a:pt x="6771" y="853"/>
                      </a:lnTo>
                      <a:lnTo>
                        <a:pt x="6625" y="707"/>
                      </a:lnTo>
                      <a:lnTo>
                        <a:pt x="6454" y="561"/>
                      </a:lnTo>
                      <a:lnTo>
                        <a:pt x="6260" y="439"/>
                      </a:lnTo>
                      <a:lnTo>
                        <a:pt x="6065" y="342"/>
                      </a:lnTo>
                      <a:lnTo>
                        <a:pt x="5870" y="244"/>
                      </a:lnTo>
                      <a:lnTo>
                        <a:pt x="5651" y="171"/>
                      </a:lnTo>
                      <a:lnTo>
                        <a:pt x="5407" y="98"/>
                      </a:lnTo>
                      <a:lnTo>
                        <a:pt x="5164" y="50"/>
                      </a:lnTo>
                      <a:lnTo>
                        <a:pt x="4896" y="1"/>
                      </a:lnTo>
                      <a:lnTo>
                        <a:pt x="489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28"/>
                <p:cNvSpPr/>
                <p:nvPr/>
              </p:nvSpPr>
              <p:spPr>
                <a:xfrm>
                  <a:off x="3443425" y="2267500"/>
                  <a:ext cx="85275" cy="93775"/>
                </a:xfrm>
                <a:custGeom>
                  <a:rect b="b" l="l" r="r" t="t"/>
                  <a:pathLst>
                    <a:path extrusionOk="0" fill="none" h="3751" w="3411">
                      <a:moveTo>
                        <a:pt x="1" y="1705"/>
                      </a:moveTo>
                      <a:lnTo>
                        <a:pt x="1" y="1705"/>
                      </a:lnTo>
                      <a:lnTo>
                        <a:pt x="1" y="1510"/>
                      </a:lnTo>
                      <a:lnTo>
                        <a:pt x="25" y="1315"/>
                      </a:lnTo>
                      <a:lnTo>
                        <a:pt x="74" y="1145"/>
                      </a:lnTo>
                      <a:lnTo>
                        <a:pt x="123" y="999"/>
                      </a:lnTo>
                      <a:lnTo>
                        <a:pt x="196" y="852"/>
                      </a:lnTo>
                      <a:lnTo>
                        <a:pt x="293" y="706"/>
                      </a:lnTo>
                      <a:lnTo>
                        <a:pt x="391" y="585"/>
                      </a:lnTo>
                      <a:lnTo>
                        <a:pt x="488" y="463"/>
                      </a:lnTo>
                      <a:lnTo>
                        <a:pt x="610" y="341"/>
                      </a:lnTo>
                      <a:lnTo>
                        <a:pt x="756" y="268"/>
                      </a:lnTo>
                      <a:lnTo>
                        <a:pt x="902" y="171"/>
                      </a:lnTo>
                      <a:lnTo>
                        <a:pt x="1048" y="122"/>
                      </a:lnTo>
                      <a:lnTo>
                        <a:pt x="1194" y="49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876" y="0"/>
                      </a:lnTo>
                      <a:lnTo>
                        <a:pt x="2047" y="24"/>
                      </a:lnTo>
                      <a:lnTo>
                        <a:pt x="2217" y="49"/>
                      </a:lnTo>
                      <a:lnTo>
                        <a:pt x="2363" y="122"/>
                      </a:lnTo>
                      <a:lnTo>
                        <a:pt x="2509" y="171"/>
                      </a:lnTo>
                      <a:lnTo>
                        <a:pt x="2656" y="268"/>
                      </a:lnTo>
                      <a:lnTo>
                        <a:pt x="2802" y="341"/>
                      </a:lnTo>
                      <a:lnTo>
                        <a:pt x="2923" y="463"/>
                      </a:lnTo>
                      <a:lnTo>
                        <a:pt x="3021" y="585"/>
                      </a:lnTo>
                      <a:lnTo>
                        <a:pt x="3118" y="706"/>
                      </a:lnTo>
                      <a:lnTo>
                        <a:pt x="3216" y="852"/>
                      </a:lnTo>
                      <a:lnTo>
                        <a:pt x="3289" y="999"/>
                      </a:lnTo>
                      <a:lnTo>
                        <a:pt x="3337" y="1145"/>
                      </a:lnTo>
                      <a:lnTo>
                        <a:pt x="3386" y="1315"/>
                      </a:lnTo>
                      <a:lnTo>
                        <a:pt x="3411" y="1510"/>
                      </a:lnTo>
                      <a:lnTo>
                        <a:pt x="3411" y="1705"/>
                      </a:lnTo>
                      <a:lnTo>
                        <a:pt x="3411" y="1705"/>
                      </a:lnTo>
                      <a:lnTo>
                        <a:pt x="3411" y="1900"/>
                      </a:lnTo>
                      <a:lnTo>
                        <a:pt x="3386" y="2095"/>
                      </a:lnTo>
                      <a:lnTo>
                        <a:pt x="3337" y="2265"/>
                      </a:lnTo>
                      <a:lnTo>
                        <a:pt x="3289" y="2460"/>
                      </a:lnTo>
                      <a:lnTo>
                        <a:pt x="3216" y="2630"/>
                      </a:lnTo>
                      <a:lnTo>
                        <a:pt x="3118" y="2801"/>
                      </a:lnTo>
                      <a:lnTo>
                        <a:pt x="3021" y="2971"/>
                      </a:lnTo>
                      <a:lnTo>
                        <a:pt x="2923" y="3117"/>
                      </a:lnTo>
                      <a:lnTo>
                        <a:pt x="2802" y="3264"/>
                      </a:lnTo>
                      <a:lnTo>
                        <a:pt x="2656" y="3385"/>
                      </a:lnTo>
                      <a:lnTo>
                        <a:pt x="2509" y="3483"/>
                      </a:lnTo>
                      <a:lnTo>
                        <a:pt x="2363" y="3580"/>
                      </a:lnTo>
                      <a:lnTo>
                        <a:pt x="2217" y="3653"/>
                      </a:lnTo>
                      <a:lnTo>
                        <a:pt x="2047" y="3702"/>
                      </a:lnTo>
                      <a:lnTo>
                        <a:pt x="1876" y="3751"/>
                      </a:lnTo>
                      <a:lnTo>
                        <a:pt x="1706" y="3751"/>
                      </a:lnTo>
                      <a:lnTo>
                        <a:pt x="1706" y="3751"/>
                      </a:lnTo>
                      <a:lnTo>
                        <a:pt x="1535" y="3751"/>
                      </a:lnTo>
                      <a:lnTo>
                        <a:pt x="1365" y="3702"/>
                      </a:lnTo>
                      <a:lnTo>
                        <a:pt x="1194" y="3653"/>
                      </a:lnTo>
                      <a:lnTo>
                        <a:pt x="1048" y="3580"/>
                      </a:lnTo>
                      <a:lnTo>
                        <a:pt x="902" y="3483"/>
                      </a:lnTo>
                      <a:lnTo>
                        <a:pt x="756" y="3385"/>
                      </a:lnTo>
                      <a:lnTo>
                        <a:pt x="610" y="3264"/>
                      </a:lnTo>
                      <a:lnTo>
                        <a:pt x="488" y="3117"/>
                      </a:lnTo>
                      <a:lnTo>
                        <a:pt x="391" y="2971"/>
                      </a:lnTo>
                      <a:lnTo>
                        <a:pt x="293" y="2801"/>
                      </a:lnTo>
                      <a:lnTo>
                        <a:pt x="196" y="2630"/>
                      </a:lnTo>
                      <a:lnTo>
                        <a:pt x="123" y="2460"/>
                      </a:lnTo>
                      <a:lnTo>
                        <a:pt x="74" y="2265"/>
                      </a:lnTo>
                      <a:lnTo>
                        <a:pt x="25" y="2095"/>
                      </a:lnTo>
                      <a:lnTo>
                        <a:pt x="1" y="1900"/>
                      </a:lnTo>
                      <a:lnTo>
                        <a:pt x="1" y="1705"/>
                      </a:lnTo>
                      <a:lnTo>
                        <a:pt x="1" y="170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rnd" cmpd="sng" w="121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186" name="Google Shape;186;p28"/>
            <p:cNvCxnSpPr/>
            <p:nvPr/>
          </p:nvCxnSpPr>
          <p:spPr>
            <a:xfrm>
              <a:off x="746300" y="1572600"/>
              <a:ext cx="9900" cy="2149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7" name="Google Shape;187;p28"/>
          <p:cNvGrpSpPr/>
          <p:nvPr/>
        </p:nvGrpSpPr>
        <p:grpSpPr>
          <a:xfrm>
            <a:off x="398050" y="1433300"/>
            <a:ext cx="8636550" cy="3439131"/>
            <a:chOff x="398050" y="1433300"/>
            <a:chExt cx="8636550" cy="3439131"/>
          </a:xfrm>
        </p:grpSpPr>
        <p:cxnSp>
          <p:nvCxnSpPr>
            <p:cNvPr id="188" name="Google Shape;188;p28"/>
            <p:cNvCxnSpPr/>
            <p:nvPr/>
          </p:nvCxnSpPr>
          <p:spPr>
            <a:xfrm flipH="1" rot="10800000">
              <a:off x="405100" y="4607225"/>
              <a:ext cx="8629500" cy="93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9" name="Google Shape;189;p28"/>
            <p:cNvGrpSpPr/>
            <p:nvPr/>
          </p:nvGrpSpPr>
          <p:grpSpPr>
            <a:xfrm>
              <a:off x="843750" y="4278093"/>
              <a:ext cx="594338" cy="594338"/>
              <a:chOff x="186852" y="-7"/>
              <a:chExt cx="1055100" cy="1055100"/>
            </a:xfrm>
          </p:grpSpPr>
          <p:sp>
            <p:nvSpPr>
              <p:cNvPr id="190" name="Google Shape;190;p28"/>
              <p:cNvSpPr/>
              <p:nvPr/>
            </p:nvSpPr>
            <p:spPr>
              <a:xfrm>
                <a:off x="186852" y="-7"/>
                <a:ext cx="1055100" cy="105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8"/>
              <p:cNvSpPr/>
              <p:nvPr/>
            </p:nvSpPr>
            <p:spPr>
              <a:xfrm>
                <a:off x="488669" y="127530"/>
                <a:ext cx="453315" cy="643304"/>
              </a:xfrm>
              <a:custGeom>
                <a:rect b="b" l="l" r="r" t="t"/>
                <a:pathLst>
                  <a:path extrusionOk="0" fill="none" h="18511" w="12860">
                    <a:moveTo>
                      <a:pt x="12373" y="7526"/>
                    </a:moveTo>
                    <a:lnTo>
                      <a:pt x="11618" y="7526"/>
                    </a:lnTo>
                    <a:lnTo>
                      <a:pt x="11618" y="5188"/>
                    </a:lnTo>
                    <a:lnTo>
                      <a:pt x="11618" y="5188"/>
                    </a:lnTo>
                    <a:lnTo>
                      <a:pt x="11593" y="4677"/>
                    </a:lnTo>
                    <a:lnTo>
                      <a:pt x="11520" y="4141"/>
                    </a:lnTo>
                    <a:lnTo>
                      <a:pt x="11398" y="3654"/>
                    </a:lnTo>
                    <a:lnTo>
                      <a:pt x="11204" y="3167"/>
                    </a:lnTo>
                    <a:lnTo>
                      <a:pt x="10984" y="2728"/>
                    </a:lnTo>
                    <a:lnTo>
                      <a:pt x="10741" y="2290"/>
                    </a:lnTo>
                    <a:lnTo>
                      <a:pt x="10424" y="1900"/>
                    </a:lnTo>
                    <a:lnTo>
                      <a:pt x="10108" y="1535"/>
                    </a:lnTo>
                    <a:lnTo>
                      <a:pt x="9718" y="1194"/>
                    </a:lnTo>
                    <a:lnTo>
                      <a:pt x="9328" y="902"/>
                    </a:lnTo>
                    <a:lnTo>
                      <a:pt x="8914" y="634"/>
                    </a:lnTo>
                    <a:lnTo>
                      <a:pt x="8452" y="415"/>
                    </a:lnTo>
                    <a:lnTo>
                      <a:pt x="7964" y="244"/>
                    </a:lnTo>
                    <a:lnTo>
                      <a:pt x="7477" y="122"/>
                    </a:lnTo>
                    <a:lnTo>
                      <a:pt x="6966" y="25"/>
                    </a:lnTo>
                    <a:lnTo>
                      <a:pt x="6430" y="0"/>
                    </a:lnTo>
                    <a:lnTo>
                      <a:pt x="6430" y="0"/>
                    </a:lnTo>
                    <a:lnTo>
                      <a:pt x="5894" y="25"/>
                    </a:lnTo>
                    <a:lnTo>
                      <a:pt x="5383" y="122"/>
                    </a:lnTo>
                    <a:lnTo>
                      <a:pt x="4896" y="244"/>
                    </a:lnTo>
                    <a:lnTo>
                      <a:pt x="4409" y="415"/>
                    </a:lnTo>
                    <a:lnTo>
                      <a:pt x="3970" y="634"/>
                    </a:lnTo>
                    <a:lnTo>
                      <a:pt x="3532" y="902"/>
                    </a:lnTo>
                    <a:lnTo>
                      <a:pt x="3142" y="1194"/>
                    </a:lnTo>
                    <a:lnTo>
                      <a:pt x="2752" y="1535"/>
                    </a:lnTo>
                    <a:lnTo>
                      <a:pt x="2436" y="1900"/>
                    </a:lnTo>
                    <a:lnTo>
                      <a:pt x="2119" y="2290"/>
                    </a:lnTo>
                    <a:lnTo>
                      <a:pt x="1876" y="2728"/>
                    </a:lnTo>
                    <a:lnTo>
                      <a:pt x="1656" y="3167"/>
                    </a:lnTo>
                    <a:lnTo>
                      <a:pt x="1462" y="3654"/>
                    </a:lnTo>
                    <a:lnTo>
                      <a:pt x="1340" y="4141"/>
                    </a:lnTo>
                    <a:lnTo>
                      <a:pt x="1267" y="4677"/>
                    </a:lnTo>
                    <a:lnTo>
                      <a:pt x="1242" y="5188"/>
                    </a:lnTo>
                    <a:lnTo>
                      <a:pt x="1242" y="7526"/>
                    </a:lnTo>
                    <a:lnTo>
                      <a:pt x="487" y="7526"/>
                    </a:lnTo>
                    <a:lnTo>
                      <a:pt x="487" y="7526"/>
                    </a:lnTo>
                    <a:lnTo>
                      <a:pt x="390" y="7526"/>
                    </a:lnTo>
                    <a:lnTo>
                      <a:pt x="293" y="7551"/>
                    </a:lnTo>
                    <a:lnTo>
                      <a:pt x="220" y="7599"/>
                    </a:lnTo>
                    <a:lnTo>
                      <a:pt x="146" y="7648"/>
                    </a:lnTo>
                    <a:lnTo>
                      <a:pt x="73" y="7721"/>
                    </a:lnTo>
                    <a:lnTo>
                      <a:pt x="49" y="7818"/>
                    </a:lnTo>
                    <a:lnTo>
                      <a:pt x="0" y="7891"/>
                    </a:lnTo>
                    <a:lnTo>
                      <a:pt x="0" y="8013"/>
                    </a:lnTo>
                    <a:lnTo>
                      <a:pt x="0" y="18023"/>
                    </a:lnTo>
                    <a:lnTo>
                      <a:pt x="0" y="18023"/>
                    </a:lnTo>
                    <a:lnTo>
                      <a:pt x="0" y="18121"/>
                    </a:lnTo>
                    <a:lnTo>
                      <a:pt x="49" y="18218"/>
                    </a:lnTo>
                    <a:lnTo>
                      <a:pt x="73" y="18291"/>
                    </a:lnTo>
                    <a:lnTo>
                      <a:pt x="146" y="18364"/>
                    </a:lnTo>
                    <a:lnTo>
                      <a:pt x="220" y="18413"/>
                    </a:lnTo>
                    <a:lnTo>
                      <a:pt x="293" y="18462"/>
                    </a:lnTo>
                    <a:lnTo>
                      <a:pt x="390" y="18486"/>
                    </a:lnTo>
                    <a:lnTo>
                      <a:pt x="487" y="18510"/>
                    </a:lnTo>
                    <a:lnTo>
                      <a:pt x="12373" y="18510"/>
                    </a:lnTo>
                    <a:lnTo>
                      <a:pt x="12373" y="18510"/>
                    </a:lnTo>
                    <a:lnTo>
                      <a:pt x="12470" y="18486"/>
                    </a:lnTo>
                    <a:lnTo>
                      <a:pt x="12568" y="18462"/>
                    </a:lnTo>
                    <a:lnTo>
                      <a:pt x="12641" y="18413"/>
                    </a:lnTo>
                    <a:lnTo>
                      <a:pt x="12714" y="18364"/>
                    </a:lnTo>
                    <a:lnTo>
                      <a:pt x="12787" y="18291"/>
                    </a:lnTo>
                    <a:lnTo>
                      <a:pt x="12811" y="18218"/>
                    </a:lnTo>
                    <a:lnTo>
                      <a:pt x="12860" y="18121"/>
                    </a:lnTo>
                    <a:lnTo>
                      <a:pt x="12860" y="18023"/>
                    </a:lnTo>
                    <a:lnTo>
                      <a:pt x="12860" y="8013"/>
                    </a:lnTo>
                    <a:lnTo>
                      <a:pt x="12860" y="8013"/>
                    </a:lnTo>
                    <a:lnTo>
                      <a:pt x="12860" y="7891"/>
                    </a:lnTo>
                    <a:lnTo>
                      <a:pt x="12811" y="7818"/>
                    </a:lnTo>
                    <a:lnTo>
                      <a:pt x="12787" y="7721"/>
                    </a:lnTo>
                    <a:lnTo>
                      <a:pt x="12714" y="7648"/>
                    </a:lnTo>
                    <a:lnTo>
                      <a:pt x="12641" y="7599"/>
                    </a:lnTo>
                    <a:lnTo>
                      <a:pt x="12568" y="7551"/>
                    </a:lnTo>
                    <a:lnTo>
                      <a:pt x="12470" y="7526"/>
                    </a:lnTo>
                    <a:lnTo>
                      <a:pt x="12373" y="7526"/>
                    </a:lnTo>
                    <a:lnTo>
                      <a:pt x="12373" y="7526"/>
                    </a:lnTo>
                    <a:close/>
                    <a:moveTo>
                      <a:pt x="2801" y="5188"/>
                    </a:moveTo>
                    <a:lnTo>
                      <a:pt x="2801" y="5188"/>
                    </a:lnTo>
                    <a:lnTo>
                      <a:pt x="2826" y="4823"/>
                    </a:lnTo>
                    <a:lnTo>
                      <a:pt x="2874" y="4457"/>
                    </a:lnTo>
                    <a:lnTo>
                      <a:pt x="2972" y="4116"/>
                    </a:lnTo>
                    <a:lnTo>
                      <a:pt x="3093" y="3775"/>
                    </a:lnTo>
                    <a:lnTo>
                      <a:pt x="3240" y="3459"/>
                    </a:lnTo>
                    <a:lnTo>
                      <a:pt x="3410" y="3167"/>
                    </a:lnTo>
                    <a:lnTo>
                      <a:pt x="3629" y="2874"/>
                    </a:lnTo>
                    <a:lnTo>
                      <a:pt x="3873" y="2631"/>
                    </a:lnTo>
                    <a:lnTo>
                      <a:pt x="4116" y="2387"/>
                    </a:lnTo>
                    <a:lnTo>
                      <a:pt x="4409" y="2192"/>
                    </a:lnTo>
                    <a:lnTo>
                      <a:pt x="4701" y="1998"/>
                    </a:lnTo>
                    <a:lnTo>
                      <a:pt x="5017" y="1851"/>
                    </a:lnTo>
                    <a:lnTo>
                      <a:pt x="5358" y="1730"/>
                    </a:lnTo>
                    <a:lnTo>
                      <a:pt x="5699" y="1632"/>
                    </a:lnTo>
                    <a:lnTo>
                      <a:pt x="6065" y="1584"/>
                    </a:lnTo>
                    <a:lnTo>
                      <a:pt x="6430" y="1559"/>
                    </a:lnTo>
                    <a:lnTo>
                      <a:pt x="6430" y="1559"/>
                    </a:lnTo>
                    <a:lnTo>
                      <a:pt x="6795" y="1584"/>
                    </a:lnTo>
                    <a:lnTo>
                      <a:pt x="7161" y="1632"/>
                    </a:lnTo>
                    <a:lnTo>
                      <a:pt x="7502" y="1730"/>
                    </a:lnTo>
                    <a:lnTo>
                      <a:pt x="7843" y="1851"/>
                    </a:lnTo>
                    <a:lnTo>
                      <a:pt x="8159" y="1998"/>
                    </a:lnTo>
                    <a:lnTo>
                      <a:pt x="8452" y="2192"/>
                    </a:lnTo>
                    <a:lnTo>
                      <a:pt x="8744" y="2387"/>
                    </a:lnTo>
                    <a:lnTo>
                      <a:pt x="8987" y="2631"/>
                    </a:lnTo>
                    <a:lnTo>
                      <a:pt x="9231" y="2874"/>
                    </a:lnTo>
                    <a:lnTo>
                      <a:pt x="9450" y="3167"/>
                    </a:lnTo>
                    <a:lnTo>
                      <a:pt x="9621" y="3459"/>
                    </a:lnTo>
                    <a:lnTo>
                      <a:pt x="9767" y="3775"/>
                    </a:lnTo>
                    <a:lnTo>
                      <a:pt x="9888" y="4116"/>
                    </a:lnTo>
                    <a:lnTo>
                      <a:pt x="9986" y="4457"/>
                    </a:lnTo>
                    <a:lnTo>
                      <a:pt x="10035" y="4823"/>
                    </a:lnTo>
                    <a:lnTo>
                      <a:pt x="10059" y="5188"/>
                    </a:lnTo>
                    <a:lnTo>
                      <a:pt x="10059" y="7526"/>
                    </a:lnTo>
                    <a:lnTo>
                      <a:pt x="2801" y="7526"/>
                    </a:lnTo>
                    <a:lnTo>
                      <a:pt x="2801" y="5188"/>
                    </a:lnTo>
                    <a:close/>
                    <a:moveTo>
                      <a:pt x="7063" y="13225"/>
                    </a:moveTo>
                    <a:lnTo>
                      <a:pt x="7209" y="15052"/>
                    </a:lnTo>
                    <a:lnTo>
                      <a:pt x="5651" y="15052"/>
                    </a:lnTo>
                    <a:lnTo>
                      <a:pt x="5797" y="13225"/>
                    </a:lnTo>
                    <a:lnTo>
                      <a:pt x="5797" y="13225"/>
                    </a:lnTo>
                    <a:lnTo>
                      <a:pt x="5675" y="13152"/>
                    </a:lnTo>
                    <a:lnTo>
                      <a:pt x="5553" y="13030"/>
                    </a:lnTo>
                    <a:lnTo>
                      <a:pt x="5456" y="12933"/>
                    </a:lnTo>
                    <a:lnTo>
                      <a:pt x="5358" y="12787"/>
                    </a:lnTo>
                    <a:lnTo>
                      <a:pt x="5285" y="12665"/>
                    </a:lnTo>
                    <a:lnTo>
                      <a:pt x="5237" y="12495"/>
                    </a:lnTo>
                    <a:lnTo>
                      <a:pt x="5212" y="12348"/>
                    </a:lnTo>
                    <a:lnTo>
                      <a:pt x="5212" y="12178"/>
                    </a:lnTo>
                    <a:lnTo>
                      <a:pt x="5212" y="12178"/>
                    </a:lnTo>
                    <a:lnTo>
                      <a:pt x="5237" y="11934"/>
                    </a:lnTo>
                    <a:lnTo>
                      <a:pt x="5310" y="11715"/>
                    </a:lnTo>
                    <a:lnTo>
                      <a:pt x="5407" y="11496"/>
                    </a:lnTo>
                    <a:lnTo>
                      <a:pt x="5553" y="11326"/>
                    </a:lnTo>
                    <a:lnTo>
                      <a:pt x="5748" y="11179"/>
                    </a:lnTo>
                    <a:lnTo>
                      <a:pt x="5943" y="11058"/>
                    </a:lnTo>
                    <a:lnTo>
                      <a:pt x="6187" y="10985"/>
                    </a:lnTo>
                    <a:lnTo>
                      <a:pt x="6430" y="10960"/>
                    </a:lnTo>
                    <a:lnTo>
                      <a:pt x="6430" y="10960"/>
                    </a:lnTo>
                    <a:lnTo>
                      <a:pt x="6674" y="10985"/>
                    </a:lnTo>
                    <a:lnTo>
                      <a:pt x="6917" y="11058"/>
                    </a:lnTo>
                    <a:lnTo>
                      <a:pt x="7112" y="11179"/>
                    </a:lnTo>
                    <a:lnTo>
                      <a:pt x="7307" y="11326"/>
                    </a:lnTo>
                    <a:lnTo>
                      <a:pt x="7453" y="11496"/>
                    </a:lnTo>
                    <a:lnTo>
                      <a:pt x="7550" y="11715"/>
                    </a:lnTo>
                    <a:lnTo>
                      <a:pt x="7623" y="11934"/>
                    </a:lnTo>
                    <a:lnTo>
                      <a:pt x="7648" y="12178"/>
                    </a:lnTo>
                    <a:lnTo>
                      <a:pt x="7648" y="12178"/>
                    </a:lnTo>
                    <a:lnTo>
                      <a:pt x="7648" y="12348"/>
                    </a:lnTo>
                    <a:lnTo>
                      <a:pt x="7623" y="12495"/>
                    </a:lnTo>
                    <a:lnTo>
                      <a:pt x="7575" y="12665"/>
                    </a:lnTo>
                    <a:lnTo>
                      <a:pt x="7502" y="12787"/>
                    </a:lnTo>
                    <a:lnTo>
                      <a:pt x="7404" y="12933"/>
                    </a:lnTo>
                    <a:lnTo>
                      <a:pt x="7307" y="13030"/>
                    </a:lnTo>
                    <a:lnTo>
                      <a:pt x="7185" y="13152"/>
                    </a:lnTo>
                    <a:lnTo>
                      <a:pt x="7063" y="13225"/>
                    </a:lnTo>
                    <a:lnTo>
                      <a:pt x="7063" y="13225"/>
                    </a:lnTo>
                    <a:close/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2" name="Google Shape;192;p28"/>
            <p:cNvCxnSpPr/>
            <p:nvPr/>
          </p:nvCxnSpPr>
          <p:spPr>
            <a:xfrm>
              <a:off x="398050" y="1433300"/>
              <a:ext cx="9900" cy="31743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3" name="Google Shape;193;p28"/>
            <p:cNvSpPr txBox="1"/>
            <p:nvPr/>
          </p:nvSpPr>
          <p:spPr>
            <a:xfrm>
              <a:off x="1486475" y="4276689"/>
              <a:ext cx="37623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Manejo de </a:t>
              </a:r>
              <a:r>
                <a:rPr lang="en" sz="900">
                  <a:solidFill>
                    <a:schemeClr val="dk2"/>
                  </a:solidFill>
                  <a:highlight>
                    <a:schemeClr val="accent4"/>
                  </a:highlight>
                  <a:latin typeface="Roboto"/>
                  <a:ea typeface="Roboto"/>
                  <a:cs typeface="Roboto"/>
                  <a:sym typeface="Roboto"/>
                </a:rPr>
                <a:t>Permisos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Lectura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(r)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Escritura (w) Ejecucion (x)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4" name="Google Shape;194;p28"/>
          <p:cNvSpPr txBox="1"/>
          <p:nvPr/>
        </p:nvSpPr>
        <p:spPr>
          <a:xfrm>
            <a:off x="1486475" y="4581489"/>
            <a:ext cx="37623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Dueños (entidades): </a:t>
            </a:r>
            <a:r>
              <a:rPr b="1"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usuario                grupo    ,            otros</a:t>
            </a:r>
            <a:endParaRPr b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5" name="Google Shape;195;p28"/>
          <p:cNvGrpSpPr/>
          <p:nvPr/>
        </p:nvGrpSpPr>
        <p:grpSpPr>
          <a:xfrm>
            <a:off x="2805339" y="4047963"/>
            <a:ext cx="274337" cy="274337"/>
            <a:chOff x="6157800" y="3666762"/>
            <a:chExt cx="453300" cy="453300"/>
          </a:xfrm>
        </p:grpSpPr>
        <p:sp>
          <p:nvSpPr>
            <p:cNvPr id="196" name="Google Shape;196;p28"/>
            <p:cNvSpPr/>
            <p:nvPr/>
          </p:nvSpPr>
          <p:spPr>
            <a:xfrm>
              <a:off x="6157800" y="3666762"/>
              <a:ext cx="453300" cy="453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" name="Google Shape;197;p28"/>
            <p:cNvGrpSpPr/>
            <p:nvPr/>
          </p:nvGrpSpPr>
          <p:grpSpPr>
            <a:xfrm>
              <a:off x="6275199" y="3760195"/>
              <a:ext cx="218212" cy="266099"/>
              <a:chOff x="596350" y="929175"/>
              <a:chExt cx="407950" cy="497475"/>
            </a:xfrm>
          </p:grpSpPr>
          <p:sp>
            <p:nvSpPr>
              <p:cNvPr id="198" name="Google Shape;198;p28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rect b="b" l="l" r="r" t="t"/>
                <a:pathLst>
                  <a:path extrusionOk="0" fill="none" h="18924" w="1549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8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rect b="b" l="l" r="r" t="t"/>
                <a:pathLst>
                  <a:path extrusionOk="0" fill="none" h="18511" w="15101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8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rect b="b" l="l" r="r" t="t"/>
                <a:pathLst>
                  <a:path extrusionOk="0" fill="none" h="1" w="5359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8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rect b="b" l="l" r="r" t="t"/>
                <a:pathLst>
                  <a:path extrusionOk="0" fill="none" h="1" w="1023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8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rect b="b" l="l" r="r" t="t"/>
                <a:pathLst>
                  <a:path extrusionOk="0" fill="none" h="1" w="1023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8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rect b="b" l="l" r="r" t="t"/>
                <a:pathLst>
                  <a:path extrusionOk="0" fill="none" h="1" w="1023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8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rect b="b" l="l" r="r" t="t"/>
                <a:pathLst>
                  <a:path extrusionOk="0" fill="none" h="3362" w="3362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5" name="Google Shape;205;p28"/>
          <p:cNvGrpSpPr/>
          <p:nvPr/>
        </p:nvGrpSpPr>
        <p:grpSpPr>
          <a:xfrm>
            <a:off x="4176601" y="4059993"/>
            <a:ext cx="274200" cy="274200"/>
            <a:chOff x="6157801" y="4248794"/>
            <a:chExt cx="274200" cy="274200"/>
          </a:xfrm>
        </p:grpSpPr>
        <p:sp>
          <p:nvSpPr>
            <p:cNvPr id="206" name="Google Shape;206;p28"/>
            <p:cNvSpPr/>
            <p:nvPr/>
          </p:nvSpPr>
          <p:spPr>
            <a:xfrm>
              <a:off x="6157801" y="4248794"/>
              <a:ext cx="274200" cy="27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" name="Google Shape;207;p28"/>
            <p:cNvGrpSpPr/>
            <p:nvPr/>
          </p:nvGrpSpPr>
          <p:grpSpPr>
            <a:xfrm>
              <a:off x="6223344" y="4314191"/>
              <a:ext cx="143144" cy="143136"/>
              <a:chOff x="576250" y="4319400"/>
              <a:chExt cx="442075" cy="442050"/>
            </a:xfrm>
          </p:grpSpPr>
          <p:sp>
            <p:nvSpPr>
              <p:cNvPr id="208" name="Google Shape;208;p28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rect b="b" l="l" r="r" t="t"/>
                <a:pathLst>
                  <a:path extrusionOk="0" fill="none" h="17682" w="17683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8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rect b="b" l="l" r="r" t="t"/>
                <a:pathLst>
                  <a:path extrusionOk="0" fill="none" h="2924" w="2924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8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rect b="b" l="l" r="r" t="t"/>
                <a:pathLst>
                  <a:path extrusionOk="0" fill="none" h="1877" w="1877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8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rect b="b" l="l" r="r" t="t"/>
                <a:pathLst>
                  <a:path extrusionOk="0" fill="none" h="1876" w="1876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2" name="Google Shape;212;p28"/>
          <p:cNvGrpSpPr/>
          <p:nvPr/>
        </p:nvGrpSpPr>
        <p:grpSpPr>
          <a:xfrm>
            <a:off x="3491151" y="4051691"/>
            <a:ext cx="274337" cy="274337"/>
            <a:chOff x="6157812" y="4843274"/>
            <a:chExt cx="453300" cy="453300"/>
          </a:xfrm>
        </p:grpSpPr>
        <p:sp>
          <p:nvSpPr>
            <p:cNvPr id="213" name="Google Shape;213;p28"/>
            <p:cNvSpPr/>
            <p:nvPr/>
          </p:nvSpPr>
          <p:spPr>
            <a:xfrm>
              <a:off x="6157812" y="4843274"/>
              <a:ext cx="453300" cy="453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" name="Google Shape;214;p28"/>
            <p:cNvGrpSpPr/>
            <p:nvPr/>
          </p:nvGrpSpPr>
          <p:grpSpPr>
            <a:xfrm>
              <a:off x="6267682" y="4953154"/>
              <a:ext cx="233260" cy="233247"/>
              <a:chOff x="1923675" y="1633650"/>
              <a:chExt cx="436000" cy="435975"/>
            </a:xfrm>
          </p:grpSpPr>
          <p:sp>
            <p:nvSpPr>
              <p:cNvPr id="215" name="Google Shape;215;p28"/>
              <p:cNvSpPr/>
              <p:nvPr/>
            </p:nvSpPr>
            <p:spPr>
              <a:xfrm>
                <a:off x="2209250" y="1633650"/>
                <a:ext cx="150425" cy="150425"/>
              </a:xfrm>
              <a:custGeom>
                <a:rect b="b" l="l" r="r" t="t"/>
                <a:pathLst>
                  <a:path extrusionOk="0" fill="none" h="6017" w="6017">
                    <a:moveTo>
                      <a:pt x="5846" y="3605"/>
                    </a:moveTo>
                    <a:lnTo>
                      <a:pt x="2412" y="171"/>
                    </a:lnTo>
                    <a:lnTo>
                      <a:pt x="2412" y="171"/>
                    </a:lnTo>
                    <a:lnTo>
                      <a:pt x="2314" y="98"/>
                    </a:lnTo>
                    <a:lnTo>
                      <a:pt x="2217" y="49"/>
                    </a:lnTo>
                    <a:lnTo>
                      <a:pt x="2095" y="25"/>
                    </a:lnTo>
                    <a:lnTo>
                      <a:pt x="1997" y="1"/>
                    </a:lnTo>
                    <a:lnTo>
                      <a:pt x="1876" y="25"/>
                    </a:lnTo>
                    <a:lnTo>
                      <a:pt x="1778" y="49"/>
                    </a:lnTo>
                    <a:lnTo>
                      <a:pt x="1681" y="98"/>
                    </a:lnTo>
                    <a:lnTo>
                      <a:pt x="1583" y="171"/>
                    </a:lnTo>
                    <a:lnTo>
                      <a:pt x="0" y="1778"/>
                    </a:lnTo>
                    <a:lnTo>
                      <a:pt x="4238" y="6016"/>
                    </a:lnTo>
                    <a:lnTo>
                      <a:pt x="5846" y="4433"/>
                    </a:lnTo>
                    <a:lnTo>
                      <a:pt x="5846" y="4433"/>
                    </a:lnTo>
                    <a:lnTo>
                      <a:pt x="5919" y="4336"/>
                    </a:lnTo>
                    <a:lnTo>
                      <a:pt x="5967" y="4238"/>
                    </a:lnTo>
                    <a:lnTo>
                      <a:pt x="5992" y="4141"/>
                    </a:lnTo>
                    <a:lnTo>
                      <a:pt x="6016" y="4019"/>
                    </a:lnTo>
                    <a:lnTo>
                      <a:pt x="5992" y="3922"/>
                    </a:lnTo>
                    <a:lnTo>
                      <a:pt x="5967" y="3800"/>
                    </a:lnTo>
                    <a:lnTo>
                      <a:pt x="5919" y="3703"/>
                    </a:lnTo>
                    <a:lnTo>
                      <a:pt x="5846" y="3605"/>
                    </a:lnTo>
                    <a:lnTo>
                      <a:pt x="5846" y="3605"/>
                    </a:lnTo>
                    <a:close/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8"/>
              <p:cNvSpPr/>
              <p:nvPr/>
            </p:nvSpPr>
            <p:spPr>
              <a:xfrm>
                <a:off x="2019900" y="1757250"/>
                <a:ext cx="261825" cy="261850"/>
              </a:xfrm>
              <a:custGeom>
                <a:rect b="b" l="l" r="r" t="t"/>
                <a:pathLst>
                  <a:path extrusionOk="0" fill="none" h="10474" w="10473">
                    <a:moveTo>
                      <a:pt x="10473" y="1"/>
                    </a:moveTo>
                    <a:lnTo>
                      <a:pt x="0" y="10473"/>
                    </a:lnTo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8"/>
              <p:cNvSpPr/>
              <p:nvPr/>
            </p:nvSpPr>
            <p:spPr>
              <a:xfrm>
                <a:off x="1923675" y="1681150"/>
                <a:ext cx="388500" cy="388475"/>
              </a:xfrm>
              <a:custGeom>
                <a:rect b="b" l="l" r="r" t="t"/>
                <a:pathLst>
                  <a:path extrusionOk="0" fill="none" h="15539" w="15540">
                    <a:moveTo>
                      <a:pt x="11277" y="0"/>
                    </a:moveTo>
                    <a:lnTo>
                      <a:pt x="756" y="10546"/>
                    </a:lnTo>
                    <a:lnTo>
                      <a:pt x="756" y="10546"/>
                    </a:lnTo>
                    <a:lnTo>
                      <a:pt x="683" y="10619"/>
                    </a:lnTo>
                    <a:lnTo>
                      <a:pt x="634" y="10692"/>
                    </a:lnTo>
                    <a:lnTo>
                      <a:pt x="610" y="10765"/>
                    </a:lnTo>
                    <a:lnTo>
                      <a:pt x="585" y="10863"/>
                    </a:lnTo>
                    <a:lnTo>
                      <a:pt x="1" y="14881"/>
                    </a:lnTo>
                    <a:lnTo>
                      <a:pt x="1" y="14881"/>
                    </a:lnTo>
                    <a:lnTo>
                      <a:pt x="1" y="15003"/>
                    </a:lnTo>
                    <a:lnTo>
                      <a:pt x="25" y="15149"/>
                    </a:lnTo>
                    <a:lnTo>
                      <a:pt x="98" y="15271"/>
                    </a:lnTo>
                    <a:lnTo>
                      <a:pt x="171" y="15368"/>
                    </a:lnTo>
                    <a:lnTo>
                      <a:pt x="171" y="15368"/>
                    </a:lnTo>
                    <a:lnTo>
                      <a:pt x="269" y="15441"/>
                    </a:lnTo>
                    <a:lnTo>
                      <a:pt x="366" y="15490"/>
                    </a:lnTo>
                    <a:lnTo>
                      <a:pt x="464" y="15514"/>
                    </a:lnTo>
                    <a:lnTo>
                      <a:pt x="585" y="15539"/>
                    </a:lnTo>
                    <a:lnTo>
                      <a:pt x="585" y="15539"/>
                    </a:lnTo>
                    <a:lnTo>
                      <a:pt x="659" y="15539"/>
                    </a:lnTo>
                    <a:lnTo>
                      <a:pt x="4677" y="14954"/>
                    </a:lnTo>
                    <a:lnTo>
                      <a:pt x="4677" y="14954"/>
                    </a:lnTo>
                    <a:lnTo>
                      <a:pt x="4848" y="14905"/>
                    </a:lnTo>
                    <a:lnTo>
                      <a:pt x="4921" y="14857"/>
                    </a:lnTo>
                    <a:lnTo>
                      <a:pt x="4994" y="14784"/>
                    </a:lnTo>
                    <a:lnTo>
                      <a:pt x="15539" y="4262"/>
                    </a:lnTo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8"/>
              <p:cNvSpPr/>
              <p:nvPr/>
            </p:nvSpPr>
            <p:spPr>
              <a:xfrm>
                <a:off x="1974225" y="1711575"/>
                <a:ext cx="261825" cy="261850"/>
              </a:xfrm>
              <a:custGeom>
                <a:rect b="b" l="l" r="r" t="t"/>
                <a:pathLst>
                  <a:path extrusionOk="0" fill="none" h="10474" w="10473">
                    <a:moveTo>
                      <a:pt x="0" y="10474"/>
                    </a:moveTo>
                    <a:lnTo>
                      <a:pt x="10473" y="1"/>
                    </a:lnTo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8"/>
              <p:cNvSpPr/>
              <p:nvPr/>
            </p:nvSpPr>
            <p:spPr>
              <a:xfrm>
                <a:off x="1934650" y="2014200"/>
                <a:ext cx="44475" cy="44475"/>
              </a:xfrm>
              <a:custGeom>
                <a:rect b="b" l="l" r="r" t="t"/>
                <a:pathLst>
                  <a:path extrusionOk="0" fill="none" h="1779" w="1779">
                    <a:moveTo>
                      <a:pt x="1778" y="177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8"/>
              <p:cNvSpPr/>
              <p:nvPr/>
            </p:nvSpPr>
            <p:spPr>
              <a:xfrm>
                <a:off x="1944375" y="1947225"/>
                <a:ext cx="101725" cy="101700"/>
              </a:xfrm>
              <a:custGeom>
                <a:rect b="b" l="l" r="r" t="t"/>
                <a:pathLst>
                  <a:path extrusionOk="0" fill="none" h="4068" w="4069">
                    <a:moveTo>
                      <a:pt x="1" y="49"/>
                    </a:moveTo>
                    <a:lnTo>
                      <a:pt x="1" y="49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20" y="4068"/>
                    </a:lnTo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1" name="Google Shape;221;p28"/>
          <p:cNvGrpSpPr/>
          <p:nvPr/>
        </p:nvGrpSpPr>
        <p:grpSpPr>
          <a:xfrm>
            <a:off x="3064420" y="4625344"/>
            <a:ext cx="365768" cy="365768"/>
            <a:chOff x="8431800" y="1871762"/>
            <a:chExt cx="453300" cy="453300"/>
          </a:xfrm>
        </p:grpSpPr>
        <p:sp>
          <p:nvSpPr>
            <p:cNvPr id="222" name="Google Shape;222;p28"/>
            <p:cNvSpPr/>
            <p:nvPr/>
          </p:nvSpPr>
          <p:spPr>
            <a:xfrm>
              <a:off x="8431800" y="1871762"/>
              <a:ext cx="453300" cy="453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28"/>
            <p:cNvGrpSpPr/>
            <p:nvPr/>
          </p:nvGrpSpPr>
          <p:grpSpPr>
            <a:xfrm>
              <a:off x="8614474" y="1995091"/>
              <a:ext cx="87939" cy="219584"/>
              <a:chOff x="3384375" y="2267500"/>
              <a:chExt cx="203375" cy="507825"/>
            </a:xfrm>
          </p:grpSpPr>
          <p:sp>
            <p:nvSpPr>
              <p:cNvPr id="224" name="Google Shape;224;p28"/>
              <p:cNvSpPr/>
              <p:nvPr/>
            </p:nvSpPr>
            <p:spPr>
              <a:xfrm>
                <a:off x="3384375" y="2373425"/>
                <a:ext cx="203375" cy="401900"/>
              </a:xfrm>
              <a:custGeom>
                <a:rect b="b" l="l" r="r" t="t"/>
                <a:pathLst>
                  <a:path extrusionOk="0" fill="none" h="16076" w="8135">
                    <a:moveTo>
                      <a:pt x="4896" y="1"/>
                    </a:moveTo>
                    <a:lnTo>
                      <a:pt x="4896" y="1"/>
                    </a:lnTo>
                    <a:lnTo>
                      <a:pt x="4701" y="74"/>
                    </a:lnTo>
                    <a:lnTo>
                      <a:pt x="4506" y="147"/>
                    </a:lnTo>
                    <a:lnTo>
                      <a:pt x="4287" y="196"/>
                    </a:lnTo>
                    <a:lnTo>
                      <a:pt x="4068" y="196"/>
                    </a:lnTo>
                    <a:lnTo>
                      <a:pt x="4068" y="196"/>
                    </a:lnTo>
                    <a:lnTo>
                      <a:pt x="3848" y="196"/>
                    </a:lnTo>
                    <a:lnTo>
                      <a:pt x="3654" y="147"/>
                    </a:lnTo>
                    <a:lnTo>
                      <a:pt x="3434" y="98"/>
                    </a:lnTo>
                    <a:lnTo>
                      <a:pt x="3240" y="1"/>
                    </a:lnTo>
                    <a:lnTo>
                      <a:pt x="3240" y="1"/>
                    </a:lnTo>
                    <a:lnTo>
                      <a:pt x="2996" y="50"/>
                    </a:lnTo>
                    <a:lnTo>
                      <a:pt x="2777" y="98"/>
                    </a:lnTo>
                    <a:lnTo>
                      <a:pt x="2558" y="171"/>
                    </a:lnTo>
                    <a:lnTo>
                      <a:pt x="2363" y="269"/>
                    </a:lnTo>
                    <a:lnTo>
                      <a:pt x="2168" y="366"/>
                    </a:lnTo>
                    <a:lnTo>
                      <a:pt x="1973" y="464"/>
                    </a:lnTo>
                    <a:lnTo>
                      <a:pt x="1803" y="585"/>
                    </a:lnTo>
                    <a:lnTo>
                      <a:pt x="1632" y="731"/>
                    </a:lnTo>
                    <a:lnTo>
                      <a:pt x="1486" y="878"/>
                    </a:lnTo>
                    <a:lnTo>
                      <a:pt x="1340" y="1024"/>
                    </a:lnTo>
                    <a:lnTo>
                      <a:pt x="1072" y="1365"/>
                    </a:lnTo>
                    <a:lnTo>
                      <a:pt x="853" y="1779"/>
                    </a:lnTo>
                    <a:lnTo>
                      <a:pt x="658" y="2193"/>
                    </a:lnTo>
                    <a:lnTo>
                      <a:pt x="488" y="2680"/>
                    </a:lnTo>
                    <a:lnTo>
                      <a:pt x="341" y="3167"/>
                    </a:lnTo>
                    <a:lnTo>
                      <a:pt x="244" y="3727"/>
                    </a:lnTo>
                    <a:lnTo>
                      <a:pt x="147" y="4287"/>
                    </a:lnTo>
                    <a:lnTo>
                      <a:pt x="73" y="4896"/>
                    </a:lnTo>
                    <a:lnTo>
                      <a:pt x="49" y="5529"/>
                    </a:lnTo>
                    <a:lnTo>
                      <a:pt x="25" y="6187"/>
                    </a:lnTo>
                    <a:lnTo>
                      <a:pt x="0" y="6869"/>
                    </a:lnTo>
                    <a:lnTo>
                      <a:pt x="0" y="6869"/>
                    </a:lnTo>
                    <a:lnTo>
                      <a:pt x="25" y="7015"/>
                    </a:lnTo>
                    <a:lnTo>
                      <a:pt x="49" y="7161"/>
                    </a:lnTo>
                    <a:lnTo>
                      <a:pt x="98" y="7307"/>
                    </a:lnTo>
                    <a:lnTo>
                      <a:pt x="171" y="7405"/>
                    </a:lnTo>
                    <a:lnTo>
                      <a:pt x="268" y="7502"/>
                    </a:lnTo>
                    <a:lnTo>
                      <a:pt x="390" y="7575"/>
                    </a:lnTo>
                    <a:lnTo>
                      <a:pt x="512" y="7624"/>
                    </a:lnTo>
                    <a:lnTo>
                      <a:pt x="658" y="7648"/>
                    </a:lnTo>
                    <a:lnTo>
                      <a:pt x="658" y="7648"/>
                    </a:lnTo>
                    <a:lnTo>
                      <a:pt x="804" y="7624"/>
                    </a:lnTo>
                    <a:lnTo>
                      <a:pt x="926" y="7575"/>
                    </a:lnTo>
                    <a:lnTo>
                      <a:pt x="1048" y="7502"/>
                    </a:lnTo>
                    <a:lnTo>
                      <a:pt x="1145" y="7405"/>
                    </a:lnTo>
                    <a:lnTo>
                      <a:pt x="1218" y="7307"/>
                    </a:lnTo>
                    <a:lnTo>
                      <a:pt x="1267" y="7161"/>
                    </a:lnTo>
                    <a:lnTo>
                      <a:pt x="1291" y="7015"/>
                    </a:lnTo>
                    <a:lnTo>
                      <a:pt x="1316" y="6869"/>
                    </a:lnTo>
                    <a:lnTo>
                      <a:pt x="1316" y="6869"/>
                    </a:lnTo>
                    <a:lnTo>
                      <a:pt x="1340" y="6260"/>
                    </a:lnTo>
                    <a:lnTo>
                      <a:pt x="1413" y="5554"/>
                    </a:lnTo>
                    <a:lnTo>
                      <a:pt x="1510" y="4847"/>
                    </a:lnTo>
                    <a:lnTo>
                      <a:pt x="1632" y="4141"/>
                    </a:lnTo>
                    <a:lnTo>
                      <a:pt x="1754" y="3532"/>
                    </a:lnTo>
                    <a:lnTo>
                      <a:pt x="1876" y="3021"/>
                    </a:lnTo>
                    <a:lnTo>
                      <a:pt x="1998" y="2680"/>
                    </a:lnTo>
                    <a:lnTo>
                      <a:pt x="2046" y="2607"/>
                    </a:lnTo>
                    <a:lnTo>
                      <a:pt x="2095" y="2582"/>
                    </a:lnTo>
                    <a:lnTo>
                      <a:pt x="2095" y="2582"/>
                    </a:lnTo>
                    <a:lnTo>
                      <a:pt x="2095" y="2631"/>
                    </a:lnTo>
                    <a:lnTo>
                      <a:pt x="2119" y="2729"/>
                    </a:lnTo>
                    <a:lnTo>
                      <a:pt x="2119" y="3143"/>
                    </a:lnTo>
                    <a:lnTo>
                      <a:pt x="2071" y="4555"/>
                    </a:lnTo>
                    <a:lnTo>
                      <a:pt x="1949" y="6577"/>
                    </a:lnTo>
                    <a:lnTo>
                      <a:pt x="1827" y="8842"/>
                    </a:lnTo>
                    <a:lnTo>
                      <a:pt x="1535" y="13128"/>
                    </a:lnTo>
                    <a:lnTo>
                      <a:pt x="1389" y="15077"/>
                    </a:lnTo>
                    <a:lnTo>
                      <a:pt x="1389" y="15077"/>
                    </a:lnTo>
                    <a:lnTo>
                      <a:pt x="1389" y="15247"/>
                    </a:lnTo>
                    <a:lnTo>
                      <a:pt x="1413" y="15418"/>
                    </a:lnTo>
                    <a:lnTo>
                      <a:pt x="1462" y="15564"/>
                    </a:lnTo>
                    <a:lnTo>
                      <a:pt x="1559" y="15710"/>
                    </a:lnTo>
                    <a:lnTo>
                      <a:pt x="1657" y="15856"/>
                    </a:lnTo>
                    <a:lnTo>
                      <a:pt x="1778" y="15953"/>
                    </a:lnTo>
                    <a:lnTo>
                      <a:pt x="1924" y="16026"/>
                    </a:lnTo>
                    <a:lnTo>
                      <a:pt x="2095" y="16075"/>
                    </a:lnTo>
                    <a:lnTo>
                      <a:pt x="2095" y="16075"/>
                    </a:lnTo>
                    <a:lnTo>
                      <a:pt x="2217" y="16075"/>
                    </a:lnTo>
                    <a:lnTo>
                      <a:pt x="2217" y="16075"/>
                    </a:lnTo>
                    <a:lnTo>
                      <a:pt x="2387" y="16075"/>
                    </a:lnTo>
                    <a:lnTo>
                      <a:pt x="2509" y="16026"/>
                    </a:lnTo>
                    <a:lnTo>
                      <a:pt x="2655" y="15953"/>
                    </a:lnTo>
                    <a:lnTo>
                      <a:pt x="2777" y="15880"/>
                    </a:lnTo>
                    <a:lnTo>
                      <a:pt x="2874" y="15758"/>
                    </a:lnTo>
                    <a:lnTo>
                      <a:pt x="2947" y="15637"/>
                    </a:lnTo>
                    <a:lnTo>
                      <a:pt x="3020" y="15491"/>
                    </a:lnTo>
                    <a:lnTo>
                      <a:pt x="3045" y="15344"/>
                    </a:lnTo>
                    <a:lnTo>
                      <a:pt x="3702" y="8525"/>
                    </a:lnTo>
                    <a:lnTo>
                      <a:pt x="3702" y="8525"/>
                    </a:lnTo>
                    <a:lnTo>
                      <a:pt x="3727" y="8452"/>
                    </a:lnTo>
                    <a:lnTo>
                      <a:pt x="3775" y="8330"/>
                    </a:lnTo>
                    <a:lnTo>
                      <a:pt x="3824" y="8282"/>
                    </a:lnTo>
                    <a:lnTo>
                      <a:pt x="3873" y="8208"/>
                    </a:lnTo>
                    <a:lnTo>
                      <a:pt x="3970" y="8184"/>
                    </a:lnTo>
                    <a:lnTo>
                      <a:pt x="4068" y="8160"/>
                    </a:lnTo>
                    <a:lnTo>
                      <a:pt x="4068" y="8160"/>
                    </a:lnTo>
                    <a:lnTo>
                      <a:pt x="4165" y="8184"/>
                    </a:lnTo>
                    <a:lnTo>
                      <a:pt x="4263" y="8208"/>
                    </a:lnTo>
                    <a:lnTo>
                      <a:pt x="4311" y="8282"/>
                    </a:lnTo>
                    <a:lnTo>
                      <a:pt x="4360" y="8330"/>
                    </a:lnTo>
                    <a:lnTo>
                      <a:pt x="4409" y="8452"/>
                    </a:lnTo>
                    <a:lnTo>
                      <a:pt x="4433" y="8525"/>
                    </a:lnTo>
                    <a:lnTo>
                      <a:pt x="5091" y="15344"/>
                    </a:lnTo>
                    <a:lnTo>
                      <a:pt x="5091" y="15344"/>
                    </a:lnTo>
                    <a:lnTo>
                      <a:pt x="5115" y="15491"/>
                    </a:lnTo>
                    <a:lnTo>
                      <a:pt x="5188" y="15637"/>
                    </a:lnTo>
                    <a:lnTo>
                      <a:pt x="5261" y="15758"/>
                    </a:lnTo>
                    <a:lnTo>
                      <a:pt x="5358" y="15880"/>
                    </a:lnTo>
                    <a:lnTo>
                      <a:pt x="5480" y="15953"/>
                    </a:lnTo>
                    <a:lnTo>
                      <a:pt x="5626" y="16026"/>
                    </a:lnTo>
                    <a:lnTo>
                      <a:pt x="5748" y="16075"/>
                    </a:lnTo>
                    <a:lnTo>
                      <a:pt x="5919" y="16075"/>
                    </a:lnTo>
                    <a:lnTo>
                      <a:pt x="5919" y="16075"/>
                    </a:lnTo>
                    <a:lnTo>
                      <a:pt x="6040" y="16075"/>
                    </a:lnTo>
                    <a:lnTo>
                      <a:pt x="6040" y="16075"/>
                    </a:lnTo>
                    <a:lnTo>
                      <a:pt x="6211" y="16026"/>
                    </a:lnTo>
                    <a:lnTo>
                      <a:pt x="6357" y="15953"/>
                    </a:lnTo>
                    <a:lnTo>
                      <a:pt x="6479" y="15856"/>
                    </a:lnTo>
                    <a:lnTo>
                      <a:pt x="6576" y="15710"/>
                    </a:lnTo>
                    <a:lnTo>
                      <a:pt x="6674" y="15564"/>
                    </a:lnTo>
                    <a:lnTo>
                      <a:pt x="6722" y="15418"/>
                    </a:lnTo>
                    <a:lnTo>
                      <a:pt x="6747" y="15247"/>
                    </a:lnTo>
                    <a:lnTo>
                      <a:pt x="6747" y="15077"/>
                    </a:lnTo>
                    <a:lnTo>
                      <a:pt x="6747" y="15077"/>
                    </a:lnTo>
                    <a:lnTo>
                      <a:pt x="6601" y="13128"/>
                    </a:lnTo>
                    <a:lnTo>
                      <a:pt x="6333" y="8890"/>
                    </a:lnTo>
                    <a:lnTo>
                      <a:pt x="6187" y="6601"/>
                    </a:lnTo>
                    <a:lnTo>
                      <a:pt x="6089" y="4604"/>
                    </a:lnTo>
                    <a:lnTo>
                      <a:pt x="6040" y="3167"/>
                    </a:lnTo>
                    <a:lnTo>
                      <a:pt x="6040" y="2753"/>
                    </a:lnTo>
                    <a:lnTo>
                      <a:pt x="6040" y="2582"/>
                    </a:lnTo>
                    <a:lnTo>
                      <a:pt x="6040" y="2582"/>
                    </a:lnTo>
                    <a:lnTo>
                      <a:pt x="6065" y="2582"/>
                    </a:lnTo>
                    <a:lnTo>
                      <a:pt x="6089" y="2582"/>
                    </a:lnTo>
                    <a:lnTo>
                      <a:pt x="6138" y="2680"/>
                    </a:lnTo>
                    <a:lnTo>
                      <a:pt x="6235" y="2996"/>
                    </a:lnTo>
                    <a:lnTo>
                      <a:pt x="6381" y="3484"/>
                    </a:lnTo>
                    <a:lnTo>
                      <a:pt x="6503" y="4117"/>
                    </a:lnTo>
                    <a:lnTo>
                      <a:pt x="6625" y="4823"/>
                    </a:lnTo>
                    <a:lnTo>
                      <a:pt x="6722" y="5554"/>
                    </a:lnTo>
                    <a:lnTo>
                      <a:pt x="6795" y="6260"/>
                    </a:lnTo>
                    <a:lnTo>
                      <a:pt x="6820" y="6869"/>
                    </a:lnTo>
                    <a:lnTo>
                      <a:pt x="6820" y="6869"/>
                    </a:lnTo>
                    <a:lnTo>
                      <a:pt x="6844" y="7015"/>
                    </a:lnTo>
                    <a:lnTo>
                      <a:pt x="6869" y="7161"/>
                    </a:lnTo>
                    <a:lnTo>
                      <a:pt x="6917" y="7307"/>
                    </a:lnTo>
                    <a:lnTo>
                      <a:pt x="6990" y="7405"/>
                    </a:lnTo>
                    <a:lnTo>
                      <a:pt x="7088" y="7502"/>
                    </a:lnTo>
                    <a:lnTo>
                      <a:pt x="7209" y="7575"/>
                    </a:lnTo>
                    <a:lnTo>
                      <a:pt x="7331" y="7624"/>
                    </a:lnTo>
                    <a:lnTo>
                      <a:pt x="7477" y="7648"/>
                    </a:lnTo>
                    <a:lnTo>
                      <a:pt x="7477" y="7648"/>
                    </a:lnTo>
                    <a:lnTo>
                      <a:pt x="7624" y="7624"/>
                    </a:lnTo>
                    <a:lnTo>
                      <a:pt x="7745" y="7575"/>
                    </a:lnTo>
                    <a:lnTo>
                      <a:pt x="7867" y="7502"/>
                    </a:lnTo>
                    <a:lnTo>
                      <a:pt x="7964" y="7405"/>
                    </a:lnTo>
                    <a:lnTo>
                      <a:pt x="8038" y="7307"/>
                    </a:lnTo>
                    <a:lnTo>
                      <a:pt x="8086" y="7161"/>
                    </a:lnTo>
                    <a:lnTo>
                      <a:pt x="8111" y="7015"/>
                    </a:lnTo>
                    <a:lnTo>
                      <a:pt x="8135" y="6869"/>
                    </a:lnTo>
                    <a:lnTo>
                      <a:pt x="8135" y="6869"/>
                    </a:lnTo>
                    <a:lnTo>
                      <a:pt x="8111" y="5505"/>
                    </a:lnTo>
                    <a:lnTo>
                      <a:pt x="8086" y="4872"/>
                    </a:lnTo>
                    <a:lnTo>
                      <a:pt x="8038" y="4287"/>
                    </a:lnTo>
                    <a:lnTo>
                      <a:pt x="7964" y="3703"/>
                    </a:lnTo>
                    <a:lnTo>
                      <a:pt x="7867" y="3167"/>
                    </a:lnTo>
                    <a:lnTo>
                      <a:pt x="7745" y="2656"/>
                    </a:lnTo>
                    <a:lnTo>
                      <a:pt x="7599" y="2168"/>
                    </a:lnTo>
                    <a:lnTo>
                      <a:pt x="7404" y="1754"/>
                    </a:lnTo>
                    <a:lnTo>
                      <a:pt x="7185" y="1365"/>
                    </a:lnTo>
                    <a:lnTo>
                      <a:pt x="7063" y="1170"/>
                    </a:lnTo>
                    <a:lnTo>
                      <a:pt x="6917" y="999"/>
                    </a:lnTo>
                    <a:lnTo>
                      <a:pt x="6771" y="853"/>
                    </a:lnTo>
                    <a:lnTo>
                      <a:pt x="6625" y="707"/>
                    </a:lnTo>
                    <a:lnTo>
                      <a:pt x="6454" y="561"/>
                    </a:lnTo>
                    <a:lnTo>
                      <a:pt x="6260" y="439"/>
                    </a:lnTo>
                    <a:lnTo>
                      <a:pt x="6065" y="342"/>
                    </a:lnTo>
                    <a:lnTo>
                      <a:pt x="5870" y="244"/>
                    </a:lnTo>
                    <a:lnTo>
                      <a:pt x="5651" y="171"/>
                    </a:lnTo>
                    <a:lnTo>
                      <a:pt x="5407" y="98"/>
                    </a:lnTo>
                    <a:lnTo>
                      <a:pt x="5164" y="50"/>
                    </a:lnTo>
                    <a:lnTo>
                      <a:pt x="4896" y="1"/>
                    </a:lnTo>
                    <a:lnTo>
                      <a:pt x="4896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>
                <a:off x="3443425" y="2267500"/>
                <a:ext cx="85275" cy="93775"/>
              </a:xfrm>
              <a:custGeom>
                <a:rect b="b" l="l" r="r" t="t"/>
                <a:pathLst>
                  <a:path extrusionOk="0" fill="none" h="3751" w="3411">
                    <a:moveTo>
                      <a:pt x="1" y="1705"/>
                    </a:moveTo>
                    <a:lnTo>
                      <a:pt x="1" y="1705"/>
                    </a:lnTo>
                    <a:lnTo>
                      <a:pt x="1" y="1510"/>
                    </a:lnTo>
                    <a:lnTo>
                      <a:pt x="25" y="1315"/>
                    </a:lnTo>
                    <a:lnTo>
                      <a:pt x="74" y="1145"/>
                    </a:lnTo>
                    <a:lnTo>
                      <a:pt x="123" y="999"/>
                    </a:lnTo>
                    <a:lnTo>
                      <a:pt x="196" y="852"/>
                    </a:lnTo>
                    <a:lnTo>
                      <a:pt x="293" y="706"/>
                    </a:lnTo>
                    <a:lnTo>
                      <a:pt x="391" y="585"/>
                    </a:lnTo>
                    <a:lnTo>
                      <a:pt x="488" y="463"/>
                    </a:lnTo>
                    <a:lnTo>
                      <a:pt x="610" y="341"/>
                    </a:lnTo>
                    <a:lnTo>
                      <a:pt x="756" y="268"/>
                    </a:lnTo>
                    <a:lnTo>
                      <a:pt x="902" y="171"/>
                    </a:lnTo>
                    <a:lnTo>
                      <a:pt x="1048" y="122"/>
                    </a:lnTo>
                    <a:lnTo>
                      <a:pt x="1194" y="49"/>
                    </a:lnTo>
                    <a:lnTo>
                      <a:pt x="1365" y="24"/>
                    </a:lnTo>
                    <a:lnTo>
                      <a:pt x="1535" y="0"/>
                    </a:lnTo>
                    <a:lnTo>
                      <a:pt x="1706" y="0"/>
                    </a:lnTo>
                    <a:lnTo>
                      <a:pt x="1706" y="0"/>
                    </a:lnTo>
                    <a:lnTo>
                      <a:pt x="1876" y="0"/>
                    </a:lnTo>
                    <a:lnTo>
                      <a:pt x="2047" y="24"/>
                    </a:lnTo>
                    <a:lnTo>
                      <a:pt x="2217" y="49"/>
                    </a:lnTo>
                    <a:lnTo>
                      <a:pt x="2363" y="122"/>
                    </a:lnTo>
                    <a:lnTo>
                      <a:pt x="2509" y="171"/>
                    </a:lnTo>
                    <a:lnTo>
                      <a:pt x="2656" y="268"/>
                    </a:lnTo>
                    <a:lnTo>
                      <a:pt x="2802" y="341"/>
                    </a:lnTo>
                    <a:lnTo>
                      <a:pt x="2923" y="463"/>
                    </a:lnTo>
                    <a:lnTo>
                      <a:pt x="3021" y="585"/>
                    </a:lnTo>
                    <a:lnTo>
                      <a:pt x="3118" y="706"/>
                    </a:lnTo>
                    <a:lnTo>
                      <a:pt x="3216" y="852"/>
                    </a:lnTo>
                    <a:lnTo>
                      <a:pt x="3289" y="999"/>
                    </a:lnTo>
                    <a:lnTo>
                      <a:pt x="3337" y="1145"/>
                    </a:lnTo>
                    <a:lnTo>
                      <a:pt x="3386" y="1315"/>
                    </a:lnTo>
                    <a:lnTo>
                      <a:pt x="3411" y="1510"/>
                    </a:lnTo>
                    <a:lnTo>
                      <a:pt x="3411" y="1705"/>
                    </a:lnTo>
                    <a:lnTo>
                      <a:pt x="3411" y="1705"/>
                    </a:lnTo>
                    <a:lnTo>
                      <a:pt x="3411" y="1900"/>
                    </a:lnTo>
                    <a:lnTo>
                      <a:pt x="3386" y="2095"/>
                    </a:lnTo>
                    <a:lnTo>
                      <a:pt x="3337" y="2265"/>
                    </a:lnTo>
                    <a:lnTo>
                      <a:pt x="3289" y="2460"/>
                    </a:lnTo>
                    <a:lnTo>
                      <a:pt x="3216" y="2630"/>
                    </a:lnTo>
                    <a:lnTo>
                      <a:pt x="3118" y="2801"/>
                    </a:lnTo>
                    <a:lnTo>
                      <a:pt x="3021" y="2971"/>
                    </a:lnTo>
                    <a:lnTo>
                      <a:pt x="2923" y="3117"/>
                    </a:lnTo>
                    <a:lnTo>
                      <a:pt x="2802" y="3264"/>
                    </a:lnTo>
                    <a:lnTo>
                      <a:pt x="2656" y="3385"/>
                    </a:lnTo>
                    <a:lnTo>
                      <a:pt x="2509" y="3483"/>
                    </a:lnTo>
                    <a:lnTo>
                      <a:pt x="2363" y="3580"/>
                    </a:lnTo>
                    <a:lnTo>
                      <a:pt x="2217" y="3653"/>
                    </a:lnTo>
                    <a:lnTo>
                      <a:pt x="2047" y="3702"/>
                    </a:lnTo>
                    <a:lnTo>
                      <a:pt x="1876" y="3751"/>
                    </a:lnTo>
                    <a:lnTo>
                      <a:pt x="1706" y="3751"/>
                    </a:lnTo>
                    <a:lnTo>
                      <a:pt x="1706" y="3751"/>
                    </a:lnTo>
                    <a:lnTo>
                      <a:pt x="1535" y="3751"/>
                    </a:lnTo>
                    <a:lnTo>
                      <a:pt x="1365" y="3702"/>
                    </a:lnTo>
                    <a:lnTo>
                      <a:pt x="1194" y="3653"/>
                    </a:lnTo>
                    <a:lnTo>
                      <a:pt x="1048" y="3580"/>
                    </a:lnTo>
                    <a:lnTo>
                      <a:pt x="902" y="3483"/>
                    </a:lnTo>
                    <a:lnTo>
                      <a:pt x="756" y="3385"/>
                    </a:lnTo>
                    <a:lnTo>
                      <a:pt x="610" y="3264"/>
                    </a:lnTo>
                    <a:lnTo>
                      <a:pt x="488" y="3117"/>
                    </a:lnTo>
                    <a:lnTo>
                      <a:pt x="391" y="2971"/>
                    </a:lnTo>
                    <a:lnTo>
                      <a:pt x="293" y="2801"/>
                    </a:lnTo>
                    <a:lnTo>
                      <a:pt x="196" y="2630"/>
                    </a:lnTo>
                    <a:lnTo>
                      <a:pt x="123" y="2460"/>
                    </a:lnTo>
                    <a:lnTo>
                      <a:pt x="74" y="2265"/>
                    </a:lnTo>
                    <a:lnTo>
                      <a:pt x="25" y="2095"/>
                    </a:lnTo>
                    <a:lnTo>
                      <a:pt x="1" y="1900"/>
                    </a:lnTo>
                    <a:lnTo>
                      <a:pt x="1" y="1705"/>
                    </a:lnTo>
                    <a:lnTo>
                      <a:pt x="1" y="1705"/>
                    </a:lnTo>
                    <a:close/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6" name="Google Shape;226;p28"/>
          <p:cNvGrpSpPr/>
          <p:nvPr/>
        </p:nvGrpSpPr>
        <p:grpSpPr>
          <a:xfrm>
            <a:off x="3841695" y="4606636"/>
            <a:ext cx="365768" cy="365768"/>
            <a:chOff x="8431801" y="2453794"/>
            <a:chExt cx="453300" cy="453300"/>
          </a:xfrm>
        </p:grpSpPr>
        <p:sp>
          <p:nvSpPr>
            <p:cNvPr id="227" name="Google Shape;227;p28"/>
            <p:cNvSpPr/>
            <p:nvPr/>
          </p:nvSpPr>
          <p:spPr>
            <a:xfrm>
              <a:off x="8431801" y="2453794"/>
              <a:ext cx="453300" cy="453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" name="Google Shape;228;p28"/>
            <p:cNvGrpSpPr/>
            <p:nvPr/>
          </p:nvGrpSpPr>
          <p:grpSpPr>
            <a:xfrm>
              <a:off x="8614474" y="2534985"/>
              <a:ext cx="87939" cy="219584"/>
              <a:chOff x="3384375" y="2267500"/>
              <a:chExt cx="203375" cy="507825"/>
            </a:xfrm>
          </p:grpSpPr>
          <p:sp>
            <p:nvSpPr>
              <p:cNvPr id="229" name="Google Shape;229;p28"/>
              <p:cNvSpPr/>
              <p:nvPr/>
            </p:nvSpPr>
            <p:spPr>
              <a:xfrm>
                <a:off x="3384375" y="2373425"/>
                <a:ext cx="203375" cy="401900"/>
              </a:xfrm>
              <a:custGeom>
                <a:rect b="b" l="l" r="r" t="t"/>
                <a:pathLst>
                  <a:path extrusionOk="0" fill="none" h="16076" w="8135">
                    <a:moveTo>
                      <a:pt x="4896" y="1"/>
                    </a:moveTo>
                    <a:lnTo>
                      <a:pt x="4896" y="1"/>
                    </a:lnTo>
                    <a:lnTo>
                      <a:pt x="4701" y="74"/>
                    </a:lnTo>
                    <a:lnTo>
                      <a:pt x="4506" y="147"/>
                    </a:lnTo>
                    <a:lnTo>
                      <a:pt x="4287" y="196"/>
                    </a:lnTo>
                    <a:lnTo>
                      <a:pt x="4068" y="196"/>
                    </a:lnTo>
                    <a:lnTo>
                      <a:pt x="4068" y="196"/>
                    </a:lnTo>
                    <a:lnTo>
                      <a:pt x="3848" y="196"/>
                    </a:lnTo>
                    <a:lnTo>
                      <a:pt x="3654" y="147"/>
                    </a:lnTo>
                    <a:lnTo>
                      <a:pt x="3434" y="98"/>
                    </a:lnTo>
                    <a:lnTo>
                      <a:pt x="3240" y="1"/>
                    </a:lnTo>
                    <a:lnTo>
                      <a:pt x="3240" y="1"/>
                    </a:lnTo>
                    <a:lnTo>
                      <a:pt x="2996" y="50"/>
                    </a:lnTo>
                    <a:lnTo>
                      <a:pt x="2777" y="98"/>
                    </a:lnTo>
                    <a:lnTo>
                      <a:pt x="2558" y="171"/>
                    </a:lnTo>
                    <a:lnTo>
                      <a:pt x="2363" y="269"/>
                    </a:lnTo>
                    <a:lnTo>
                      <a:pt x="2168" y="366"/>
                    </a:lnTo>
                    <a:lnTo>
                      <a:pt x="1973" y="464"/>
                    </a:lnTo>
                    <a:lnTo>
                      <a:pt x="1803" y="585"/>
                    </a:lnTo>
                    <a:lnTo>
                      <a:pt x="1632" y="731"/>
                    </a:lnTo>
                    <a:lnTo>
                      <a:pt x="1486" y="878"/>
                    </a:lnTo>
                    <a:lnTo>
                      <a:pt x="1340" y="1024"/>
                    </a:lnTo>
                    <a:lnTo>
                      <a:pt x="1072" y="1365"/>
                    </a:lnTo>
                    <a:lnTo>
                      <a:pt x="853" y="1779"/>
                    </a:lnTo>
                    <a:lnTo>
                      <a:pt x="658" y="2193"/>
                    </a:lnTo>
                    <a:lnTo>
                      <a:pt x="488" y="2680"/>
                    </a:lnTo>
                    <a:lnTo>
                      <a:pt x="341" y="3167"/>
                    </a:lnTo>
                    <a:lnTo>
                      <a:pt x="244" y="3727"/>
                    </a:lnTo>
                    <a:lnTo>
                      <a:pt x="147" y="4287"/>
                    </a:lnTo>
                    <a:lnTo>
                      <a:pt x="73" y="4896"/>
                    </a:lnTo>
                    <a:lnTo>
                      <a:pt x="49" y="5529"/>
                    </a:lnTo>
                    <a:lnTo>
                      <a:pt x="25" y="6187"/>
                    </a:lnTo>
                    <a:lnTo>
                      <a:pt x="0" y="6869"/>
                    </a:lnTo>
                    <a:lnTo>
                      <a:pt x="0" y="6869"/>
                    </a:lnTo>
                    <a:lnTo>
                      <a:pt x="25" y="7015"/>
                    </a:lnTo>
                    <a:lnTo>
                      <a:pt x="49" y="7161"/>
                    </a:lnTo>
                    <a:lnTo>
                      <a:pt x="98" y="7307"/>
                    </a:lnTo>
                    <a:lnTo>
                      <a:pt x="171" y="7405"/>
                    </a:lnTo>
                    <a:lnTo>
                      <a:pt x="268" y="7502"/>
                    </a:lnTo>
                    <a:lnTo>
                      <a:pt x="390" y="7575"/>
                    </a:lnTo>
                    <a:lnTo>
                      <a:pt x="512" y="7624"/>
                    </a:lnTo>
                    <a:lnTo>
                      <a:pt x="658" y="7648"/>
                    </a:lnTo>
                    <a:lnTo>
                      <a:pt x="658" y="7648"/>
                    </a:lnTo>
                    <a:lnTo>
                      <a:pt x="804" y="7624"/>
                    </a:lnTo>
                    <a:lnTo>
                      <a:pt x="926" y="7575"/>
                    </a:lnTo>
                    <a:lnTo>
                      <a:pt x="1048" y="7502"/>
                    </a:lnTo>
                    <a:lnTo>
                      <a:pt x="1145" y="7405"/>
                    </a:lnTo>
                    <a:lnTo>
                      <a:pt x="1218" y="7307"/>
                    </a:lnTo>
                    <a:lnTo>
                      <a:pt x="1267" y="7161"/>
                    </a:lnTo>
                    <a:lnTo>
                      <a:pt x="1291" y="7015"/>
                    </a:lnTo>
                    <a:lnTo>
                      <a:pt x="1316" y="6869"/>
                    </a:lnTo>
                    <a:lnTo>
                      <a:pt x="1316" y="6869"/>
                    </a:lnTo>
                    <a:lnTo>
                      <a:pt x="1340" y="6260"/>
                    </a:lnTo>
                    <a:lnTo>
                      <a:pt x="1413" y="5554"/>
                    </a:lnTo>
                    <a:lnTo>
                      <a:pt x="1510" y="4847"/>
                    </a:lnTo>
                    <a:lnTo>
                      <a:pt x="1632" y="4141"/>
                    </a:lnTo>
                    <a:lnTo>
                      <a:pt x="1754" y="3532"/>
                    </a:lnTo>
                    <a:lnTo>
                      <a:pt x="1876" y="3021"/>
                    </a:lnTo>
                    <a:lnTo>
                      <a:pt x="1998" y="2680"/>
                    </a:lnTo>
                    <a:lnTo>
                      <a:pt x="2046" y="2607"/>
                    </a:lnTo>
                    <a:lnTo>
                      <a:pt x="2095" y="2582"/>
                    </a:lnTo>
                    <a:lnTo>
                      <a:pt x="2095" y="2582"/>
                    </a:lnTo>
                    <a:lnTo>
                      <a:pt x="2095" y="2631"/>
                    </a:lnTo>
                    <a:lnTo>
                      <a:pt x="2119" y="2729"/>
                    </a:lnTo>
                    <a:lnTo>
                      <a:pt x="2119" y="3143"/>
                    </a:lnTo>
                    <a:lnTo>
                      <a:pt x="2071" y="4555"/>
                    </a:lnTo>
                    <a:lnTo>
                      <a:pt x="1949" y="6577"/>
                    </a:lnTo>
                    <a:lnTo>
                      <a:pt x="1827" y="8842"/>
                    </a:lnTo>
                    <a:lnTo>
                      <a:pt x="1535" y="13128"/>
                    </a:lnTo>
                    <a:lnTo>
                      <a:pt x="1389" y="15077"/>
                    </a:lnTo>
                    <a:lnTo>
                      <a:pt x="1389" y="15077"/>
                    </a:lnTo>
                    <a:lnTo>
                      <a:pt x="1389" y="15247"/>
                    </a:lnTo>
                    <a:lnTo>
                      <a:pt x="1413" y="15418"/>
                    </a:lnTo>
                    <a:lnTo>
                      <a:pt x="1462" y="15564"/>
                    </a:lnTo>
                    <a:lnTo>
                      <a:pt x="1559" y="15710"/>
                    </a:lnTo>
                    <a:lnTo>
                      <a:pt x="1657" y="15856"/>
                    </a:lnTo>
                    <a:lnTo>
                      <a:pt x="1778" y="15953"/>
                    </a:lnTo>
                    <a:lnTo>
                      <a:pt x="1924" y="16026"/>
                    </a:lnTo>
                    <a:lnTo>
                      <a:pt x="2095" y="16075"/>
                    </a:lnTo>
                    <a:lnTo>
                      <a:pt x="2095" y="16075"/>
                    </a:lnTo>
                    <a:lnTo>
                      <a:pt x="2217" y="16075"/>
                    </a:lnTo>
                    <a:lnTo>
                      <a:pt x="2217" y="16075"/>
                    </a:lnTo>
                    <a:lnTo>
                      <a:pt x="2387" y="16075"/>
                    </a:lnTo>
                    <a:lnTo>
                      <a:pt x="2509" y="16026"/>
                    </a:lnTo>
                    <a:lnTo>
                      <a:pt x="2655" y="15953"/>
                    </a:lnTo>
                    <a:lnTo>
                      <a:pt x="2777" y="15880"/>
                    </a:lnTo>
                    <a:lnTo>
                      <a:pt x="2874" y="15758"/>
                    </a:lnTo>
                    <a:lnTo>
                      <a:pt x="2947" y="15637"/>
                    </a:lnTo>
                    <a:lnTo>
                      <a:pt x="3020" y="15491"/>
                    </a:lnTo>
                    <a:lnTo>
                      <a:pt x="3045" y="15344"/>
                    </a:lnTo>
                    <a:lnTo>
                      <a:pt x="3702" y="8525"/>
                    </a:lnTo>
                    <a:lnTo>
                      <a:pt x="3702" y="8525"/>
                    </a:lnTo>
                    <a:lnTo>
                      <a:pt x="3727" y="8452"/>
                    </a:lnTo>
                    <a:lnTo>
                      <a:pt x="3775" y="8330"/>
                    </a:lnTo>
                    <a:lnTo>
                      <a:pt x="3824" y="8282"/>
                    </a:lnTo>
                    <a:lnTo>
                      <a:pt x="3873" y="8208"/>
                    </a:lnTo>
                    <a:lnTo>
                      <a:pt x="3970" y="8184"/>
                    </a:lnTo>
                    <a:lnTo>
                      <a:pt x="4068" y="8160"/>
                    </a:lnTo>
                    <a:lnTo>
                      <a:pt x="4068" y="8160"/>
                    </a:lnTo>
                    <a:lnTo>
                      <a:pt x="4165" y="8184"/>
                    </a:lnTo>
                    <a:lnTo>
                      <a:pt x="4263" y="8208"/>
                    </a:lnTo>
                    <a:lnTo>
                      <a:pt x="4311" y="8282"/>
                    </a:lnTo>
                    <a:lnTo>
                      <a:pt x="4360" y="8330"/>
                    </a:lnTo>
                    <a:lnTo>
                      <a:pt x="4409" y="8452"/>
                    </a:lnTo>
                    <a:lnTo>
                      <a:pt x="4433" y="8525"/>
                    </a:lnTo>
                    <a:lnTo>
                      <a:pt x="5091" y="15344"/>
                    </a:lnTo>
                    <a:lnTo>
                      <a:pt x="5091" y="15344"/>
                    </a:lnTo>
                    <a:lnTo>
                      <a:pt x="5115" y="15491"/>
                    </a:lnTo>
                    <a:lnTo>
                      <a:pt x="5188" y="15637"/>
                    </a:lnTo>
                    <a:lnTo>
                      <a:pt x="5261" y="15758"/>
                    </a:lnTo>
                    <a:lnTo>
                      <a:pt x="5358" y="15880"/>
                    </a:lnTo>
                    <a:lnTo>
                      <a:pt x="5480" y="15953"/>
                    </a:lnTo>
                    <a:lnTo>
                      <a:pt x="5626" y="16026"/>
                    </a:lnTo>
                    <a:lnTo>
                      <a:pt x="5748" y="16075"/>
                    </a:lnTo>
                    <a:lnTo>
                      <a:pt x="5919" y="16075"/>
                    </a:lnTo>
                    <a:lnTo>
                      <a:pt x="5919" y="16075"/>
                    </a:lnTo>
                    <a:lnTo>
                      <a:pt x="6040" y="16075"/>
                    </a:lnTo>
                    <a:lnTo>
                      <a:pt x="6040" y="16075"/>
                    </a:lnTo>
                    <a:lnTo>
                      <a:pt x="6211" y="16026"/>
                    </a:lnTo>
                    <a:lnTo>
                      <a:pt x="6357" y="15953"/>
                    </a:lnTo>
                    <a:lnTo>
                      <a:pt x="6479" y="15856"/>
                    </a:lnTo>
                    <a:lnTo>
                      <a:pt x="6576" y="15710"/>
                    </a:lnTo>
                    <a:lnTo>
                      <a:pt x="6674" y="15564"/>
                    </a:lnTo>
                    <a:lnTo>
                      <a:pt x="6722" y="15418"/>
                    </a:lnTo>
                    <a:lnTo>
                      <a:pt x="6747" y="15247"/>
                    </a:lnTo>
                    <a:lnTo>
                      <a:pt x="6747" y="15077"/>
                    </a:lnTo>
                    <a:lnTo>
                      <a:pt x="6747" y="15077"/>
                    </a:lnTo>
                    <a:lnTo>
                      <a:pt x="6601" y="13128"/>
                    </a:lnTo>
                    <a:lnTo>
                      <a:pt x="6333" y="8890"/>
                    </a:lnTo>
                    <a:lnTo>
                      <a:pt x="6187" y="6601"/>
                    </a:lnTo>
                    <a:lnTo>
                      <a:pt x="6089" y="4604"/>
                    </a:lnTo>
                    <a:lnTo>
                      <a:pt x="6040" y="3167"/>
                    </a:lnTo>
                    <a:lnTo>
                      <a:pt x="6040" y="2753"/>
                    </a:lnTo>
                    <a:lnTo>
                      <a:pt x="6040" y="2582"/>
                    </a:lnTo>
                    <a:lnTo>
                      <a:pt x="6040" y="2582"/>
                    </a:lnTo>
                    <a:lnTo>
                      <a:pt x="6065" y="2582"/>
                    </a:lnTo>
                    <a:lnTo>
                      <a:pt x="6089" y="2582"/>
                    </a:lnTo>
                    <a:lnTo>
                      <a:pt x="6138" y="2680"/>
                    </a:lnTo>
                    <a:lnTo>
                      <a:pt x="6235" y="2996"/>
                    </a:lnTo>
                    <a:lnTo>
                      <a:pt x="6381" y="3484"/>
                    </a:lnTo>
                    <a:lnTo>
                      <a:pt x="6503" y="4117"/>
                    </a:lnTo>
                    <a:lnTo>
                      <a:pt x="6625" y="4823"/>
                    </a:lnTo>
                    <a:lnTo>
                      <a:pt x="6722" y="5554"/>
                    </a:lnTo>
                    <a:lnTo>
                      <a:pt x="6795" y="6260"/>
                    </a:lnTo>
                    <a:lnTo>
                      <a:pt x="6820" y="6869"/>
                    </a:lnTo>
                    <a:lnTo>
                      <a:pt x="6820" y="6869"/>
                    </a:lnTo>
                    <a:lnTo>
                      <a:pt x="6844" y="7015"/>
                    </a:lnTo>
                    <a:lnTo>
                      <a:pt x="6869" y="7161"/>
                    </a:lnTo>
                    <a:lnTo>
                      <a:pt x="6917" y="7307"/>
                    </a:lnTo>
                    <a:lnTo>
                      <a:pt x="6990" y="7405"/>
                    </a:lnTo>
                    <a:lnTo>
                      <a:pt x="7088" y="7502"/>
                    </a:lnTo>
                    <a:lnTo>
                      <a:pt x="7209" y="7575"/>
                    </a:lnTo>
                    <a:lnTo>
                      <a:pt x="7331" y="7624"/>
                    </a:lnTo>
                    <a:lnTo>
                      <a:pt x="7477" y="7648"/>
                    </a:lnTo>
                    <a:lnTo>
                      <a:pt x="7477" y="7648"/>
                    </a:lnTo>
                    <a:lnTo>
                      <a:pt x="7624" y="7624"/>
                    </a:lnTo>
                    <a:lnTo>
                      <a:pt x="7745" y="7575"/>
                    </a:lnTo>
                    <a:lnTo>
                      <a:pt x="7867" y="7502"/>
                    </a:lnTo>
                    <a:lnTo>
                      <a:pt x="7964" y="7405"/>
                    </a:lnTo>
                    <a:lnTo>
                      <a:pt x="8038" y="7307"/>
                    </a:lnTo>
                    <a:lnTo>
                      <a:pt x="8086" y="7161"/>
                    </a:lnTo>
                    <a:lnTo>
                      <a:pt x="8111" y="7015"/>
                    </a:lnTo>
                    <a:lnTo>
                      <a:pt x="8135" y="6869"/>
                    </a:lnTo>
                    <a:lnTo>
                      <a:pt x="8135" y="6869"/>
                    </a:lnTo>
                    <a:lnTo>
                      <a:pt x="8111" y="5505"/>
                    </a:lnTo>
                    <a:lnTo>
                      <a:pt x="8086" y="4872"/>
                    </a:lnTo>
                    <a:lnTo>
                      <a:pt x="8038" y="4287"/>
                    </a:lnTo>
                    <a:lnTo>
                      <a:pt x="7964" y="3703"/>
                    </a:lnTo>
                    <a:lnTo>
                      <a:pt x="7867" y="3167"/>
                    </a:lnTo>
                    <a:lnTo>
                      <a:pt x="7745" y="2656"/>
                    </a:lnTo>
                    <a:lnTo>
                      <a:pt x="7599" y="2168"/>
                    </a:lnTo>
                    <a:lnTo>
                      <a:pt x="7404" y="1754"/>
                    </a:lnTo>
                    <a:lnTo>
                      <a:pt x="7185" y="1365"/>
                    </a:lnTo>
                    <a:lnTo>
                      <a:pt x="7063" y="1170"/>
                    </a:lnTo>
                    <a:lnTo>
                      <a:pt x="6917" y="999"/>
                    </a:lnTo>
                    <a:lnTo>
                      <a:pt x="6771" y="853"/>
                    </a:lnTo>
                    <a:lnTo>
                      <a:pt x="6625" y="707"/>
                    </a:lnTo>
                    <a:lnTo>
                      <a:pt x="6454" y="561"/>
                    </a:lnTo>
                    <a:lnTo>
                      <a:pt x="6260" y="439"/>
                    </a:lnTo>
                    <a:lnTo>
                      <a:pt x="6065" y="342"/>
                    </a:lnTo>
                    <a:lnTo>
                      <a:pt x="5870" y="244"/>
                    </a:lnTo>
                    <a:lnTo>
                      <a:pt x="5651" y="171"/>
                    </a:lnTo>
                    <a:lnTo>
                      <a:pt x="5407" y="98"/>
                    </a:lnTo>
                    <a:lnTo>
                      <a:pt x="5164" y="50"/>
                    </a:lnTo>
                    <a:lnTo>
                      <a:pt x="4896" y="1"/>
                    </a:lnTo>
                    <a:lnTo>
                      <a:pt x="4896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3443425" y="2267500"/>
                <a:ext cx="85275" cy="93775"/>
              </a:xfrm>
              <a:custGeom>
                <a:rect b="b" l="l" r="r" t="t"/>
                <a:pathLst>
                  <a:path extrusionOk="0" fill="none" h="3751" w="3411">
                    <a:moveTo>
                      <a:pt x="1" y="1705"/>
                    </a:moveTo>
                    <a:lnTo>
                      <a:pt x="1" y="1705"/>
                    </a:lnTo>
                    <a:lnTo>
                      <a:pt x="1" y="1510"/>
                    </a:lnTo>
                    <a:lnTo>
                      <a:pt x="25" y="1315"/>
                    </a:lnTo>
                    <a:lnTo>
                      <a:pt x="74" y="1145"/>
                    </a:lnTo>
                    <a:lnTo>
                      <a:pt x="123" y="999"/>
                    </a:lnTo>
                    <a:lnTo>
                      <a:pt x="196" y="852"/>
                    </a:lnTo>
                    <a:lnTo>
                      <a:pt x="293" y="706"/>
                    </a:lnTo>
                    <a:lnTo>
                      <a:pt x="391" y="585"/>
                    </a:lnTo>
                    <a:lnTo>
                      <a:pt x="488" y="463"/>
                    </a:lnTo>
                    <a:lnTo>
                      <a:pt x="610" y="341"/>
                    </a:lnTo>
                    <a:lnTo>
                      <a:pt x="756" y="268"/>
                    </a:lnTo>
                    <a:lnTo>
                      <a:pt x="902" y="171"/>
                    </a:lnTo>
                    <a:lnTo>
                      <a:pt x="1048" y="122"/>
                    </a:lnTo>
                    <a:lnTo>
                      <a:pt x="1194" y="49"/>
                    </a:lnTo>
                    <a:lnTo>
                      <a:pt x="1365" y="24"/>
                    </a:lnTo>
                    <a:lnTo>
                      <a:pt x="1535" y="0"/>
                    </a:lnTo>
                    <a:lnTo>
                      <a:pt x="1706" y="0"/>
                    </a:lnTo>
                    <a:lnTo>
                      <a:pt x="1706" y="0"/>
                    </a:lnTo>
                    <a:lnTo>
                      <a:pt x="1876" y="0"/>
                    </a:lnTo>
                    <a:lnTo>
                      <a:pt x="2047" y="24"/>
                    </a:lnTo>
                    <a:lnTo>
                      <a:pt x="2217" y="49"/>
                    </a:lnTo>
                    <a:lnTo>
                      <a:pt x="2363" y="122"/>
                    </a:lnTo>
                    <a:lnTo>
                      <a:pt x="2509" y="171"/>
                    </a:lnTo>
                    <a:lnTo>
                      <a:pt x="2656" y="268"/>
                    </a:lnTo>
                    <a:lnTo>
                      <a:pt x="2802" y="341"/>
                    </a:lnTo>
                    <a:lnTo>
                      <a:pt x="2923" y="463"/>
                    </a:lnTo>
                    <a:lnTo>
                      <a:pt x="3021" y="585"/>
                    </a:lnTo>
                    <a:lnTo>
                      <a:pt x="3118" y="706"/>
                    </a:lnTo>
                    <a:lnTo>
                      <a:pt x="3216" y="852"/>
                    </a:lnTo>
                    <a:lnTo>
                      <a:pt x="3289" y="999"/>
                    </a:lnTo>
                    <a:lnTo>
                      <a:pt x="3337" y="1145"/>
                    </a:lnTo>
                    <a:lnTo>
                      <a:pt x="3386" y="1315"/>
                    </a:lnTo>
                    <a:lnTo>
                      <a:pt x="3411" y="1510"/>
                    </a:lnTo>
                    <a:lnTo>
                      <a:pt x="3411" y="1705"/>
                    </a:lnTo>
                    <a:lnTo>
                      <a:pt x="3411" y="1705"/>
                    </a:lnTo>
                    <a:lnTo>
                      <a:pt x="3411" y="1900"/>
                    </a:lnTo>
                    <a:lnTo>
                      <a:pt x="3386" y="2095"/>
                    </a:lnTo>
                    <a:lnTo>
                      <a:pt x="3337" y="2265"/>
                    </a:lnTo>
                    <a:lnTo>
                      <a:pt x="3289" y="2460"/>
                    </a:lnTo>
                    <a:lnTo>
                      <a:pt x="3216" y="2630"/>
                    </a:lnTo>
                    <a:lnTo>
                      <a:pt x="3118" y="2801"/>
                    </a:lnTo>
                    <a:lnTo>
                      <a:pt x="3021" y="2971"/>
                    </a:lnTo>
                    <a:lnTo>
                      <a:pt x="2923" y="3117"/>
                    </a:lnTo>
                    <a:lnTo>
                      <a:pt x="2802" y="3264"/>
                    </a:lnTo>
                    <a:lnTo>
                      <a:pt x="2656" y="3385"/>
                    </a:lnTo>
                    <a:lnTo>
                      <a:pt x="2509" y="3483"/>
                    </a:lnTo>
                    <a:lnTo>
                      <a:pt x="2363" y="3580"/>
                    </a:lnTo>
                    <a:lnTo>
                      <a:pt x="2217" y="3653"/>
                    </a:lnTo>
                    <a:lnTo>
                      <a:pt x="2047" y="3702"/>
                    </a:lnTo>
                    <a:lnTo>
                      <a:pt x="1876" y="3751"/>
                    </a:lnTo>
                    <a:lnTo>
                      <a:pt x="1706" y="3751"/>
                    </a:lnTo>
                    <a:lnTo>
                      <a:pt x="1706" y="3751"/>
                    </a:lnTo>
                    <a:lnTo>
                      <a:pt x="1535" y="3751"/>
                    </a:lnTo>
                    <a:lnTo>
                      <a:pt x="1365" y="3702"/>
                    </a:lnTo>
                    <a:lnTo>
                      <a:pt x="1194" y="3653"/>
                    </a:lnTo>
                    <a:lnTo>
                      <a:pt x="1048" y="3580"/>
                    </a:lnTo>
                    <a:lnTo>
                      <a:pt x="902" y="3483"/>
                    </a:lnTo>
                    <a:lnTo>
                      <a:pt x="756" y="3385"/>
                    </a:lnTo>
                    <a:lnTo>
                      <a:pt x="610" y="3264"/>
                    </a:lnTo>
                    <a:lnTo>
                      <a:pt x="488" y="3117"/>
                    </a:lnTo>
                    <a:lnTo>
                      <a:pt x="391" y="2971"/>
                    </a:lnTo>
                    <a:lnTo>
                      <a:pt x="293" y="2801"/>
                    </a:lnTo>
                    <a:lnTo>
                      <a:pt x="196" y="2630"/>
                    </a:lnTo>
                    <a:lnTo>
                      <a:pt x="123" y="2460"/>
                    </a:lnTo>
                    <a:lnTo>
                      <a:pt x="74" y="2265"/>
                    </a:lnTo>
                    <a:lnTo>
                      <a:pt x="25" y="2095"/>
                    </a:lnTo>
                    <a:lnTo>
                      <a:pt x="1" y="1900"/>
                    </a:lnTo>
                    <a:lnTo>
                      <a:pt x="1" y="1705"/>
                    </a:lnTo>
                    <a:lnTo>
                      <a:pt x="1" y="1705"/>
                    </a:lnTo>
                    <a:close/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28"/>
            <p:cNvGrpSpPr/>
            <p:nvPr/>
          </p:nvGrpSpPr>
          <p:grpSpPr>
            <a:xfrm>
              <a:off x="8538274" y="2611185"/>
              <a:ext cx="87939" cy="219584"/>
              <a:chOff x="3384375" y="2267500"/>
              <a:chExt cx="203375" cy="507825"/>
            </a:xfrm>
          </p:grpSpPr>
          <p:sp>
            <p:nvSpPr>
              <p:cNvPr id="232" name="Google Shape;232;p28"/>
              <p:cNvSpPr/>
              <p:nvPr/>
            </p:nvSpPr>
            <p:spPr>
              <a:xfrm>
                <a:off x="3384375" y="2373425"/>
                <a:ext cx="203375" cy="401900"/>
              </a:xfrm>
              <a:custGeom>
                <a:rect b="b" l="l" r="r" t="t"/>
                <a:pathLst>
                  <a:path extrusionOk="0" fill="none" h="16076" w="8135">
                    <a:moveTo>
                      <a:pt x="4896" y="1"/>
                    </a:moveTo>
                    <a:lnTo>
                      <a:pt x="4896" y="1"/>
                    </a:lnTo>
                    <a:lnTo>
                      <a:pt x="4701" y="74"/>
                    </a:lnTo>
                    <a:lnTo>
                      <a:pt x="4506" y="147"/>
                    </a:lnTo>
                    <a:lnTo>
                      <a:pt x="4287" y="196"/>
                    </a:lnTo>
                    <a:lnTo>
                      <a:pt x="4068" y="196"/>
                    </a:lnTo>
                    <a:lnTo>
                      <a:pt x="4068" y="196"/>
                    </a:lnTo>
                    <a:lnTo>
                      <a:pt x="3848" y="196"/>
                    </a:lnTo>
                    <a:lnTo>
                      <a:pt x="3654" y="147"/>
                    </a:lnTo>
                    <a:lnTo>
                      <a:pt x="3434" y="98"/>
                    </a:lnTo>
                    <a:lnTo>
                      <a:pt x="3240" y="1"/>
                    </a:lnTo>
                    <a:lnTo>
                      <a:pt x="3240" y="1"/>
                    </a:lnTo>
                    <a:lnTo>
                      <a:pt x="2996" y="50"/>
                    </a:lnTo>
                    <a:lnTo>
                      <a:pt x="2777" y="98"/>
                    </a:lnTo>
                    <a:lnTo>
                      <a:pt x="2558" y="171"/>
                    </a:lnTo>
                    <a:lnTo>
                      <a:pt x="2363" y="269"/>
                    </a:lnTo>
                    <a:lnTo>
                      <a:pt x="2168" y="366"/>
                    </a:lnTo>
                    <a:lnTo>
                      <a:pt x="1973" y="464"/>
                    </a:lnTo>
                    <a:lnTo>
                      <a:pt x="1803" y="585"/>
                    </a:lnTo>
                    <a:lnTo>
                      <a:pt x="1632" y="731"/>
                    </a:lnTo>
                    <a:lnTo>
                      <a:pt x="1486" y="878"/>
                    </a:lnTo>
                    <a:lnTo>
                      <a:pt x="1340" y="1024"/>
                    </a:lnTo>
                    <a:lnTo>
                      <a:pt x="1072" y="1365"/>
                    </a:lnTo>
                    <a:lnTo>
                      <a:pt x="853" y="1779"/>
                    </a:lnTo>
                    <a:lnTo>
                      <a:pt x="658" y="2193"/>
                    </a:lnTo>
                    <a:lnTo>
                      <a:pt x="488" y="2680"/>
                    </a:lnTo>
                    <a:lnTo>
                      <a:pt x="341" y="3167"/>
                    </a:lnTo>
                    <a:lnTo>
                      <a:pt x="244" y="3727"/>
                    </a:lnTo>
                    <a:lnTo>
                      <a:pt x="147" y="4287"/>
                    </a:lnTo>
                    <a:lnTo>
                      <a:pt x="73" y="4896"/>
                    </a:lnTo>
                    <a:lnTo>
                      <a:pt x="49" y="5529"/>
                    </a:lnTo>
                    <a:lnTo>
                      <a:pt x="25" y="6187"/>
                    </a:lnTo>
                    <a:lnTo>
                      <a:pt x="0" y="6869"/>
                    </a:lnTo>
                    <a:lnTo>
                      <a:pt x="0" y="6869"/>
                    </a:lnTo>
                    <a:lnTo>
                      <a:pt x="25" y="7015"/>
                    </a:lnTo>
                    <a:lnTo>
                      <a:pt x="49" y="7161"/>
                    </a:lnTo>
                    <a:lnTo>
                      <a:pt x="98" y="7307"/>
                    </a:lnTo>
                    <a:lnTo>
                      <a:pt x="171" y="7405"/>
                    </a:lnTo>
                    <a:lnTo>
                      <a:pt x="268" y="7502"/>
                    </a:lnTo>
                    <a:lnTo>
                      <a:pt x="390" y="7575"/>
                    </a:lnTo>
                    <a:lnTo>
                      <a:pt x="512" y="7624"/>
                    </a:lnTo>
                    <a:lnTo>
                      <a:pt x="658" y="7648"/>
                    </a:lnTo>
                    <a:lnTo>
                      <a:pt x="658" y="7648"/>
                    </a:lnTo>
                    <a:lnTo>
                      <a:pt x="804" y="7624"/>
                    </a:lnTo>
                    <a:lnTo>
                      <a:pt x="926" y="7575"/>
                    </a:lnTo>
                    <a:lnTo>
                      <a:pt x="1048" y="7502"/>
                    </a:lnTo>
                    <a:lnTo>
                      <a:pt x="1145" y="7405"/>
                    </a:lnTo>
                    <a:lnTo>
                      <a:pt x="1218" y="7307"/>
                    </a:lnTo>
                    <a:lnTo>
                      <a:pt x="1267" y="7161"/>
                    </a:lnTo>
                    <a:lnTo>
                      <a:pt x="1291" y="7015"/>
                    </a:lnTo>
                    <a:lnTo>
                      <a:pt x="1316" y="6869"/>
                    </a:lnTo>
                    <a:lnTo>
                      <a:pt x="1316" y="6869"/>
                    </a:lnTo>
                    <a:lnTo>
                      <a:pt x="1340" y="6260"/>
                    </a:lnTo>
                    <a:lnTo>
                      <a:pt x="1413" y="5554"/>
                    </a:lnTo>
                    <a:lnTo>
                      <a:pt x="1510" y="4847"/>
                    </a:lnTo>
                    <a:lnTo>
                      <a:pt x="1632" y="4141"/>
                    </a:lnTo>
                    <a:lnTo>
                      <a:pt x="1754" y="3532"/>
                    </a:lnTo>
                    <a:lnTo>
                      <a:pt x="1876" y="3021"/>
                    </a:lnTo>
                    <a:lnTo>
                      <a:pt x="1998" y="2680"/>
                    </a:lnTo>
                    <a:lnTo>
                      <a:pt x="2046" y="2607"/>
                    </a:lnTo>
                    <a:lnTo>
                      <a:pt x="2095" y="2582"/>
                    </a:lnTo>
                    <a:lnTo>
                      <a:pt x="2095" y="2582"/>
                    </a:lnTo>
                    <a:lnTo>
                      <a:pt x="2095" y="2631"/>
                    </a:lnTo>
                    <a:lnTo>
                      <a:pt x="2119" y="2729"/>
                    </a:lnTo>
                    <a:lnTo>
                      <a:pt x="2119" y="3143"/>
                    </a:lnTo>
                    <a:lnTo>
                      <a:pt x="2071" y="4555"/>
                    </a:lnTo>
                    <a:lnTo>
                      <a:pt x="1949" y="6577"/>
                    </a:lnTo>
                    <a:lnTo>
                      <a:pt x="1827" y="8842"/>
                    </a:lnTo>
                    <a:lnTo>
                      <a:pt x="1535" y="13128"/>
                    </a:lnTo>
                    <a:lnTo>
                      <a:pt x="1389" y="15077"/>
                    </a:lnTo>
                    <a:lnTo>
                      <a:pt x="1389" y="15077"/>
                    </a:lnTo>
                    <a:lnTo>
                      <a:pt x="1389" y="15247"/>
                    </a:lnTo>
                    <a:lnTo>
                      <a:pt x="1413" y="15418"/>
                    </a:lnTo>
                    <a:lnTo>
                      <a:pt x="1462" y="15564"/>
                    </a:lnTo>
                    <a:lnTo>
                      <a:pt x="1559" y="15710"/>
                    </a:lnTo>
                    <a:lnTo>
                      <a:pt x="1657" y="15856"/>
                    </a:lnTo>
                    <a:lnTo>
                      <a:pt x="1778" y="15953"/>
                    </a:lnTo>
                    <a:lnTo>
                      <a:pt x="1924" y="16026"/>
                    </a:lnTo>
                    <a:lnTo>
                      <a:pt x="2095" y="16075"/>
                    </a:lnTo>
                    <a:lnTo>
                      <a:pt x="2095" y="16075"/>
                    </a:lnTo>
                    <a:lnTo>
                      <a:pt x="2217" y="16075"/>
                    </a:lnTo>
                    <a:lnTo>
                      <a:pt x="2217" y="16075"/>
                    </a:lnTo>
                    <a:lnTo>
                      <a:pt x="2387" y="16075"/>
                    </a:lnTo>
                    <a:lnTo>
                      <a:pt x="2509" y="16026"/>
                    </a:lnTo>
                    <a:lnTo>
                      <a:pt x="2655" y="15953"/>
                    </a:lnTo>
                    <a:lnTo>
                      <a:pt x="2777" y="15880"/>
                    </a:lnTo>
                    <a:lnTo>
                      <a:pt x="2874" y="15758"/>
                    </a:lnTo>
                    <a:lnTo>
                      <a:pt x="2947" y="15637"/>
                    </a:lnTo>
                    <a:lnTo>
                      <a:pt x="3020" y="15491"/>
                    </a:lnTo>
                    <a:lnTo>
                      <a:pt x="3045" y="15344"/>
                    </a:lnTo>
                    <a:lnTo>
                      <a:pt x="3702" y="8525"/>
                    </a:lnTo>
                    <a:lnTo>
                      <a:pt x="3702" y="8525"/>
                    </a:lnTo>
                    <a:lnTo>
                      <a:pt x="3727" y="8452"/>
                    </a:lnTo>
                    <a:lnTo>
                      <a:pt x="3775" y="8330"/>
                    </a:lnTo>
                    <a:lnTo>
                      <a:pt x="3824" y="8282"/>
                    </a:lnTo>
                    <a:lnTo>
                      <a:pt x="3873" y="8208"/>
                    </a:lnTo>
                    <a:lnTo>
                      <a:pt x="3970" y="8184"/>
                    </a:lnTo>
                    <a:lnTo>
                      <a:pt x="4068" y="8160"/>
                    </a:lnTo>
                    <a:lnTo>
                      <a:pt x="4068" y="8160"/>
                    </a:lnTo>
                    <a:lnTo>
                      <a:pt x="4165" y="8184"/>
                    </a:lnTo>
                    <a:lnTo>
                      <a:pt x="4263" y="8208"/>
                    </a:lnTo>
                    <a:lnTo>
                      <a:pt x="4311" y="8282"/>
                    </a:lnTo>
                    <a:lnTo>
                      <a:pt x="4360" y="8330"/>
                    </a:lnTo>
                    <a:lnTo>
                      <a:pt x="4409" y="8452"/>
                    </a:lnTo>
                    <a:lnTo>
                      <a:pt x="4433" y="8525"/>
                    </a:lnTo>
                    <a:lnTo>
                      <a:pt x="5091" y="15344"/>
                    </a:lnTo>
                    <a:lnTo>
                      <a:pt x="5091" y="15344"/>
                    </a:lnTo>
                    <a:lnTo>
                      <a:pt x="5115" y="15491"/>
                    </a:lnTo>
                    <a:lnTo>
                      <a:pt x="5188" y="15637"/>
                    </a:lnTo>
                    <a:lnTo>
                      <a:pt x="5261" y="15758"/>
                    </a:lnTo>
                    <a:lnTo>
                      <a:pt x="5358" y="15880"/>
                    </a:lnTo>
                    <a:lnTo>
                      <a:pt x="5480" y="15953"/>
                    </a:lnTo>
                    <a:lnTo>
                      <a:pt x="5626" y="16026"/>
                    </a:lnTo>
                    <a:lnTo>
                      <a:pt x="5748" y="16075"/>
                    </a:lnTo>
                    <a:lnTo>
                      <a:pt x="5919" y="16075"/>
                    </a:lnTo>
                    <a:lnTo>
                      <a:pt x="5919" y="16075"/>
                    </a:lnTo>
                    <a:lnTo>
                      <a:pt x="6040" y="16075"/>
                    </a:lnTo>
                    <a:lnTo>
                      <a:pt x="6040" y="16075"/>
                    </a:lnTo>
                    <a:lnTo>
                      <a:pt x="6211" y="16026"/>
                    </a:lnTo>
                    <a:lnTo>
                      <a:pt x="6357" y="15953"/>
                    </a:lnTo>
                    <a:lnTo>
                      <a:pt x="6479" y="15856"/>
                    </a:lnTo>
                    <a:lnTo>
                      <a:pt x="6576" y="15710"/>
                    </a:lnTo>
                    <a:lnTo>
                      <a:pt x="6674" y="15564"/>
                    </a:lnTo>
                    <a:lnTo>
                      <a:pt x="6722" y="15418"/>
                    </a:lnTo>
                    <a:lnTo>
                      <a:pt x="6747" y="15247"/>
                    </a:lnTo>
                    <a:lnTo>
                      <a:pt x="6747" y="15077"/>
                    </a:lnTo>
                    <a:lnTo>
                      <a:pt x="6747" y="15077"/>
                    </a:lnTo>
                    <a:lnTo>
                      <a:pt x="6601" y="13128"/>
                    </a:lnTo>
                    <a:lnTo>
                      <a:pt x="6333" y="8890"/>
                    </a:lnTo>
                    <a:lnTo>
                      <a:pt x="6187" y="6601"/>
                    </a:lnTo>
                    <a:lnTo>
                      <a:pt x="6089" y="4604"/>
                    </a:lnTo>
                    <a:lnTo>
                      <a:pt x="6040" y="3167"/>
                    </a:lnTo>
                    <a:lnTo>
                      <a:pt x="6040" y="2753"/>
                    </a:lnTo>
                    <a:lnTo>
                      <a:pt x="6040" y="2582"/>
                    </a:lnTo>
                    <a:lnTo>
                      <a:pt x="6040" y="2582"/>
                    </a:lnTo>
                    <a:lnTo>
                      <a:pt x="6065" y="2582"/>
                    </a:lnTo>
                    <a:lnTo>
                      <a:pt x="6089" y="2582"/>
                    </a:lnTo>
                    <a:lnTo>
                      <a:pt x="6138" y="2680"/>
                    </a:lnTo>
                    <a:lnTo>
                      <a:pt x="6235" y="2996"/>
                    </a:lnTo>
                    <a:lnTo>
                      <a:pt x="6381" y="3484"/>
                    </a:lnTo>
                    <a:lnTo>
                      <a:pt x="6503" y="4117"/>
                    </a:lnTo>
                    <a:lnTo>
                      <a:pt x="6625" y="4823"/>
                    </a:lnTo>
                    <a:lnTo>
                      <a:pt x="6722" y="5554"/>
                    </a:lnTo>
                    <a:lnTo>
                      <a:pt x="6795" y="6260"/>
                    </a:lnTo>
                    <a:lnTo>
                      <a:pt x="6820" y="6869"/>
                    </a:lnTo>
                    <a:lnTo>
                      <a:pt x="6820" y="6869"/>
                    </a:lnTo>
                    <a:lnTo>
                      <a:pt x="6844" y="7015"/>
                    </a:lnTo>
                    <a:lnTo>
                      <a:pt x="6869" y="7161"/>
                    </a:lnTo>
                    <a:lnTo>
                      <a:pt x="6917" y="7307"/>
                    </a:lnTo>
                    <a:lnTo>
                      <a:pt x="6990" y="7405"/>
                    </a:lnTo>
                    <a:lnTo>
                      <a:pt x="7088" y="7502"/>
                    </a:lnTo>
                    <a:lnTo>
                      <a:pt x="7209" y="7575"/>
                    </a:lnTo>
                    <a:lnTo>
                      <a:pt x="7331" y="7624"/>
                    </a:lnTo>
                    <a:lnTo>
                      <a:pt x="7477" y="7648"/>
                    </a:lnTo>
                    <a:lnTo>
                      <a:pt x="7477" y="7648"/>
                    </a:lnTo>
                    <a:lnTo>
                      <a:pt x="7624" y="7624"/>
                    </a:lnTo>
                    <a:lnTo>
                      <a:pt x="7745" y="7575"/>
                    </a:lnTo>
                    <a:lnTo>
                      <a:pt x="7867" y="7502"/>
                    </a:lnTo>
                    <a:lnTo>
                      <a:pt x="7964" y="7405"/>
                    </a:lnTo>
                    <a:lnTo>
                      <a:pt x="8038" y="7307"/>
                    </a:lnTo>
                    <a:lnTo>
                      <a:pt x="8086" y="7161"/>
                    </a:lnTo>
                    <a:lnTo>
                      <a:pt x="8111" y="7015"/>
                    </a:lnTo>
                    <a:lnTo>
                      <a:pt x="8135" y="6869"/>
                    </a:lnTo>
                    <a:lnTo>
                      <a:pt x="8135" y="6869"/>
                    </a:lnTo>
                    <a:lnTo>
                      <a:pt x="8111" y="5505"/>
                    </a:lnTo>
                    <a:lnTo>
                      <a:pt x="8086" y="4872"/>
                    </a:lnTo>
                    <a:lnTo>
                      <a:pt x="8038" y="4287"/>
                    </a:lnTo>
                    <a:lnTo>
                      <a:pt x="7964" y="3703"/>
                    </a:lnTo>
                    <a:lnTo>
                      <a:pt x="7867" y="3167"/>
                    </a:lnTo>
                    <a:lnTo>
                      <a:pt x="7745" y="2656"/>
                    </a:lnTo>
                    <a:lnTo>
                      <a:pt x="7599" y="2168"/>
                    </a:lnTo>
                    <a:lnTo>
                      <a:pt x="7404" y="1754"/>
                    </a:lnTo>
                    <a:lnTo>
                      <a:pt x="7185" y="1365"/>
                    </a:lnTo>
                    <a:lnTo>
                      <a:pt x="7063" y="1170"/>
                    </a:lnTo>
                    <a:lnTo>
                      <a:pt x="6917" y="999"/>
                    </a:lnTo>
                    <a:lnTo>
                      <a:pt x="6771" y="853"/>
                    </a:lnTo>
                    <a:lnTo>
                      <a:pt x="6625" y="707"/>
                    </a:lnTo>
                    <a:lnTo>
                      <a:pt x="6454" y="561"/>
                    </a:lnTo>
                    <a:lnTo>
                      <a:pt x="6260" y="439"/>
                    </a:lnTo>
                    <a:lnTo>
                      <a:pt x="6065" y="342"/>
                    </a:lnTo>
                    <a:lnTo>
                      <a:pt x="5870" y="244"/>
                    </a:lnTo>
                    <a:lnTo>
                      <a:pt x="5651" y="171"/>
                    </a:lnTo>
                    <a:lnTo>
                      <a:pt x="5407" y="98"/>
                    </a:lnTo>
                    <a:lnTo>
                      <a:pt x="5164" y="50"/>
                    </a:lnTo>
                    <a:lnTo>
                      <a:pt x="4896" y="1"/>
                    </a:lnTo>
                    <a:lnTo>
                      <a:pt x="4896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3443425" y="2267500"/>
                <a:ext cx="85275" cy="93775"/>
              </a:xfrm>
              <a:custGeom>
                <a:rect b="b" l="l" r="r" t="t"/>
                <a:pathLst>
                  <a:path extrusionOk="0" fill="none" h="3751" w="3411">
                    <a:moveTo>
                      <a:pt x="1" y="1705"/>
                    </a:moveTo>
                    <a:lnTo>
                      <a:pt x="1" y="1705"/>
                    </a:lnTo>
                    <a:lnTo>
                      <a:pt x="1" y="1510"/>
                    </a:lnTo>
                    <a:lnTo>
                      <a:pt x="25" y="1315"/>
                    </a:lnTo>
                    <a:lnTo>
                      <a:pt x="74" y="1145"/>
                    </a:lnTo>
                    <a:lnTo>
                      <a:pt x="123" y="999"/>
                    </a:lnTo>
                    <a:lnTo>
                      <a:pt x="196" y="852"/>
                    </a:lnTo>
                    <a:lnTo>
                      <a:pt x="293" y="706"/>
                    </a:lnTo>
                    <a:lnTo>
                      <a:pt x="391" y="585"/>
                    </a:lnTo>
                    <a:lnTo>
                      <a:pt x="488" y="463"/>
                    </a:lnTo>
                    <a:lnTo>
                      <a:pt x="610" y="341"/>
                    </a:lnTo>
                    <a:lnTo>
                      <a:pt x="756" y="268"/>
                    </a:lnTo>
                    <a:lnTo>
                      <a:pt x="902" y="171"/>
                    </a:lnTo>
                    <a:lnTo>
                      <a:pt x="1048" y="122"/>
                    </a:lnTo>
                    <a:lnTo>
                      <a:pt x="1194" y="49"/>
                    </a:lnTo>
                    <a:lnTo>
                      <a:pt x="1365" y="24"/>
                    </a:lnTo>
                    <a:lnTo>
                      <a:pt x="1535" y="0"/>
                    </a:lnTo>
                    <a:lnTo>
                      <a:pt x="1706" y="0"/>
                    </a:lnTo>
                    <a:lnTo>
                      <a:pt x="1706" y="0"/>
                    </a:lnTo>
                    <a:lnTo>
                      <a:pt x="1876" y="0"/>
                    </a:lnTo>
                    <a:lnTo>
                      <a:pt x="2047" y="24"/>
                    </a:lnTo>
                    <a:lnTo>
                      <a:pt x="2217" y="49"/>
                    </a:lnTo>
                    <a:lnTo>
                      <a:pt x="2363" y="122"/>
                    </a:lnTo>
                    <a:lnTo>
                      <a:pt x="2509" y="171"/>
                    </a:lnTo>
                    <a:lnTo>
                      <a:pt x="2656" y="268"/>
                    </a:lnTo>
                    <a:lnTo>
                      <a:pt x="2802" y="341"/>
                    </a:lnTo>
                    <a:lnTo>
                      <a:pt x="2923" y="463"/>
                    </a:lnTo>
                    <a:lnTo>
                      <a:pt x="3021" y="585"/>
                    </a:lnTo>
                    <a:lnTo>
                      <a:pt x="3118" y="706"/>
                    </a:lnTo>
                    <a:lnTo>
                      <a:pt x="3216" y="852"/>
                    </a:lnTo>
                    <a:lnTo>
                      <a:pt x="3289" y="999"/>
                    </a:lnTo>
                    <a:lnTo>
                      <a:pt x="3337" y="1145"/>
                    </a:lnTo>
                    <a:lnTo>
                      <a:pt x="3386" y="1315"/>
                    </a:lnTo>
                    <a:lnTo>
                      <a:pt x="3411" y="1510"/>
                    </a:lnTo>
                    <a:lnTo>
                      <a:pt x="3411" y="1705"/>
                    </a:lnTo>
                    <a:lnTo>
                      <a:pt x="3411" y="1705"/>
                    </a:lnTo>
                    <a:lnTo>
                      <a:pt x="3411" y="1900"/>
                    </a:lnTo>
                    <a:lnTo>
                      <a:pt x="3386" y="2095"/>
                    </a:lnTo>
                    <a:lnTo>
                      <a:pt x="3337" y="2265"/>
                    </a:lnTo>
                    <a:lnTo>
                      <a:pt x="3289" y="2460"/>
                    </a:lnTo>
                    <a:lnTo>
                      <a:pt x="3216" y="2630"/>
                    </a:lnTo>
                    <a:lnTo>
                      <a:pt x="3118" y="2801"/>
                    </a:lnTo>
                    <a:lnTo>
                      <a:pt x="3021" y="2971"/>
                    </a:lnTo>
                    <a:lnTo>
                      <a:pt x="2923" y="3117"/>
                    </a:lnTo>
                    <a:lnTo>
                      <a:pt x="2802" y="3264"/>
                    </a:lnTo>
                    <a:lnTo>
                      <a:pt x="2656" y="3385"/>
                    </a:lnTo>
                    <a:lnTo>
                      <a:pt x="2509" y="3483"/>
                    </a:lnTo>
                    <a:lnTo>
                      <a:pt x="2363" y="3580"/>
                    </a:lnTo>
                    <a:lnTo>
                      <a:pt x="2217" y="3653"/>
                    </a:lnTo>
                    <a:lnTo>
                      <a:pt x="2047" y="3702"/>
                    </a:lnTo>
                    <a:lnTo>
                      <a:pt x="1876" y="3751"/>
                    </a:lnTo>
                    <a:lnTo>
                      <a:pt x="1706" y="3751"/>
                    </a:lnTo>
                    <a:lnTo>
                      <a:pt x="1706" y="3751"/>
                    </a:lnTo>
                    <a:lnTo>
                      <a:pt x="1535" y="3751"/>
                    </a:lnTo>
                    <a:lnTo>
                      <a:pt x="1365" y="3702"/>
                    </a:lnTo>
                    <a:lnTo>
                      <a:pt x="1194" y="3653"/>
                    </a:lnTo>
                    <a:lnTo>
                      <a:pt x="1048" y="3580"/>
                    </a:lnTo>
                    <a:lnTo>
                      <a:pt x="902" y="3483"/>
                    </a:lnTo>
                    <a:lnTo>
                      <a:pt x="756" y="3385"/>
                    </a:lnTo>
                    <a:lnTo>
                      <a:pt x="610" y="3264"/>
                    </a:lnTo>
                    <a:lnTo>
                      <a:pt x="488" y="3117"/>
                    </a:lnTo>
                    <a:lnTo>
                      <a:pt x="391" y="2971"/>
                    </a:lnTo>
                    <a:lnTo>
                      <a:pt x="293" y="2801"/>
                    </a:lnTo>
                    <a:lnTo>
                      <a:pt x="196" y="2630"/>
                    </a:lnTo>
                    <a:lnTo>
                      <a:pt x="123" y="2460"/>
                    </a:lnTo>
                    <a:lnTo>
                      <a:pt x="74" y="2265"/>
                    </a:lnTo>
                    <a:lnTo>
                      <a:pt x="25" y="2095"/>
                    </a:lnTo>
                    <a:lnTo>
                      <a:pt x="1" y="1900"/>
                    </a:lnTo>
                    <a:lnTo>
                      <a:pt x="1" y="1705"/>
                    </a:lnTo>
                    <a:lnTo>
                      <a:pt x="1" y="1705"/>
                    </a:lnTo>
                    <a:close/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8"/>
            <p:cNvGrpSpPr/>
            <p:nvPr/>
          </p:nvGrpSpPr>
          <p:grpSpPr>
            <a:xfrm>
              <a:off x="8690674" y="2611185"/>
              <a:ext cx="87939" cy="219584"/>
              <a:chOff x="3384375" y="2267500"/>
              <a:chExt cx="203375" cy="507825"/>
            </a:xfrm>
          </p:grpSpPr>
          <p:sp>
            <p:nvSpPr>
              <p:cNvPr id="235" name="Google Shape;235;p28"/>
              <p:cNvSpPr/>
              <p:nvPr/>
            </p:nvSpPr>
            <p:spPr>
              <a:xfrm>
                <a:off x="3384375" y="2373425"/>
                <a:ext cx="203375" cy="401900"/>
              </a:xfrm>
              <a:custGeom>
                <a:rect b="b" l="l" r="r" t="t"/>
                <a:pathLst>
                  <a:path extrusionOk="0" fill="none" h="16076" w="8135">
                    <a:moveTo>
                      <a:pt x="4896" y="1"/>
                    </a:moveTo>
                    <a:lnTo>
                      <a:pt x="4896" y="1"/>
                    </a:lnTo>
                    <a:lnTo>
                      <a:pt x="4701" y="74"/>
                    </a:lnTo>
                    <a:lnTo>
                      <a:pt x="4506" y="147"/>
                    </a:lnTo>
                    <a:lnTo>
                      <a:pt x="4287" y="196"/>
                    </a:lnTo>
                    <a:lnTo>
                      <a:pt x="4068" y="196"/>
                    </a:lnTo>
                    <a:lnTo>
                      <a:pt x="4068" y="196"/>
                    </a:lnTo>
                    <a:lnTo>
                      <a:pt x="3848" y="196"/>
                    </a:lnTo>
                    <a:lnTo>
                      <a:pt x="3654" y="147"/>
                    </a:lnTo>
                    <a:lnTo>
                      <a:pt x="3434" y="98"/>
                    </a:lnTo>
                    <a:lnTo>
                      <a:pt x="3240" y="1"/>
                    </a:lnTo>
                    <a:lnTo>
                      <a:pt x="3240" y="1"/>
                    </a:lnTo>
                    <a:lnTo>
                      <a:pt x="2996" y="50"/>
                    </a:lnTo>
                    <a:lnTo>
                      <a:pt x="2777" y="98"/>
                    </a:lnTo>
                    <a:lnTo>
                      <a:pt x="2558" y="171"/>
                    </a:lnTo>
                    <a:lnTo>
                      <a:pt x="2363" y="269"/>
                    </a:lnTo>
                    <a:lnTo>
                      <a:pt x="2168" y="366"/>
                    </a:lnTo>
                    <a:lnTo>
                      <a:pt x="1973" y="464"/>
                    </a:lnTo>
                    <a:lnTo>
                      <a:pt x="1803" y="585"/>
                    </a:lnTo>
                    <a:lnTo>
                      <a:pt x="1632" y="731"/>
                    </a:lnTo>
                    <a:lnTo>
                      <a:pt x="1486" y="878"/>
                    </a:lnTo>
                    <a:lnTo>
                      <a:pt x="1340" y="1024"/>
                    </a:lnTo>
                    <a:lnTo>
                      <a:pt x="1072" y="1365"/>
                    </a:lnTo>
                    <a:lnTo>
                      <a:pt x="853" y="1779"/>
                    </a:lnTo>
                    <a:lnTo>
                      <a:pt x="658" y="2193"/>
                    </a:lnTo>
                    <a:lnTo>
                      <a:pt x="488" y="2680"/>
                    </a:lnTo>
                    <a:lnTo>
                      <a:pt x="341" y="3167"/>
                    </a:lnTo>
                    <a:lnTo>
                      <a:pt x="244" y="3727"/>
                    </a:lnTo>
                    <a:lnTo>
                      <a:pt x="147" y="4287"/>
                    </a:lnTo>
                    <a:lnTo>
                      <a:pt x="73" y="4896"/>
                    </a:lnTo>
                    <a:lnTo>
                      <a:pt x="49" y="5529"/>
                    </a:lnTo>
                    <a:lnTo>
                      <a:pt x="25" y="6187"/>
                    </a:lnTo>
                    <a:lnTo>
                      <a:pt x="0" y="6869"/>
                    </a:lnTo>
                    <a:lnTo>
                      <a:pt x="0" y="6869"/>
                    </a:lnTo>
                    <a:lnTo>
                      <a:pt x="25" y="7015"/>
                    </a:lnTo>
                    <a:lnTo>
                      <a:pt x="49" y="7161"/>
                    </a:lnTo>
                    <a:lnTo>
                      <a:pt x="98" y="7307"/>
                    </a:lnTo>
                    <a:lnTo>
                      <a:pt x="171" y="7405"/>
                    </a:lnTo>
                    <a:lnTo>
                      <a:pt x="268" y="7502"/>
                    </a:lnTo>
                    <a:lnTo>
                      <a:pt x="390" y="7575"/>
                    </a:lnTo>
                    <a:lnTo>
                      <a:pt x="512" y="7624"/>
                    </a:lnTo>
                    <a:lnTo>
                      <a:pt x="658" y="7648"/>
                    </a:lnTo>
                    <a:lnTo>
                      <a:pt x="658" y="7648"/>
                    </a:lnTo>
                    <a:lnTo>
                      <a:pt x="804" y="7624"/>
                    </a:lnTo>
                    <a:lnTo>
                      <a:pt x="926" y="7575"/>
                    </a:lnTo>
                    <a:lnTo>
                      <a:pt x="1048" y="7502"/>
                    </a:lnTo>
                    <a:lnTo>
                      <a:pt x="1145" y="7405"/>
                    </a:lnTo>
                    <a:lnTo>
                      <a:pt x="1218" y="7307"/>
                    </a:lnTo>
                    <a:lnTo>
                      <a:pt x="1267" y="7161"/>
                    </a:lnTo>
                    <a:lnTo>
                      <a:pt x="1291" y="7015"/>
                    </a:lnTo>
                    <a:lnTo>
                      <a:pt x="1316" y="6869"/>
                    </a:lnTo>
                    <a:lnTo>
                      <a:pt x="1316" y="6869"/>
                    </a:lnTo>
                    <a:lnTo>
                      <a:pt x="1340" y="6260"/>
                    </a:lnTo>
                    <a:lnTo>
                      <a:pt x="1413" y="5554"/>
                    </a:lnTo>
                    <a:lnTo>
                      <a:pt x="1510" y="4847"/>
                    </a:lnTo>
                    <a:lnTo>
                      <a:pt x="1632" y="4141"/>
                    </a:lnTo>
                    <a:lnTo>
                      <a:pt x="1754" y="3532"/>
                    </a:lnTo>
                    <a:lnTo>
                      <a:pt x="1876" y="3021"/>
                    </a:lnTo>
                    <a:lnTo>
                      <a:pt x="1998" y="2680"/>
                    </a:lnTo>
                    <a:lnTo>
                      <a:pt x="2046" y="2607"/>
                    </a:lnTo>
                    <a:lnTo>
                      <a:pt x="2095" y="2582"/>
                    </a:lnTo>
                    <a:lnTo>
                      <a:pt x="2095" y="2582"/>
                    </a:lnTo>
                    <a:lnTo>
                      <a:pt x="2095" y="2631"/>
                    </a:lnTo>
                    <a:lnTo>
                      <a:pt x="2119" y="2729"/>
                    </a:lnTo>
                    <a:lnTo>
                      <a:pt x="2119" y="3143"/>
                    </a:lnTo>
                    <a:lnTo>
                      <a:pt x="2071" y="4555"/>
                    </a:lnTo>
                    <a:lnTo>
                      <a:pt x="1949" y="6577"/>
                    </a:lnTo>
                    <a:lnTo>
                      <a:pt x="1827" y="8842"/>
                    </a:lnTo>
                    <a:lnTo>
                      <a:pt x="1535" y="13128"/>
                    </a:lnTo>
                    <a:lnTo>
                      <a:pt x="1389" y="15077"/>
                    </a:lnTo>
                    <a:lnTo>
                      <a:pt x="1389" y="15077"/>
                    </a:lnTo>
                    <a:lnTo>
                      <a:pt x="1389" y="15247"/>
                    </a:lnTo>
                    <a:lnTo>
                      <a:pt x="1413" y="15418"/>
                    </a:lnTo>
                    <a:lnTo>
                      <a:pt x="1462" y="15564"/>
                    </a:lnTo>
                    <a:lnTo>
                      <a:pt x="1559" y="15710"/>
                    </a:lnTo>
                    <a:lnTo>
                      <a:pt x="1657" y="15856"/>
                    </a:lnTo>
                    <a:lnTo>
                      <a:pt x="1778" y="15953"/>
                    </a:lnTo>
                    <a:lnTo>
                      <a:pt x="1924" y="16026"/>
                    </a:lnTo>
                    <a:lnTo>
                      <a:pt x="2095" y="16075"/>
                    </a:lnTo>
                    <a:lnTo>
                      <a:pt x="2095" y="16075"/>
                    </a:lnTo>
                    <a:lnTo>
                      <a:pt x="2217" y="16075"/>
                    </a:lnTo>
                    <a:lnTo>
                      <a:pt x="2217" y="16075"/>
                    </a:lnTo>
                    <a:lnTo>
                      <a:pt x="2387" y="16075"/>
                    </a:lnTo>
                    <a:lnTo>
                      <a:pt x="2509" y="16026"/>
                    </a:lnTo>
                    <a:lnTo>
                      <a:pt x="2655" y="15953"/>
                    </a:lnTo>
                    <a:lnTo>
                      <a:pt x="2777" y="15880"/>
                    </a:lnTo>
                    <a:lnTo>
                      <a:pt x="2874" y="15758"/>
                    </a:lnTo>
                    <a:lnTo>
                      <a:pt x="2947" y="15637"/>
                    </a:lnTo>
                    <a:lnTo>
                      <a:pt x="3020" y="15491"/>
                    </a:lnTo>
                    <a:lnTo>
                      <a:pt x="3045" y="15344"/>
                    </a:lnTo>
                    <a:lnTo>
                      <a:pt x="3702" y="8525"/>
                    </a:lnTo>
                    <a:lnTo>
                      <a:pt x="3702" y="8525"/>
                    </a:lnTo>
                    <a:lnTo>
                      <a:pt x="3727" y="8452"/>
                    </a:lnTo>
                    <a:lnTo>
                      <a:pt x="3775" y="8330"/>
                    </a:lnTo>
                    <a:lnTo>
                      <a:pt x="3824" y="8282"/>
                    </a:lnTo>
                    <a:lnTo>
                      <a:pt x="3873" y="8208"/>
                    </a:lnTo>
                    <a:lnTo>
                      <a:pt x="3970" y="8184"/>
                    </a:lnTo>
                    <a:lnTo>
                      <a:pt x="4068" y="8160"/>
                    </a:lnTo>
                    <a:lnTo>
                      <a:pt x="4068" y="8160"/>
                    </a:lnTo>
                    <a:lnTo>
                      <a:pt x="4165" y="8184"/>
                    </a:lnTo>
                    <a:lnTo>
                      <a:pt x="4263" y="8208"/>
                    </a:lnTo>
                    <a:lnTo>
                      <a:pt x="4311" y="8282"/>
                    </a:lnTo>
                    <a:lnTo>
                      <a:pt x="4360" y="8330"/>
                    </a:lnTo>
                    <a:lnTo>
                      <a:pt x="4409" y="8452"/>
                    </a:lnTo>
                    <a:lnTo>
                      <a:pt x="4433" y="8525"/>
                    </a:lnTo>
                    <a:lnTo>
                      <a:pt x="5091" y="15344"/>
                    </a:lnTo>
                    <a:lnTo>
                      <a:pt x="5091" y="15344"/>
                    </a:lnTo>
                    <a:lnTo>
                      <a:pt x="5115" y="15491"/>
                    </a:lnTo>
                    <a:lnTo>
                      <a:pt x="5188" y="15637"/>
                    </a:lnTo>
                    <a:lnTo>
                      <a:pt x="5261" y="15758"/>
                    </a:lnTo>
                    <a:lnTo>
                      <a:pt x="5358" y="15880"/>
                    </a:lnTo>
                    <a:lnTo>
                      <a:pt x="5480" y="15953"/>
                    </a:lnTo>
                    <a:lnTo>
                      <a:pt x="5626" y="16026"/>
                    </a:lnTo>
                    <a:lnTo>
                      <a:pt x="5748" y="16075"/>
                    </a:lnTo>
                    <a:lnTo>
                      <a:pt x="5919" y="16075"/>
                    </a:lnTo>
                    <a:lnTo>
                      <a:pt x="5919" y="16075"/>
                    </a:lnTo>
                    <a:lnTo>
                      <a:pt x="6040" y="16075"/>
                    </a:lnTo>
                    <a:lnTo>
                      <a:pt x="6040" y="16075"/>
                    </a:lnTo>
                    <a:lnTo>
                      <a:pt x="6211" y="16026"/>
                    </a:lnTo>
                    <a:lnTo>
                      <a:pt x="6357" y="15953"/>
                    </a:lnTo>
                    <a:lnTo>
                      <a:pt x="6479" y="15856"/>
                    </a:lnTo>
                    <a:lnTo>
                      <a:pt x="6576" y="15710"/>
                    </a:lnTo>
                    <a:lnTo>
                      <a:pt x="6674" y="15564"/>
                    </a:lnTo>
                    <a:lnTo>
                      <a:pt x="6722" y="15418"/>
                    </a:lnTo>
                    <a:lnTo>
                      <a:pt x="6747" y="15247"/>
                    </a:lnTo>
                    <a:lnTo>
                      <a:pt x="6747" y="15077"/>
                    </a:lnTo>
                    <a:lnTo>
                      <a:pt x="6747" y="15077"/>
                    </a:lnTo>
                    <a:lnTo>
                      <a:pt x="6601" y="13128"/>
                    </a:lnTo>
                    <a:lnTo>
                      <a:pt x="6333" y="8890"/>
                    </a:lnTo>
                    <a:lnTo>
                      <a:pt x="6187" y="6601"/>
                    </a:lnTo>
                    <a:lnTo>
                      <a:pt x="6089" y="4604"/>
                    </a:lnTo>
                    <a:lnTo>
                      <a:pt x="6040" y="3167"/>
                    </a:lnTo>
                    <a:lnTo>
                      <a:pt x="6040" y="2753"/>
                    </a:lnTo>
                    <a:lnTo>
                      <a:pt x="6040" y="2582"/>
                    </a:lnTo>
                    <a:lnTo>
                      <a:pt x="6040" y="2582"/>
                    </a:lnTo>
                    <a:lnTo>
                      <a:pt x="6065" y="2582"/>
                    </a:lnTo>
                    <a:lnTo>
                      <a:pt x="6089" y="2582"/>
                    </a:lnTo>
                    <a:lnTo>
                      <a:pt x="6138" y="2680"/>
                    </a:lnTo>
                    <a:lnTo>
                      <a:pt x="6235" y="2996"/>
                    </a:lnTo>
                    <a:lnTo>
                      <a:pt x="6381" y="3484"/>
                    </a:lnTo>
                    <a:lnTo>
                      <a:pt x="6503" y="4117"/>
                    </a:lnTo>
                    <a:lnTo>
                      <a:pt x="6625" y="4823"/>
                    </a:lnTo>
                    <a:lnTo>
                      <a:pt x="6722" y="5554"/>
                    </a:lnTo>
                    <a:lnTo>
                      <a:pt x="6795" y="6260"/>
                    </a:lnTo>
                    <a:lnTo>
                      <a:pt x="6820" y="6869"/>
                    </a:lnTo>
                    <a:lnTo>
                      <a:pt x="6820" y="6869"/>
                    </a:lnTo>
                    <a:lnTo>
                      <a:pt x="6844" y="7015"/>
                    </a:lnTo>
                    <a:lnTo>
                      <a:pt x="6869" y="7161"/>
                    </a:lnTo>
                    <a:lnTo>
                      <a:pt x="6917" y="7307"/>
                    </a:lnTo>
                    <a:lnTo>
                      <a:pt x="6990" y="7405"/>
                    </a:lnTo>
                    <a:lnTo>
                      <a:pt x="7088" y="7502"/>
                    </a:lnTo>
                    <a:lnTo>
                      <a:pt x="7209" y="7575"/>
                    </a:lnTo>
                    <a:lnTo>
                      <a:pt x="7331" y="7624"/>
                    </a:lnTo>
                    <a:lnTo>
                      <a:pt x="7477" y="7648"/>
                    </a:lnTo>
                    <a:lnTo>
                      <a:pt x="7477" y="7648"/>
                    </a:lnTo>
                    <a:lnTo>
                      <a:pt x="7624" y="7624"/>
                    </a:lnTo>
                    <a:lnTo>
                      <a:pt x="7745" y="7575"/>
                    </a:lnTo>
                    <a:lnTo>
                      <a:pt x="7867" y="7502"/>
                    </a:lnTo>
                    <a:lnTo>
                      <a:pt x="7964" y="7405"/>
                    </a:lnTo>
                    <a:lnTo>
                      <a:pt x="8038" y="7307"/>
                    </a:lnTo>
                    <a:lnTo>
                      <a:pt x="8086" y="7161"/>
                    </a:lnTo>
                    <a:lnTo>
                      <a:pt x="8111" y="7015"/>
                    </a:lnTo>
                    <a:lnTo>
                      <a:pt x="8135" y="6869"/>
                    </a:lnTo>
                    <a:lnTo>
                      <a:pt x="8135" y="6869"/>
                    </a:lnTo>
                    <a:lnTo>
                      <a:pt x="8111" y="5505"/>
                    </a:lnTo>
                    <a:lnTo>
                      <a:pt x="8086" y="4872"/>
                    </a:lnTo>
                    <a:lnTo>
                      <a:pt x="8038" y="4287"/>
                    </a:lnTo>
                    <a:lnTo>
                      <a:pt x="7964" y="3703"/>
                    </a:lnTo>
                    <a:lnTo>
                      <a:pt x="7867" y="3167"/>
                    </a:lnTo>
                    <a:lnTo>
                      <a:pt x="7745" y="2656"/>
                    </a:lnTo>
                    <a:lnTo>
                      <a:pt x="7599" y="2168"/>
                    </a:lnTo>
                    <a:lnTo>
                      <a:pt x="7404" y="1754"/>
                    </a:lnTo>
                    <a:lnTo>
                      <a:pt x="7185" y="1365"/>
                    </a:lnTo>
                    <a:lnTo>
                      <a:pt x="7063" y="1170"/>
                    </a:lnTo>
                    <a:lnTo>
                      <a:pt x="6917" y="999"/>
                    </a:lnTo>
                    <a:lnTo>
                      <a:pt x="6771" y="853"/>
                    </a:lnTo>
                    <a:lnTo>
                      <a:pt x="6625" y="707"/>
                    </a:lnTo>
                    <a:lnTo>
                      <a:pt x="6454" y="561"/>
                    </a:lnTo>
                    <a:lnTo>
                      <a:pt x="6260" y="439"/>
                    </a:lnTo>
                    <a:lnTo>
                      <a:pt x="6065" y="342"/>
                    </a:lnTo>
                    <a:lnTo>
                      <a:pt x="5870" y="244"/>
                    </a:lnTo>
                    <a:lnTo>
                      <a:pt x="5651" y="171"/>
                    </a:lnTo>
                    <a:lnTo>
                      <a:pt x="5407" y="98"/>
                    </a:lnTo>
                    <a:lnTo>
                      <a:pt x="5164" y="50"/>
                    </a:lnTo>
                    <a:lnTo>
                      <a:pt x="4896" y="1"/>
                    </a:lnTo>
                    <a:lnTo>
                      <a:pt x="4896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8"/>
              <p:cNvSpPr/>
              <p:nvPr/>
            </p:nvSpPr>
            <p:spPr>
              <a:xfrm>
                <a:off x="3443425" y="2267500"/>
                <a:ext cx="85275" cy="93775"/>
              </a:xfrm>
              <a:custGeom>
                <a:rect b="b" l="l" r="r" t="t"/>
                <a:pathLst>
                  <a:path extrusionOk="0" fill="none" h="3751" w="3411">
                    <a:moveTo>
                      <a:pt x="1" y="1705"/>
                    </a:moveTo>
                    <a:lnTo>
                      <a:pt x="1" y="1705"/>
                    </a:lnTo>
                    <a:lnTo>
                      <a:pt x="1" y="1510"/>
                    </a:lnTo>
                    <a:lnTo>
                      <a:pt x="25" y="1315"/>
                    </a:lnTo>
                    <a:lnTo>
                      <a:pt x="74" y="1145"/>
                    </a:lnTo>
                    <a:lnTo>
                      <a:pt x="123" y="999"/>
                    </a:lnTo>
                    <a:lnTo>
                      <a:pt x="196" y="852"/>
                    </a:lnTo>
                    <a:lnTo>
                      <a:pt x="293" y="706"/>
                    </a:lnTo>
                    <a:lnTo>
                      <a:pt x="391" y="585"/>
                    </a:lnTo>
                    <a:lnTo>
                      <a:pt x="488" y="463"/>
                    </a:lnTo>
                    <a:lnTo>
                      <a:pt x="610" y="341"/>
                    </a:lnTo>
                    <a:lnTo>
                      <a:pt x="756" y="268"/>
                    </a:lnTo>
                    <a:lnTo>
                      <a:pt x="902" y="171"/>
                    </a:lnTo>
                    <a:lnTo>
                      <a:pt x="1048" y="122"/>
                    </a:lnTo>
                    <a:lnTo>
                      <a:pt x="1194" y="49"/>
                    </a:lnTo>
                    <a:lnTo>
                      <a:pt x="1365" y="24"/>
                    </a:lnTo>
                    <a:lnTo>
                      <a:pt x="1535" y="0"/>
                    </a:lnTo>
                    <a:lnTo>
                      <a:pt x="1706" y="0"/>
                    </a:lnTo>
                    <a:lnTo>
                      <a:pt x="1706" y="0"/>
                    </a:lnTo>
                    <a:lnTo>
                      <a:pt x="1876" y="0"/>
                    </a:lnTo>
                    <a:lnTo>
                      <a:pt x="2047" y="24"/>
                    </a:lnTo>
                    <a:lnTo>
                      <a:pt x="2217" y="49"/>
                    </a:lnTo>
                    <a:lnTo>
                      <a:pt x="2363" y="122"/>
                    </a:lnTo>
                    <a:lnTo>
                      <a:pt x="2509" y="171"/>
                    </a:lnTo>
                    <a:lnTo>
                      <a:pt x="2656" y="268"/>
                    </a:lnTo>
                    <a:lnTo>
                      <a:pt x="2802" y="341"/>
                    </a:lnTo>
                    <a:lnTo>
                      <a:pt x="2923" y="463"/>
                    </a:lnTo>
                    <a:lnTo>
                      <a:pt x="3021" y="585"/>
                    </a:lnTo>
                    <a:lnTo>
                      <a:pt x="3118" y="706"/>
                    </a:lnTo>
                    <a:lnTo>
                      <a:pt x="3216" y="852"/>
                    </a:lnTo>
                    <a:lnTo>
                      <a:pt x="3289" y="999"/>
                    </a:lnTo>
                    <a:lnTo>
                      <a:pt x="3337" y="1145"/>
                    </a:lnTo>
                    <a:lnTo>
                      <a:pt x="3386" y="1315"/>
                    </a:lnTo>
                    <a:lnTo>
                      <a:pt x="3411" y="1510"/>
                    </a:lnTo>
                    <a:lnTo>
                      <a:pt x="3411" y="1705"/>
                    </a:lnTo>
                    <a:lnTo>
                      <a:pt x="3411" y="1705"/>
                    </a:lnTo>
                    <a:lnTo>
                      <a:pt x="3411" y="1900"/>
                    </a:lnTo>
                    <a:lnTo>
                      <a:pt x="3386" y="2095"/>
                    </a:lnTo>
                    <a:lnTo>
                      <a:pt x="3337" y="2265"/>
                    </a:lnTo>
                    <a:lnTo>
                      <a:pt x="3289" y="2460"/>
                    </a:lnTo>
                    <a:lnTo>
                      <a:pt x="3216" y="2630"/>
                    </a:lnTo>
                    <a:lnTo>
                      <a:pt x="3118" y="2801"/>
                    </a:lnTo>
                    <a:lnTo>
                      <a:pt x="3021" y="2971"/>
                    </a:lnTo>
                    <a:lnTo>
                      <a:pt x="2923" y="3117"/>
                    </a:lnTo>
                    <a:lnTo>
                      <a:pt x="2802" y="3264"/>
                    </a:lnTo>
                    <a:lnTo>
                      <a:pt x="2656" y="3385"/>
                    </a:lnTo>
                    <a:lnTo>
                      <a:pt x="2509" y="3483"/>
                    </a:lnTo>
                    <a:lnTo>
                      <a:pt x="2363" y="3580"/>
                    </a:lnTo>
                    <a:lnTo>
                      <a:pt x="2217" y="3653"/>
                    </a:lnTo>
                    <a:lnTo>
                      <a:pt x="2047" y="3702"/>
                    </a:lnTo>
                    <a:lnTo>
                      <a:pt x="1876" y="3751"/>
                    </a:lnTo>
                    <a:lnTo>
                      <a:pt x="1706" y="3751"/>
                    </a:lnTo>
                    <a:lnTo>
                      <a:pt x="1706" y="3751"/>
                    </a:lnTo>
                    <a:lnTo>
                      <a:pt x="1535" y="3751"/>
                    </a:lnTo>
                    <a:lnTo>
                      <a:pt x="1365" y="3702"/>
                    </a:lnTo>
                    <a:lnTo>
                      <a:pt x="1194" y="3653"/>
                    </a:lnTo>
                    <a:lnTo>
                      <a:pt x="1048" y="3580"/>
                    </a:lnTo>
                    <a:lnTo>
                      <a:pt x="902" y="3483"/>
                    </a:lnTo>
                    <a:lnTo>
                      <a:pt x="756" y="3385"/>
                    </a:lnTo>
                    <a:lnTo>
                      <a:pt x="610" y="3264"/>
                    </a:lnTo>
                    <a:lnTo>
                      <a:pt x="488" y="3117"/>
                    </a:lnTo>
                    <a:lnTo>
                      <a:pt x="391" y="2971"/>
                    </a:lnTo>
                    <a:lnTo>
                      <a:pt x="293" y="2801"/>
                    </a:lnTo>
                    <a:lnTo>
                      <a:pt x="196" y="2630"/>
                    </a:lnTo>
                    <a:lnTo>
                      <a:pt x="123" y="2460"/>
                    </a:lnTo>
                    <a:lnTo>
                      <a:pt x="74" y="2265"/>
                    </a:lnTo>
                    <a:lnTo>
                      <a:pt x="25" y="2095"/>
                    </a:lnTo>
                    <a:lnTo>
                      <a:pt x="1" y="1900"/>
                    </a:lnTo>
                    <a:lnTo>
                      <a:pt x="1" y="1705"/>
                    </a:lnTo>
                    <a:lnTo>
                      <a:pt x="1" y="1705"/>
                    </a:lnTo>
                    <a:close/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7" name="Google Shape;237;p28"/>
          <p:cNvGrpSpPr/>
          <p:nvPr/>
        </p:nvGrpSpPr>
        <p:grpSpPr>
          <a:xfrm>
            <a:off x="4523657" y="4606626"/>
            <a:ext cx="365768" cy="365768"/>
            <a:chOff x="8431812" y="3048274"/>
            <a:chExt cx="453300" cy="453300"/>
          </a:xfrm>
        </p:grpSpPr>
        <p:sp>
          <p:nvSpPr>
            <p:cNvPr id="238" name="Google Shape;238;p28"/>
            <p:cNvSpPr/>
            <p:nvPr/>
          </p:nvSpPr>
          <p:spPr>
            <a:xfrm>
              <a:off x="8431812" y="3048274"/>
              <a:ext cx="453300" cy="453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28"/>
            <p:cNvGrpSpPr/>
            <p:nvPr/>
          </p:nvGrpSpPr>
          <p:grpSpPr>
            <a:xfrm>
              <a:off x="8547162" y="3157056"/>
              <a:ext cx="236537" cy="236537"/>
              <a:chOff x="5941025" y="3634400"/>
              <a:chExt cx="467650" cy="467650"/>
            </a:xfrm>
          </p:grpSpPr>
          <p:sp>
            <p:nvSpPr>
              <p:cNvPr id="240" name="Google Shape;240;p28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rect b="b" l="l" r="r" t="t"/>
                <a:pathLst>
                  <a:path extrusionOk="0" fill="none" h="18706" w="18706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8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rect b="b" l="l" r="r" t="t"/>
                <a:pathLst>
                  <a:path extrusionOk="0" fill="none" h="756" w="781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8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rect b="b" l="l" r="r" t="t"/>
                <a:pathLst>
                  <a:path extrusionOk="0" fill="none" h="14054" w="7112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rect b="b" l="l" r="r" t="t"/>
                <a:pathLst>
                  <a:path extrusionOk="0" fill="none" h="1901" w="3459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8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rect b="b" l="l" r="r" t="t"/>
                <a:pathLst>
                  <a:path extrusionOk="0" fill="none" h="1389" w="756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rect b="b" l="l" r="r" t="t"/>
                <a:pathLst>
                  <a:path extrusionOk="0" fill="none" h="11155" w="816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solidFill>
                <a:schemeClr val="accent4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6" name="Google Shape;246;p28"/>
          <p:cNvSpPr txBox="1"/>
          <p:nvPr/>
        </p:nvSpPr>
        <p:spPr>
          <a:xfrm>
            <a:off x="4915475" y="4382750"/>
            <a:ext cx="1044600" cy="27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rwx </a:t>
            </a:r>
            <a:r>
              <a:rPr b="1"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rwx</a:t>
            </a:r>
            <a:r>
              <a:rPr b="1" lang="en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rwx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7" name="Google Shape;247;p28"/>
          <p:cNvGrpSpPr/>
          <p:nvPr/>
        </p:nvGrpSpPr>
        <p:grpSpPr>
          <a:xfrm>
            <a:off x="5960075" y="4063513"/>
            <a:ext cx="2159800" cy="591916"/>
            <a:chOff x="-175" y="-350"/>
            <a:chExt cx="2905300" cy="812625"/>
          </a:xfrm>
        </p:grpSpPr>
        <p:sp>
          <p:nvSpPr>
            <p:cNvPr id="248" name="Google Shape;248;p28"/>
            <p:cNvSpPr/>
            <p:nvPr/>
          </p:nvSpPr>
          <p:spPr>
            <a:xfrm>
              <a:off x="-175" y="-350"/>
              <a:ext cx="2905200" cy="81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 txBox="1"/>
            <p:nvPr/>
          </p:nvSpPr>
          <p:spPr>
            <a:xfrm>
              <a:off x="0" y="294250"/>
              <a:ext cx="2462700" cy="3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Cómo cambiamos los permisos y “dueños”</a:t>
              </a:r>
              <a:endParaRPr b="1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0" name="Google Shape;250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6" y="-61"/>
              <a:ext cx="2905131" cy="8123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1" name="Google Shape;251;p28"/>
          <p:cNvSpPr txBox="1"/>
          <p:nvPr/>
        </p:nvSpPr>
        <p:spPr>
          <a:xfrm>
            <a:off x="8219450" y="4332250"/>
            <a:ext cx="691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chmod</a:t>
            </a:r>
            <a:endParaRPr b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chown</a:t>
            </a:r>
            <a:endParaRPr b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9"/>
          <p:cNvGrpSpPr/>
          <p:nvPr/>
        </p:nvGrpSpPr>
        <p:grpSpPr>
          <a:xfrm>
            <a:off x="6993825" y="1032725"/>
            <a:ext cx="2179925" cy="496500"/>
            <a:chOff x="6993825" y="1032725"/>
            <a:chExt cx="2179925" cy="496500"/>
          </a:xfrm>
        </p:grpSpPr>
        <p:sp>
          <p:nvSpPr>
            <p:cNvPr id="257" name="Google Shape;257;p29"/>
            <p:cNvSpPr txBox="1"/>
            <p:nvPr/>
          </p:nvSpPr>
          <p:spPr>
            <a:xfrm>
              <a:off x="7400450" y="1101125"/>
              <a:ext cx="1773300" cy="359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Muy Complejo!</a:t>
              </a:r>
              <a:endParaRPr b="1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Problema de dependencias!</a:t>
              </a:r>
              <a:endParaRPr b="1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6993825" y="1032725"/>
              <a:ext cx="496500" cy="496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" name="Google Shape;259;p29"/>
            <p:cNvGrpSpPr/>
            <p:nvPr/>
          </p:nvGrpSpPr>
          <p:grpSpPr>
            <a:xfrm>
              <a:off x="7083681" y="1122578"/>
              <a:ext cx="316777" cy="316795"/>
              <a:chOff x="1951075" y="2333250"/>
              <a:chExt cx="381200" cy="381175"/>
            </a:xfrm>
          </p:grpSpPr>
          <p:sp>
            <p:nvSpPr>
              <p:cNvPr id="260" name="Google Shape;260;p29"/>
              <p:cNvSpPr/>
              <p:nvPr/>
            </p:nvSpPr>
            <p:spPr>
              <a:xfrm>
                <a:off x="1951075" y="2333250"/>
                <a:ext cx="381200" cy="381175"/>
              </a:xfrm>
              <a:custGeom>
                <a:rect b="b" l="l" r="r" t="t"/>
                <a:pathLst>
                  <a:path extrusionOk="0" fill="none" h="15247" w="15248">
                    <a:moveTo>
                      <a:pt x="7624" y="0"/>
                    </a:moveTo>
                    <a:lnTo>
                      <a:pt x="7624" y="0"/>
                    </a:lnTo>
                    <a:lnTo>
                      <a:pt x="7234" y="0"/>
                    </a:lnTo>
                    <a:lnTo>
                      <a:pt x="6845" y="49"/>
                    </a:lnTo>
                    <a:lnTo>
                      <a:pt x="6455" y="98"/>
                    </a:lnTo>
                    <a:lnTo>
                      <a:pt x="6090" y="147"/>
                    </a:lnTo>
                    <a:lnTo>
                      <a:pt x="5724" y="244"/>
                    </a:lnTo>
                    <a:lnTo>
                      <a:pt x="5359" y="341"/>
                    </a:lnTo>
                    <a:lnTo>
                      <a:pt x="4994" y="463"/>
                    </a:lnTo>
                    <a:lnTo>
                      <a:pt x="4653" y="609"/>
                    </a:lnTo>
                    <a:lnTo>
                      <a:pt x="4312" y="755"/>
                    </a:lnTo>
                    <a:lnTo>
                      <a:pt x="3995" y="926"/>
                    </a:lnTo>
                    <a:lnTo>
                      <a:pt x="3678" y="1096"/>
                    </a:lnTo>
                    <a:lnTo>
                      <a:pt x="3362" y="1291"/>
                    </a:lnTo>
                    <a:lnTo>
                      <a:pt x="3070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2" y="2241"/>
                    </a:lnTo>
                    <a:lnTo>
                      <a:pt x="1974" y="2509"/>
                    </a:lnTo>
                    <a:lnTo>
                      <a:pt x="1730" y="2777"/>
                    </a:lnTo>
                    <a:lnTo>
                      <a:pt x="1511" y="3069"/>
                    </a:lnTo>
                    <a:lnTo>
                      <a:pt x="1292" y="3361"/>
                    </a:lnTo>
                    <a:lnTo>
                      <a:pt x="1097" y="3678"/>
                    </a:lnTo>
                    <a:lnTo>
                      <a:pt x="926" y="3995"/>
                    </a:lnTo>
                    <a:lnTo>
                      <a:pt x="756" y="4311"/>
                    </a:lnTo>
                    <a:lnTo>
                      <a:pt x="610" y="4652"/>
                    </a:lnTo>
                    <a:lnTo>
                      <a:pt x="464" y="4993"/>
                    </a:lnTo>
                    <a:lnTo>
                      <a:pt x="342" y="5358"/>
                    </a:lnTo>
                    <a:lnTo>
                      <a:pt x="244" y="5724"/>
                    </a:lnTo>
                    <a:lnTo>
                      <a:pt x="147" y="6089"/>
                    </a:lnTo>
                    <a:lnTo>
                      <a:pt x="98" y="6454"/>
                    </a:lnTo>
                    <a:lnTo>
                      <a:pt x="50" y="6844"/>
                    </a:lnTo>
                    <a:lnTo>
                      <a:pt x="1" y="7234"/>
                    </a:lnTo>
                    <a:lnTo>
                      <a:pt x="1" y="7623"/>
                    </a:lnTo>
                    <a:lnTo>
                      <a:pt x="1" y="7623"/>
                    </a:lnTo>
                    <a:lnTo>
                      <a:pt x="1" y="8013"/>
                    </a:lnTo>
                    <a:lnTo>
                      <a:pt x="50" y="8403"/>
                    </a:lnTo>
                    <a:lnTo>
                      <a:pt x="98" y="8793"/>
                    </a:lnTo>
                    <a:lnTo>
                      <a:pt x="147" y="9158"/>
                    </a:lnTo>
                    <a:lnTo>
                      <a:pt x="244" y="9523"/>
                    </a:lnTo>
                    <a:lnTo>
                      <a:pt x="342" y="9889"/>
                    </a:lnTo>
                    <a:lnTo>
                      <a:pt x="464" y="10254"/>
                    </a:lnTo>
                    <a:lnTo>
                      <a:pt x="610" y="10595"/>
                    </a:lnTo>
                    <a:lnTo>
                      <a:pt x="756" y="10936"/>
                    </a:lnTo>
                    <a:lnTo>
                      <a:pt x="926" y="11252"/>
                    </a:lnTo>
                    <a:lnTo>
                      <a:pt x="1097" y="11569"/>
                    </a:lnTo>
                    <a:lnTo>
                      <a:pt x="1292" y="11886"/>
                    </a:lnTo>
                    <a:lnTo>
                      <a:pt x="1511" y="12178"/>
                    </a:lnTo>
                    <a:lnTo>
                      <a:pt x="1730" y="12470"/>
                    </a:lnTo>
                    <a:lnTo>
                      <a:pt x="1974" y="12738"/>
                    </a:lnTo>
                    <a:lnTo>
                      <a:pt x="2242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70" y="13737"/>
                    </a:lnTo>
                    <a:lnTo>
                      <a:pt x="3362" y="13956"/>
                    </a:lnTo>
                    <a:lnTo>
                      <a:pt x="3678" y="14151"/>
                    </a:lnTo>
                    <a:lnTo>
                      <a:pt x="3995" y="14321"/>
                    </a:lnTo>
                    <a:lnTo>
                      <a:pt x="4312" y="14492"/>
                    </a:lnTo>
                    <a:lnTo>
                      <a:pt x="4653" y="14638"/>
                    </a:lnTo>
                    <a:lnTo>
                      <a:pt x="4994" y="14784"/>
                    </a:lnTo>
                    <a:lnTo>
                      <a:pt x="5359" y="14906"/>
                    </a:lnTo>
                    <a:lnTo>
                      <a:pt x="5724" y="15003"/>
                    </a:lnTo>
                    <a:lnTo>
                      <a:pt x="6090" y="15100"/>
                    </a:lnTo>
                    <a:lnTo>
                      <a:pt x="6455" y="15149"/>
                    </a:lnTo>
                    <a:lnTo>
                      <a:pt x="6845" y="15198"/>
                    </a:lnTo>
                    <a:lnTo>
                      <a:pt x="7234" y="15247"/>
                    </a:lnTo>
                    <a:lnTo>
                      <a:pt x="7624" y="15247"/>
                    </a:lnTo>
                    <a:lnTo>
                      <a:pt x="7624" y="15247"/>
                    </a:lnTo>
                    <a:lnTo>
                      <a:pt x="8014" y="15247"/>
                    </a:lnTo>
                    <a:lnTo>
                      <a:pt x="8403" y="15198"/>
                    </a:lnTo>
                    <a:lnTo>
                      <a:pt x="8793" y="15149"/>
                    </a:lnTo>
                    <a:lnTo>
                      <a:pt x="9158" y="15100"/>
                    </a:lnTo>
                    <a:lnTo>
                      <a:pt x="9524" y="15003"/>
                    </a:lnTo>
                    <a:lnTo>
                      <a:pt x="9889" y="14906"/>
                    </a:lnTo>
                    <a:lnTo>
                      <a:pt x="10254" y="14784"/>
                    </a:lnTo>
                    <a:lnTo>
                      <a:pt x="10595" y="14638"/>
                    </a:lnTo>
                    <a:lnTo>
                      <a:pt x="10936" y="14492"/>
                    </a:lnTo>
                    <a:lnTo>
                      <a:pt x="11253" y="14321"/>
                    </a:lnTo>
                    <a:lnTo>
                      <a:pt x="11569" y="14151"/>
                    </a:lnTo>
                    <a:lnTo>
                      <a:pt x="11886" y="13956"/>
                    </a:lnTo>
                    <a:lnTo>
                      <a:pt x="12178" y="13737"/>
                    </a:lnTo>
                    <a:lnTo>
                      <a:pt x="12471" y="13517"/>
                    </a:lnTo>
                    <a:lnTo>
                      <a:pt x="12739" y="13274"/>
                    </a:lnTo>
                    <a:lnTo>
                      <a:pt x="13006" y="13006"/>
                    </a:lnTo>
                    <a:lnTo>
                      <a:pt x="13274" y="12738"/>
                    </a:lnTo>
                    <a:lnTo>
                      <a:pt x="13518" y="12470"/>
                    </a:lnTo>
                    <a:lnTo>
                      <a:pt x="13737" y="12178"/>
                    </a:lnTo>
                    <a:lnTo>
                      <a:pt x="13956" y="11886"/>
                    </a:lnTo>
                    <a:lnTo>
                      <a:pt x="14151" y="11569"/>
                    </a:lnTo>
                    <a:lnTo>
                      <a:pt x="14322" y="11252"/>
                    </a:lnTo>
                    <a:lnTo>
                      <a:pt x="14492" y="10936"/>
                    </a:lnTo>
                    <a:lnTo>
                      <a:pt x="14638" y="10595"/>
                    </a:lnTo>
                    <a:lnTo>
                      <a:pt x="14784" y="10254"/>
                    </a:lnTo>
                    <a:lnTo>
                      <a:pt x="14906" y="9889"/>
                    </a:lnTo>
                    <a:lnTo>
                      <a:pt x="15004" y="9523"/>
                    </a:lnTo>
                    <a:lnTo>
                      <a:pt x="15101" y="9158"/>
                    </a:lnTo>
                    <a:lnTo>
                      <a:pt x="15150" y="8793"/>
                    </a:lnTo>
                    <a:lnTo>
                      <a:pt x="15198" y="8403"/>
                    </a:lnTo>
                    <a:lnTo>
                      <a:pt x="15247" y="8013"/>
                    </a:lnTo>
                    <a:lnTo>
                      <a:pt x="15247" y="7623"/>
                    </a:lnTo>
                    <a:lnTo>
                      <a:pt x="15247" y="7623"/>
                    </a:lnTo>
                    <a:lnTo>
                      <a:pt x="15247" y="7234"/>
                    </a:lnTo>
                    <a:lnTo>
                      <a:pt x="15198" y="6844"/>
                    </a:lnTo>
                    <a:lnTo>
                      <a:pt x="15150" y="6454"/>
                    </a:lnTo>
                    <a:lnTo>
                      <a:pt x="15101" y="6089"/>
                    </a:lnTo>
                    <a:lnTo>
                      <a:pt x="15004" y="5724"/>
                    </a:lnTo>
                    <a:lnTo>
                      <a:pt x="14906" y="5358"/>
                    </a:lnTo>
                    <a:lnTo>
                      <a:pt x="14784" y="4993"/>
                    </a:lnTo>
                    <a:lnTo>
                      <a:pt x="14638" y="4652"/>
                    </a:lnTo>
                    <a:lnTo>
                      <a:pt x="14492" y="4311"/>
                    </a:lnTo>
                    <a:lnTo>
                      <a:pt x="14322" y="3995"/>
                    </a:lnTo>
                    <a:lnTo>
                      <a:pt x="14151" y="3678"/>
                    </a:lnTo>
                    <a:lnTo>
                      <a:pt x="13956" y="3361"/>
                    </a:lnTo>
                    <a:lnTo>
                      <a:pt x="13737" y="3069"/>
                    </a:lnTo>
                    <a:lnTo>
                      <a:pt x="13518" y="2777"/>
                    </a:lnTo>
                    <a:lnTo>
                      <a:pt x="13274" y="2509"/>
                    </a:lnTo>
                    <a:lnTo>
                      <a:pt x="13006" y="2241"/>
                    </a:lnTo>
                    <a:lnTo>
                      <a:pt x="12739" y="1973"/>
                    </a:lnTo>
                    <a:lnTo>
                      <a:pt x="12471" y="1730"/>
                    </a:lnTo>
                    <a:lnTo>
                      <a:pt x="12178" y="1510"/>
                    </a:lnTo>
                    <a:lnTo>
                      <a:pt x="11886" y="1291"/>
                    </a:lnTo>
                    <a:lnTo>
                      <a:pt x="11569" y="1096"/>
                    </a:lnTo>
                    <a:lnTo>
                      <a:pt x="11253" y="926"/>
                    </a:lnTo>
                    <a:lnTo>
                      <a:pt x="10936" y="755"/>
                    </a:lnTo>
                    <a:lnTo>
                      <a:pt x="10595" y="609"/>
                    </a:lnTo>
                    <a:lnTo>
                      <a:pt x="10254" y="463"/>
                    </a:lnTo>
                    <a:lnTo>
                      <a:pt x="9889" y="341"/>
                    </a:lnTo>
                    <a:lnTo>
                      <a:pt x="9524" y="244"/>
                    </a:lnTo>
                    <a:lnTo>
                      <a:pt x="9158" y="147"/>
                    </a:lnTo>
                    <a:lnTo>
                      <a:pt x="8793" y="98"/>
                    </a:lnTo>
                    <a:lnTo>
                      <a:pt x="8403" y="49"/>
                    </a:lnTo>
                    <a:lnTo>
                      <a:pt x="8014" y="0"/>
                    </a:lnTo>
                    <a:lnTo>
                      <a:pt x="7624" y="0"/>
                    </a:lnTo>
                    <a:lnTo>
                      <a:pt x="7624" y="0"/>
                    </a:lnTo>
                  </a:path>
                </a:pathLst>
              </a:custGeom>
              <a:noFill/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2197675" y="2503125"/>
                <a:ext cx="43875" cy="47525"/>
              </a:xfrm>
              <a:custGeom>
                <a:rect b="b" l="l" r="r" t="t"/>
                <a:pathLst>
                  <a:path extrusionOk="0" fill="none" h="1901" w="1755">
                    <a:moveTo>
                      <a:pt x="877" y="0"/>
                    </a:moveTo>
                    <a:lnTo>
                      <a:pt x="877" y="0"/>
                    </a:lnTo>
                    <a:lnTo>
                      <a:pt x="1048" y="25"/>
                    </a:lnTo>
                    <a:lnTo>
                      <a:pt x="1218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8" y="1827"/>
                    </a:lnTo>
                    <a:lnTo>
                      <a:pt x="1048" y="1876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07" y="1876"/>
                    </a:lnTo>
                    <a:lnTo>
                      <a:pt x="536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6" y="73"/>
                    </a:lnTo>
                    <a:lnTo>
                      <a:pt x="707" y="25"/>
                    </a:lnTo>
                    <a:lnTo>
                      <a:pt x="877" y="0"/>
                    </a:lnTo>
                    <a:lnTo>
                      <a:pt x="877" y="0"/>
                    </a:lnTo>
                  </a:path>
                </a:pathLst>
              </a:custGeom>
              <a:noFill/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2041800" y="2503125"/>
                <a:ext cx="43875" cy="47525"/>
              </a:xfrm>
              <a:custGeom>
                <a:rect b="b" l="l" r="r" t="t"/>
                <a:pathLst>
                  <a:path extrusionOk="0" fill="none" h="1901" w="1755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2041800" y="2584100"/>
                <a:ext cx="199750" cy="41425"/>
              </a:xfrm>
              <a:custGeom>
                <a:rect b="b" l="l" r="r" t="t"/>
                <a:pathLst>
                  <a:path extrusionOk="0" fill="none" h="1657" w="7990">
                    <a:moveTo>
                      <a:pt x="1" y="1657"/>
                    </a:moveTo>
                    <a:lnTo>
                      <a:pt x="1" y="1657"/>
                    </a:lnTo>
                    <a:lnTo>
                      <a:pt x="415" y="1291"/>
                    </a:lnTo>
                    <a:lnTo>
                      <a:pt x="853" y="950"/>
                    </a:lnTo>
                    <a:lnTo>
                      <a:pt x="1340" y="683"/>
                    </a:lnTo>
                    <a:lnTo>
                      <a:pt x="1827" y="439"/>
                    </a:lnTo>
                    <a:lnTo>
                      <a:pt x="2363" y="244"/>
                    </a:lnTo>
                    <a:lnTo>
                      <a:pt x="2875" y="122"/>
                    </a:lnTo>
                    <a:lnTo>
                      <a:pt x="3435" y="49"/>
                    </a:lnTo>
                    <a:lnTo>
                      <a:pt x="3995" y="1"/>
                    </a:lnTo>
                    <a:lnTo>
                      <a:pt x="3995" y="1"/>
                    </a:lnTo>
                    <a:lnTo>
                      <a:pt x="4555" y="49"/>
                    </a:lnTo>
                    <a:lnTo>
                      <a:pt x="5115" y="122"/>
                    </a:lnTo>
                    <a:lnTo>
                      <a:pt x="5627" y="244"/>
                    </a:lnTo>
                    <a:lnTo>
                      <a:pt x="6163" y="439"/>
                    </a:lnTo>
                    <a:lnTo>
                      <a:pt x="6650" y="683"/>
                    </a:lnTo>
                    <a:lnTo>
                      <a:pt x="7137" y="950"/>
                    </a:lnTo>
                    <a:lnTo>
                      <a:pt x="7575" y="1291"/>
                    </a:lnTo>
                    <a:lnTo>
                      <a:pt x="7989" y="1657"/>
                    </a:lnTo>
                  </a:path>
                </a:pathLst>
              </a:custGeom>
              <a:noFill/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4" name="Google Shape;264;p29"/>
          <p:cNvGrpSpPr/>
          <p:nvPr/>
        </p:nvGrpSpPr>
        <p:grpSpPr>
          <a:xfrm>
            <a:off x="0" y="122050"/>
            <a:ext cx="9144000" cy="405843"/>
            <a:chOff x="0" y="-487550"/>
            <a:chExt cx="9144000" cy="405843"/>
          </a:xfrm>
        </p:grpSpPr>
        <p:sp>
          <p:nvSpPr>
            <p:cNvPr id="265" name="Google Shape;265;p29"/>
            <p:cNvSpPr txBox="1"/>
            <p:nvPr/>
          </p:nvSpPr>
          <p:spPr>
            <a:xfrm>
              <a:off x="0" y="-487550"/>
              <a:ext cx="91440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Que aprendimos de Ubuntu?</a:t>
              </a:r>
              <a:endParaRPr b="1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66" name="Google Shape;266;p29"/>
            <p:cNvGrpSpPr/>
            <p:nvPr/>
          </p:nvGrpSpPr>
          <p:grpSpPr>
            <a:xfrm>
              <a:off x="4303749" y="-146957"/>
              <a:ext cx="536738" cy="65250"/>
              <a:chOff x="5738133" y="1244044"/>
              <a:chExt cx="715650" cy="87000"/>
            </a:xfrm>
          </p:grpSpPr>
          <p:sp>
            <p:nvSpPr>
              <p:cNvPr id="267" name="Google Shape;267;p29"/>
              <p:cNvSpPr/>
              <p:nvPr/>
            </p:nvSpPr>
            <p:spPr>
              <a:xfrm>
                <a:off x="5738133" y="1244044"/>
                <a:ext cx="87000" cy="87000"/>
              </a:xfrm>
              <a:prstGeom prst="ellipse">
                <a:avLst/>
              </a:prstGeom>
              <a:solidFill>
                <a:srgbClr val="FF526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5895295" y="1244044"/>
                <a:ext cx="87000" cy="87000"/>
              </a:xfrm>
              <a:prstGeom prst="ellipse">
                <a:avLst/>
              </a:prstGeom>
              <a:solidFill>
                <a:srgbClr val="FF88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6052457" y="1244044"/>
                <a:ext cx="87000" cy="87000"/>
              </a:xfrm>
              <a:prstGeom prst="ellipse">
                <a:avLst/>
              </a:prstGeom>
              <a:solidFill>
                <a:srgbClr val="EED0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6209619" y="1244044"/>
                <a:ext cx="87000" cy="87000"/>
              </a:xfrm>
              <a:prstGeom prst="ellipse">
                <a:avLst/>
              </a:prstGeom>
              <a:solidFill>
                <a:srgbClr val="CBD84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6366783" y="1244044"/>
                <a:ext cx="87000" cy="87000"/>
              </a:xfrm>
              <a:prstGeom prst="ellipse">
                <a:avLst/>
              </a:prstGeom>
              <a:solidFill>
                <a:srgbClr val="05BE8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pic>
        <p:nvPicPr>
          <p:cNvPr id="272" name="Google Shape;272;p29"/>
          <p:cNvPicPr preferRelativeResize="0"/>
          <p:nvPr/>
        </p:nvPicPr>
        <p:blipFill rotWithShape="1">
          <a:blip r:embed="rId3">
            <a:alphaModFix/>
          </a:blip>
          <a:srcRect b="8404" l="13959" r="20684" t="4947"/>
          <a:stretch/>
        </p:blipFill>
        <p:spPr>
          <a:xfrm>
            <a:off x="116100" y="249875"/>
            <a:ext cx="1122975" cy="111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 txBox="1"/>
          <p:nvPr/>
        </p:nvSpPr>
        <p:spPr>
          <a:xfrm>
            <a:off x="180725" y="1689850"/>
            <a:ext cx="864000" cy="78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Instalación</a:t>
            </a: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 Programas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4" name="Google Shape;274;p29"/>
          <p:cNvGrpSpPr/>
          <p:nvPr/>
        </p:nvGrpSpPr>
        <p:grpSpPr>
          <a:xfrm>
            <a:off x="5935950" y="1844275"/>
            <a:ext cx="3318950" cy="1202025"/>
            <a:chOff x="5935950" y="1844275"/>
            <a:chExt cx="3318950" cy="1202025"/>
          </a:xfrm>
        </p:grpSpPr>
        <p:cxnSp>
          <p:nvCxnSpPr>
            <p:cNvPr id="275" name="Google Shape;275;p29"/>
            <p:cNvCxnSpPr/>
            <p:nvPr/>
          </p:nvCxnSpPr>
          <p:spPr>
            <a:xfrm rot="10800000">
              <a:off x="6106150" y="2504300"/>
              <a:ext cx="2703000" cy="3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6" name="Google Shape;276;p29"/>
            <p:cNvSpPr txBox="1"/>
            <p:nvPr/>
          </p:nvSpPr>
          <p:spPr>
            <a:xfrm>
              <a:off x="6099800" y="2538400"/>
              <a:ext cx="31551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apt update  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Actualiza la lista de repositorios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apt upgrade 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Actualiza los paquetes instalados en el sistema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77" name="Google Shape;277;p29"/>
            <p:cNvGrpSpPr/>
            <p:nvPr/>
          </p:nvGrpSpPr>
          <p:grpSpPr>
            <a:xfrm>
              <a:off x="5935950" y="1844275"/>
              <a:ext cx="2186650" cy="591725"/>
              <a:chOff x="6128200" y="2319750"/>
              <a:chExt cx="2186650" cy="591725"/>
            </a:xfrm>
          </p:grpSpPr>
          <p:pic>
            <p:nvPicPr>
              <p:cNvPr id="278" name="Google Shape;278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128200" y="2319750"/>
                <a:ext cx="439325" cy="439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9" name="Google Shape;279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280600" y="2472150"/>
                <a:ext cx="439325" cy="439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0" name="Google Shape;280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433000" y="2319750"/>
                <a:ext cx="439325" cy="439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1" name="Google Shape;281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585400" y="2472150"/>
                <a:ext cx="439325" cy="439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" name="Google Shape;282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737800" y="2319750"/>
                <a:ext cx="439325" cy="439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3" name="Google Shape;283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890200" y="2472150"/>
                <a:ext cx="439325" cy="439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42600" y="2319750"/>
                <a:ext cx="439325" cy="439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195000" y="2472150"/>
                <a:ext cx="439325" cy="439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6" name="Google Shape;286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347400" y="2319750"/>
                <a:ext cx="439325" cy="439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" name="Google Shape;287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499800" y="2472150"/>
                <a:ext cx="439325" cy="439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804600" y="2472150"/>
                <a:ext cx="439325" cy="439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9" name="Google Shape;289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652200" y="2319750"/>
                <a:ext cx="439325" cy="4393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0" name="Google Shape;290;p29"/>
              <p:cNvSpPr txBox="1"/>
              <p:nvPr/>
            </p:nvSpPr>
            <p:spPr>
              <a:xfrm>
                <a:off x="6402650" y="2404913"/>
                <a:ext cx="19122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Gestor de paquetes</a:t>
                </a:r>
                <a:endPara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1" name="Google Shape;291;p29"/>
            <p:cNvSpPr txBox="1"/>
            <p:nvPr/>
          </p:nvSpPr>
          <p:spPr>
            <a:xfrm>
              <a:off x="5965025" y="2235950"/>
              <a:ext cx="2036100" cy="18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apt: Advanced Package Tool</a:t>
              </a:r>
              <a:endParaRPr b="1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2" name="Google Shape;292;p29"/>
          <p:cNvGrpSpPr/>
          <p:nvPr/>
        </p:nvGrpSpPr>
        <p:grpSpPr>
          <a:xfrm>
            <a:off x="1024900" y="1950600"/>
            <a:ext cx="7780800" cy="1437850"/>
            <a:chOff x="1024900" y="1950600"/>
            <a:chExt cx="7780800" cy="1437850"/>
          </a:xfrm>
        </p:grpSpPr>
        <p:sp>
          <p:nvSpPr>
            <p:cNvPr id="293" name="Google Shape;293;p29"/>
            <p:cNvSpPr/>
            <p:nvPr/>
          </p:nvSpPr>
          <p:spPr>
            <a:xfrm>
              <a:off x="1673850" y="2222500"/>
              <a:ext cx="3824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itios web donde se encuentran almacenados los paquetes, que una vez descargados, instalan el software en el sistema.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1160925" y="1971238"/>
              <a:ext cx="337800" cy="337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29"/>
            <p:cNvSpPr txBox="1"/>
            <p:nvPr/>
          </p:nvSpPr>
          <p:spPr>
            <a:xfrm>
              <a:off x="1667200" y="1950600"/>
              <a:ext cx="39705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Repositorios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6" name="Google Shape;296;p29"/>
            <p:cNvCxnSpPr/>
            <p:nvPr/>
          </p:nvCxnSpPr>
          <p:spPr>
            <a:xfrm>
              <a:off x="1024900" y="3377950"/>
              <a:ext cx="7780800" cy="10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29"/>
            <p:cNvCxnSpPr/>
            <p:nvPr/>
          </p:nvCxnSpPr>
          <p:spPr>
            <a:xfrm>
              <a:off x="1034850" y="2375400"/>
              <a:ext cx="0" cy="1008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8" name="Google Shape;298;p29"/>
          <p:cNvGrpSpPr/>
          <p:nvPr/>
        </p:nvGrpSpPr>
        <p:grpSpPr>
          <a:xfrm>
            <a:off x="2117025" y="2709125"/>
            <a:ext cx="2442725" cy="496500"/>
            <a:chOff x="2117025" y="2709125"/>
            <a:chExt cx="2442725" cy="496500"/>
          </a:xfrm>
        </p:grpSpPr>
        <p:sp>
          <p:nvSpPr>
            <p:cNvPr id="299" name="Google Shape;299;p29"/>
            <p:cNvSpPr txBox="1"/>
            <p:nvPr/>
          </p:nvSpPr>
          <p:spPr>
            <a:xfrm>
              <a:off x="2523650" y="2777525"/>
              <a:ext cx="2036100" cy="359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Apt resuelve los problemas de dependencias </a:t>
              </a:r>
              <a:r>
                <a:rPr b="1"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automáticamente</a:t>
              </a:r>
              <a:endParaRPr b="1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2117025" y="2709125"/>
              <a:ext cx="496500" cy="496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29"/>
            <p:cNvGrpSpPr/>
            <p:nvPr/>
          </p:nvGrpSpPr>
          <p:grpSpPr>
            <a:xfrm>
              <a:off x="2197566" y="2795238"/>
              <a:ext cx="320035" cy="320035"/>
              <a:chOff x="1278900" y="2333250"/>
              <a:chExt cx="381175" cy="381175"/>
            </a:xfrm>
          </p:grpSpPr>
          <p:sp>
            <p:nvSpPr>
              <p:cNvPr id="302" name="Google Shape;302;p29"/>
              <p:cNvSpPr/>
              <p:nvPr/>
            </p:nvSpPr>
            <p:spPr>
              <a:xfrm>
                <a:off x="1278900" y="2333250"/>
                <a:ext cx="381175" cy="381175"/>
              </a:xfrm>
              <a:custGeom>
                <a:rect b="b" l="l" r="r" t="t"/>
                <a:pathLst>
                  <a:path extrusionOk="0" fill="none" h="15247" w="15247">
                    <a:moveTo>
                      <a:pt x="7623" y="0"/>
                    </a:moveTo>
                    <a:lnTo>
                      <a:pt x="7623" y="0"/>
                    </a:lnTo>
                    <a:lnTo>
                      <a:pt x="7233" y="0"/>
                    </a:lnTo>
                    <a:lnTo>
                      <a:pt x="6844" y="49"/>
                    </a:lnTo>
                    <a:lnTo>
                      <a:pt x="6454" y="98"/>
                    </a:lnTo>
                    <a:lnTo>
                      <a:pt x="6089" y="147"/>
                    </a:lnTo>
                    <a:lnTo>
                      <a:pt x="5723" y="244"/>
                    </a:lnTo>
                    <a:lnTo>
                      <a:pt x="5358" y="341"/>
                    </a:lnTo>
                    <a:lnTo>
                      <a:pt x="4993" y="463"/>
                    </a:lnTo>
                    <a:lnTo>
                      <a:pt x="4652" y="609"/>
                    </a:lnTo>
                    <a:lnTo>
                      <a:pt x="4311" y="755"/>
                    </a:lnTo>
                    <a:lnTo>
                      <a:pt x="3994" y="926"/>
                    </a:lnTo>
                    <a:lnTo>
                      <a:pt x="3678" y="1096"/>
                    </a:lnTo>
                    <a:lnTo>
                      <a:pt x="3361" y="1291"/>
                    </a:lnTo>
                    <a:lnTo>
                      <a:pt x="3069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1" y="2241"/>
                    </a:lnTo>
                    <a:lnTo>
                      <a:pt x="1973" y="2509"/>
                    </a:lnTo>
                    <a:lnTo>
                      <a:pt x="1729" y="2777"/>
                    </a:lnTo>
                    <a:lnTo>
                      <a:pt x="1510" y="3069"/>
                    </a:lnTo>
                    <a:lnTo>
                      <a:pt x="1291" y="3361"/>
                    </a:lnTo>
                    <a:lnTo>
                      <a:pt x="1096" y="3678"/>
                    </a:lnTo>
                    <a:lnTo>
                      <a:pt x="926" y="3995"/>
                    </a:lnTo>
                    <a:lnTo>
                      <a:pt x="755" y="4311"/>
                    </a:lnTo>
                    <a:lnTo>
                      <a:pt x="609" y="4652"/>
                    </a:lnTo>
                    <a:lnTo>
                      <a:pt x="463" y="4993"/>
                    </a:lnTo>
                    <a:lnTo>
                      <a:pt x="341" y="5358"/>
                    </a:lnTo>
                    <a:lnTo>
                      <a:pt x="244" y="5724"/>
                    </a:lnTo>
                    <a:lnTo>
                      <a:pt x="146" y="6089"/>
                    </a:lnTo>
                    <a:lnTo>
                      <a:pt x="97" y="6454"/>
                    </a:lnTo>
                    <a:lnTo>
                      <a:pt x="49" y="6844"/>
                    </a:lnTo>
                    <a:lnTo>
                      <a:pt x="0" y="7234"/>
                    </a:lnTo>
                    <a:lnTo>
                      <a:pt x="0" y="7623"/>
                    </a:lnTo>
                    <a:lnTo>
                      <a:pt x="0" y="7623"/>
                    </a:lnTo>
                    <a:lnTo>
                      <a:pt x="0" y="8013"/>
                    </a:lnTo>
                    <a:lnTo>
                      <a:pt x="49" y="8403"/>
                    </a:lnTo>
                    <a:lnTo>
                      <a:pt x="97" y="8793"/>
                    </a:lnTo>
                    <a:lnTo>
                      <a:pt x="146" y="9158"/>
                    </a:lnTo>
                    <a:lnTo>
                      <a:pt x="244" y="9523"/>
                    </a:lnTo>
                    <a:lnTo>
                      <a:pt x="341" y="9889"/>
                    </a:lnTo>
                    <a:lnTo>
                      <a:pt x="463" y="10254"/>
                    </a:lnTo>
                    <a:lnTo>
                      <a:pt x="609" y="10595"/>
                    </a:lnTo>
                    <a:lnTo>
                      <a:pt x="755" y="10936"/>
                    </a:lnTo>
                    <a:lnTo>
                      <a:pt x="926" y="11252"/>
                    </a:lnTo>
                    <a:lnTo>
                      <a:pt x="1096" y="11569"/>
                    </a:lnTo>
                    <a:lnTo>
                      <a:pt x="1291" y="11886"/>
                    </a:lnTo>
                    <a:lnTo>
                      <a:pt x="1510" y="12178"/>
                    </a:lnTo>
                    <a:lnTo>
                      <a:pt x="1729" y="12470"/>
                    </a:lnTo>
                    <a:lnTo>
                      <a:pt x="1973" y="12738"/>
                    </a:lnTo>
                    <a:lnTo>
                      <a:pt x="2241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69" y="13737"/>
                    </a:lnTo>
                    <a:lnTo>
                      <a:pt x="3361" y="13956"/>
                    </a:lnTo>
                    <a:lnTo>
                      <a:pt x="3678" y="14151"/>
                    </a:lnTo>
                    <a:lnTo>
                      <a:pt x="3994" y="14321"/>
                    </a:lnTo>
                    <a:lnTo>
                      <a:pt x="4311" y="14492"/>
                    </a:lnTo>
                    <a:lnTo>
                      <a:pt x="4652" y="14638"/>
                    </a:lnTo>
                    <a:lnTo>
                      <a:pt x="4993" y="14784"/>
                    </a:lnTo>
                    <a:lnTo>
                      <a:pt x="5358" y="14906"/>
                    </a:lnTo>
                    <a:lnTo>
                      <a:pt x="5723" y="15003"/>
                    </a:lnTo>
                    <a:lnTo>
                      <a:pt x="6089" y="15100"/>
                    </a:lnTo>
                    <a:lnTo>
                      <a:pt x="6454" y="15149"/>
                    </a:lnTo>
                    <a:lnTo>
                      <a:pt x="6844" y="15198"/>
                    </a:lnTo>
                    <a:lnTo>
                      <a:pt x="7233" y="15247"/>
                    </a:lnTo>
                    <a:lnTo>
                      <a:pt x="7623" y="15247"/>
                    </a:lnTo>
                    <a:lnTo>
                      <a:pt x="7623" y="15247"/>
                    </a:lnTo>
                    <a:lnTo>
                      <a:pt x="8013" y="15247"/>
                    </a:lnTo>
                    <a:lnTo>
                      <a:pt x="8403" y="15198"/>
                    </a:lnTo>
                    <a:lnTo>
                      <a:pt x="8792" y="15149"/>
                    </a:lnTo>
                    <a:lnTo>
                      <a:pt x="9158" y="15100"/>
                    </a:lnTo>
                    <a:lnTo>
                      <a:pt x="9523" y="15003"/>
                    </a:lnTo>
                    <a:lnTo>
                      <a:pt x="9888" y="14906"/>
                    </a:lnTo>
                    <a:lnTo>
                      <a:pt x="10253" y="14784"/>
                    </a:lnTo>
                    <a:lnTo>
                      <a:pt x="10594" y="14638"/>
                    </a:lnTo>
                    <a:lnTo>
                      <a:pt x="10935" y="14492"/>
                    </a:lnTo>
                    <a:lnTo>
                      <a:pt x="11252" y="14321"/>
                    </a:lnTo>
                    <a:lnTo>
                      <a:pt x="11569" y="14151"/>
                    </a:lnTo>
                    <a:lnTo>
                      <a:pt x="11885" y="13956"/>
                    </a:lnTo>
                    <a:lnTo>
                      <a:pt x="12178" y="13737"/>
                    </a:lnTo>
                    <a:lnTo>
                      <a:pt x="12470" y="13517"/>
                    </a:lnTo>
                    <a:lnTo>
                      <a:pt x="12738" y="13274"/>
                    </a:lnTo>
                    <a:lnTo>
                      <a:pt x="13006" y="13006"/>
                    </a:lnTo>
                    <a:lnTo>
                      <a:pt x="13273" y="12738"/>
                    </a:lnTo>
                    <a:lnTo>
                      <a:pt x="13517" y="12470"/>
                    </a:lnTo>
                    <a:lnTo>
                      <a:pt x="13736" y="12178"/>
                    </a:lnTo>
                    <a:lnTo>
                      <a:pt x="13955" y="11886"/>
                    </a:lnTo>
                    <a:lnTo>
                      <a:pt x="14150" y="11569"/>
                    </a:lnTo>
                    <a:lnTo>
                      <a:pt x="14321" y="11252"/>
                    </a:lnTo>
                    <a:lnTo>
                      <a:pt x="14491" y="10936"/>
                    </a:lnTo>
                    <a:lnTo>
                      <a:pt x="14637" y="10595"/>
                    </a:lnTo>
                    <a:lnTo>
                      <a:pt x="14783" y="10254"/>
                    </a:lnTo>
                    <a:lnTo>
                      <a:pt x="14905" y="9889"/>
                    </a:lnTo>
                    <a:lnTo>
                      <a:pt x="15003" y="9523"/>
                    </a:lnTo>
                    <a:lnTo>
                      <a:pt x="15100" y="9158"/>
                    </a:lnTo>
                    <a:lnTo>
                      <a:pt x="15149" y="8793"/>
                    </a:lnTo>
                    <a:lnTo>
                      <a:pt x="15198" y="8403"/>
                    </a:lnTo>
                    <a:lnTo>
                      <a:pt x="15246" y="8013"/>
                    </a:lnTo>
                    <a:lnTo>
                      <a:pt x="15246" y="7623"/>
                    </a:lnTo>
                    <a:lnTo>
                      <a:pt x="15246" y="7623"/>
                    </a:lnTo>
                    <a:lnTo>
                      <a:pt x="15246" y="7234"/>
                    </a:lnTo>
                    <a:lnTo>
                      <a:pt x="15198" y="6844"/>
                    </a:lnTo>
                    <a:lnTo>
                      <a:pt x="15149" y="6454"/>
                    </a:lnTo>
                    <a:lnTo>
                      <a:pt x="15100" y="6089"/>
                    </a:lnTo>
                    <a:lnTo>
                      <a:pt x="15003" y="5724"/>
                    </a:lnTo>
                    <a:lnTo>
                      <a:pt x="14905" y="5358"/>
                    </a:lnTo>
                    <a:lnTo>
                      <a:pt x="14783" y="4993"/>
                    </a:lnTo>
                    <a:lnTo>
                      <a:pt x="14637" y="4652"/>
                    </a:lnTo>
                    <a:lnTo>
                      <a:pt x="14491" y="4311"/>
                    </a:lnTo>
                    <a:lnTo>
                      <a:pt x="14321" y="3995"/>
                    </a:lnTo>
                    <a:lnTo>
                      <a:pt x="14150" y="3678"/>
                    </a:lnTo>
                    <a:lnTo>
                      <a:pt x="13955" y="3361"/>
                    </a:lnTo>
                    <a:lnTo>
                      <a:pt x="13736" y="3069"/>
                    </a:lnTo>
                    <a:lnTo>
                      <a:pt x="13517" y="2777"/>
                    </a:lnTo>
                    <a:lnTo>
                      <a:pt x="13273" y="2509"/>
                    </a:lnTo>
                    <a:lnTo>
                      <a:pt x="13006" y="2241"/>
                    </a:lnTo>
                    <a:lnTo>
                      <a:pt x="12738" y="1973"/>
                    </a:lnTo>
                    <a:lnTo>
                      <a:pt x="12470" y="1730"/>
                    </a:lnTo>
                    <a:lnTo>
                      <a:pt x="12178" y="1510"/>
                    </a:lnTo>
                    <a:lnTo>
                      <a:pt x="11885" y="1291"/>
                    </a:lnTo>
                    <a:lnTo>
                      <a:pt x="11569" y="1096"/>
                    </a:lnTo>
                    <a:lnTo>
                      <a:pt x="11252" y="926"/>
                    </a:lnTo>
                    <a:lnTo>
                      <a:pt x="10935" y="755"/>
                    </a:lnTo>
                    <a:lnTo>
                      <a:pt x="10594" y="609"/>
                    </a:lnTo>
                    <a:lnTo>
                      <a:pt x="10253" y="463"/>
                    </a:lnTo>
                    <a:lnTo>
                      <a:pt x="9888" y="341"/>
                    </a:lnTo>
                    <a:lnTo>
                      <a:pt x="9523" y="244"/>
                    </a:lnTo>
                    <a:lnTo>
                      <a:pt x="9158" y="147"/>
                    </a:lnTo>
                    <a:lnTo>
                      <a:pt x="8792" y="98"/>
                    </a:lnTo>
                    <a:lnTo>
                      <a:pt x="8403" y="49"/>
                    </a:lnTo>
                    <a:lnTo>
                      <a:pt x="8013" y="0"/>
                    </a:lnTo>
                    <a:lnTo>
                      <a:pt x="7623" y="0"/>
                    </a:lnTo>
                    <a:lnTo>
                      <a:pt x="7623" y="0"/>
                    </a:lnTo>
                  </a:path>
                </a:pathLst>
              </a:custGeom>
              <a:solidFill>
                <a:schemeClr val="accent6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9"/>
              <p:cNvSpPr/>
              <p:nvPr/>
            </p:nvSpPr>
            <p:spPr>
              <a:xfrm>
                <a:off x="1525475" y="2503125"/>
                <a:ext cx="43875" cy="47525"/>
              </a:xfrm>
              <a:custGeom>
                <a:rect b="b" l="l" r="r" t="t"/>
                <a:pathLst>
                  <a:path extrusionOk="0" fill="none" h="1901" w="1755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solidFill>
                <a:schemeClr val="accent6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9"/>
              <p:cNvSpPr/>
              <p:nvPr/>
            </p:nvSpPr>
            <p:spPr>
              <a:xfrm>
                <a:off x="1369600" y="2503125"/>
                <a:ext cx="43875" cy="47525"/>
              </a:xfrm>
              <a:custGeom>
                <a:rect b="b" l="l" r="r" t="t"/>
                <a:pathLst>
                  <a:path extrusionOk="0" fill="none" h="1901" w="1755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1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1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solidFill>
                <a:schemeClr val="accent6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1369600" y="2604200"/>
                <a:ext cx="199750" cy="40825"/>
              </a:xfrm>
              <a:custGeom>
                <a:rect b="b" l="l" r="r" t="t"/>
                <a:pathLst>
                  <a:path extrusionOk="0" fill="none" h="1633" w="7990">
                    <a:moveTo>
                      <a:pt x="7989" y="0"/>
                    </a:moveTo>
                    <a:lnTo>
                      <a:pt x="7989" y="0"/>
                    </a:lnTo>
                    <a:lnTo>
                      <a:pt x="7575" y="366"/>
                    </a:lnTo>
                    <a:lnTo>
                      <a:pt x="7137" y="707"/>
                    </a:lnTo>
                    <a:lnTo>
                      <a:pt x="6650" y="975"/>
                    </a:lnTo>
                    <a:lnTo>
                      <a:pt x="6163" y="1218"/>
                    </a:lnTo>
                    <a:lnTo>
                      <a:pt x="5627" y="1389"/>
                    </a:lnTo>
                    <a:lnTo>
                      <a:pt x="5115" y="1535"/>
                    </a:lnTo>
                    <a:lnTo>
                      <a:pt x="4555" y="1608"/>
                    </a:lnTo>
                    <a:lnTo>
                      <a:pt x="3995" y="1632"/>
                    </a:lnTo>
                    <a:lnTo>
                      <a:pt x="3995" y="1632"/>
                    </a:lnTo>
                    <a:lnTo>
                      <a:pt x="3435" y="1608"/>
                    </a:lnTo>
                    <a:lnTo>
                      <a:pt x="2875" y="1535"/>
                    </a:lnTo>
                    <a:lnTo>
                      <a:pt x="2363" y="1389"/>
                    </a:lnTo>
                    <a:lnTo>
                      <a:pt x="1828" y="1218"/>
                    </a:lnTo>
                    <a:lnTo>
                      <a:pt x="1340" y="975"/>
                    </a:lnTo>
                    <a:lnTo>
                      <a:pt x="853" y="707"/>
                    </a:lnTo>
                    <a:lnTo>
                      <a:pt x="415" y="366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6"/>
              </a:solidFill>
              <a:ln cap="rnd" cmpd="sng" w="1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6" name="Google Shape;306;p29"/>
          <p:cNvGrpSpPr/>
          <p:nvPr/>
        </p:nvGrpSpPr>
        <p:grpSpPr>
          <a:xfrm>
            <a:off x="995050" y="994197"/>
            <a:ext cx="7780800" cy="1322403"/>
            <a:chOff x="995050" y="994197"/>
            <a:chExt cx="7780800" cy="1322403"/>
          </a:xfrm>
        </p:grpSpPr>
        <p:sp>
          <p:nvSpPr>
            <p:cNvPr id="307" name="Google Shape;307;p29"/>
            <p:cNvSpPr txBox="1"/>
            <p:nvPr/>
          </p:nvSpPr>
          <p:spPr>
            <a:xfrm>
              <a:off x="2011800" y="1146600"/>
              <a:ext cx="3970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ormato de paquetes: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29"/>
            <p:cNvSpPr txBox="1"/>
            <p:nvPr/>
          </p:nvSpPr>
          <p:spPr>
            <a:xfrm>
              <a:off x="4227075" y="1039150"/>
              <a:ext cx="2970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El software que utilizaremos para instalar paquetes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.deb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se denomina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dpkg 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(Debian package)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9" name="Google Shape;309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14413" y="994197"/>
              <a:ext cx="864075" cy="54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29"/>
            <p:cNvSpPr/>
            <p:nvPr/>
          </p:nvSpPr>
          <p:spPr>
            <a:xfrm>
              <a:off x="1664475" y="1133038"/>
              <a:ext cx="337800" cy="337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1" name="Google Shape;311;p29"/>
            <p:cNvCxnSpPr/>
            <p:nvPr/>
          </p:nvCxnSpPr>
          <p:spPr>
            <a:xfrm>
              <a:off x="995050" y="1701550"/>
              <a:ext cx="7780800" cy="10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29"/>
            <p:cNvCxnSpPr/>
            <p:nvPr/>
          </p:nvCxnSpPr>
          <p:spPr>
            <a:xfrm>
              <a:off x="1034850" y="1308600"/>
              <a:ext cx="0" cy="1008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3" name="Google Shape;313;p29"/>
          <p:cNvGrpSpPr/>
          <p:nvPr/>
        </p:nvGrpSpPr>
        <p:grpSpPr>
          <a:xfrm>
            <a:off x="186700" y="2246050"/>
            <a:ext cx="8688600" cy="2609951"/>
            <a:chOff x="186700" y="2246050"/>
            <a:chExt cx="8688600" cy="2609951"/>
          </a:xfrm>
        </p:grpSpPr>
        <p:sp>
          <p:nvSpPr>
            <p:cNvPr id="314" name="Google Shape;314;p29"/>
            <p:cNvSpPr txBox="1"/>
            <p:nvPr/>
          </p:nvSpPr>
          <p:spPr>
            <a:xfrm>
              <a:off x="797550" y="3914101"/>
              <a:ext cx="78867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Instalamos desde archivos fuente</a:t>
              </a:r>
              <a:endParaRPr b="1" sz="9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15" name="Google Shape;315;p29"/>
            <p:cNvGrpSpPr/>
            <p:nvPr/>
          </p:nvGrpSpPr>
          <p:grpSpPr>
            <a:xfrm>
              <a:off x="186700" y="2246050"/>
              <a:ext cx="8688600" cy="2609951"/>
              <a:chOff x="186700" y="2246050"/>
              <a:chExt cx="8688600" cy="2609951"/>
            </a:xfrm>
          </p:grpSpPr>
          <p:sp>
            <p:nvSpPr>
              <p:cNvPr id="316" name="Google Shape;316;p29"/>
              <p:cNvSpPr/>
              <p:nvPr/>
            </p:nvSpPr>
            <p:spPr>
              <a:xfrm>
                <a:off x="322725" y="3680888"/>
                <a:ext cx="337800" cy="337800"/>
              </a:xfrm>
              <a:prstGeom prst="ellipse">
                <a:avLst/>
              </a:prstGeom>
              <a:solidFill>
                <a:srgbClr val="029B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 sz="9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317" name="Google Shape;317;p29"/>
              <p:cNvCxnSpPr/>
              <p:nvPr/>
            </p:nvCxnSpPr>
            <p:spPr>
              <a:xfrm>
                <a:off x="186700" y="4848801"/>
                <a:ext cx="8688600" cy="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29"/>
              <p:cNvCxnSpPr/>
              <p:nvPr/>
            </p:nvCxnSpPr>
            <p:spPr>
              <a:xfrm flipH="1">
                <a:off x="196650" y="2246050"/>
                <a:ext cx="2400" cy="259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9" name="Google Shape;319;p29"/>
              <p:cNvSpPr txBox="1"/>
              <p:nvPr/>
            </p:nvSpPr>
            <p:spPr>
              <a:xfrm>
                <a:off x="774250" y="3733800"/>
                <a:ext cx="5461800" cy="2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7A7A7A"/>
                    </a:solidFill>
                    <a:latin typeface="Roboto"/>
                    <a:ea typeface="Roboto"/>
                    <a:cs typeface="Roboto"/>
                    <a:sym typeface="Roboto"/>
                  </a:rPr>
                  <a:t>Si </a:t>
                </a:r>
                <a:r>
                  <a:rPr lang="en" sz="900">
                    <a:solidFill>
                      <a:srgbClr val="7A7A7A"/>
                    </a:solidFill>
                    <a:latin typeface="Roboto"/>
                    <a:ea typeface="Roboto"/>
                    <a:cs typeface="Roboto"/>
                    <a:sym typeface="Roboto"/>
                  </a:rPr>
                  <a:t>no existe un archivo .deb y no hay repositorio para el software que necesito...</a:t>
                </a:r>
                <a:endParaRPr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20" name="Google Shape;320;p29"/>
          <p:cNvSpPr txBox="1"/>
          <p:nvPr/>
        </p:nvSpPr>
        <p:spPr>
          <a:xfrm>
            <a:off x="5292825" y="3731200"/>
            <a:ext cx="3606000" cy="888000"/>
          </a:xfrm>
          <a:prstGeom prst="rect">
            <a:avLst/>
          </a:prstGeom>
          <a:noFill/>
          <a:ln cap="flat" cmpd="sng" w="19050">
            <a:solidFill>
              <a:srgbClr val="029B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highlight>
                  <a:srgbClr val="029BDF"/>
                </a:highlight>
                <a:latin typeface="Roboto"/>
                <a:ea typeface="Roboto"/>
                <a:cs typeface="Roboto"/>
                <a:sym typeface="Roboto"/>
              </a:rPr>
              <a:t>Pasos:</a:t>
            </a:r>
            <a:endParaRPr b="1" sz="900">
              <a:solidFill>
                <a:srgbClr val="FFFFFF"/>
              </a:solidFill>
              <a:highlight>
                <a:srgbClr val="029BD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900"/>
              <a:buFont typeface="Roboto"/>
              <a:buAutoNum type="arabicPeriod"/>
            </a:pPr>
            <a:r>
              <a:rPr lang="en" sz="9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rPr>
              <a:t>encontrar el código fuente que necesitamos utilizar</a:t>
            </a:r>
            <a:endParaRPr sz="900">
              <a:solidFill>
                <a:srgbClr val="7A7A7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900"/>
              <a:buFont typeface="Roboto"/>
              <a:buAutoNum type="arabicPeriod"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Seguimos las instrucciones para compilar (</a:t>
            </a:r>
            <a:r>
              <a:rPr b="1"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README</a:t>
            </a: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900"/>
              <a:buFont typeface="Roboto"/>
              <a:buAutoNum type="arabicPeriod"/>
            </a:pPr>
            <a:r>
              <a:rPr lang="en" sz="9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rPr>
              <a:t>Descomprimir</a:t>
            </a:r>
            <a:endParaRPr sz="900">
              <a:solidFill>
                <a:srgbClr val="7A7A7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900"/>
              <a:buFont typeface="Roboto"/>
              <a:buAutoNum type="arabicPeriod"/>
            </a:pPr>
            <a:r>
              <a:rPr lang="en" sz="9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rPr>
              <a:t>Comandos </a:t>
            </a:r>
            <a:r>
              <a:rPr b="1" lang="en" sz="9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rPr>
              <a:t>make, make install</a:t>
            </a:r>
            <a:endParaRPr b="1" sz="900">
              <a:solidFill>
                <a:srgbClr val="7A7A7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">
      <a:dk1>
        <a:srgbClr val="000000"/>
      </a:dk1>
      <a:lt1>
        <a:srgbClr val="FFFFFF"/>
      </a:lt1>
      <a:dk2>
        <a:srgbClr val="7A7A7A"/>
      </a:dk2>
      <a:lt2>
        <a:srgbClr val="E7E6E6"/>
      </a:lt2>
      <a:accent1>
        <a:srgbClr val="FF526D"/>
      </a:accent1>
      <a:accent2>
        <a:srgbClr val="FF8854"/>
      </a:accent2>
      <a:accent3>
        <a:srgbClr val="EED054"/>
      </a:accent3>
      <a:accent4>
        <a:srgbClr val="CBD84C"/>
      </a:accent4>
      <a:accent5>
        <a:srgbClr val="05BE82"/>
      </a:accent5>
      <a:accent6>
        <a:srgbClr val="439EB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