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98e9db2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98e9db2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98e9db27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898e9db27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98e9db27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a898e9db27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98e9db27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a898e9db27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898e9db27_0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a898e9db27_0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7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8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07" name="Google Shape;107;p28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28"/>
          <p:cNvSpPr/>
          <p:nvPr/>
        </p:nvSpPr>
        <p:spPr>
          <a:xfrm>
            <a:off x="0" y="0"/>
            <a:ext cx="4702402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2F2F2"/>
                </a:solidFill>
                <a:latin typeface="Oswald"/>
              </a:rPr>
              <a:t>HOLA</a:t>
            </a:r>
          </a:p>
        </p:txBody>
      </p:sp>
      <p:grpSp>
        <p:nvGrpSpPr>
          <p:cNvPr id="113" name="Google Shape;113;p28"/>
          <p:cNvGrpSpPr/>
          <p:nvPr/>
        </p:nvGrpSpPr>
        <p:grpSpPr>
          <a:xfrm>
            <a:off x="1471150" y="3136800"/>
            <a:ext cx="6361616" cy="842357"/>
            <a:chOff x="1471150" y="3136800"/>
            <a:chExt cx="6361616" cy="842357"/>
          </a:xfrm>
        </p:grpSpPr>
        <p:grpSp>
          <p:nvGrpSpPr>
            <p:cNvPr id="114" name="Google Shape;114;p28"/>
            <p:cNvGrpSpPr/>
            <p:nvPr/>
          </p:nvGrpSpPr>
          <p:grpSpPr>
            <a:xfrm>
              <a:off x="2053416" y="3136809"/>
              <a:ext cx="5779350" cy="842348"/>
              <a:chOff x="2737888" y="4182412"/>
              <a:chExt cx="7705800" cy="1123131"/>
            </a:xfrm>
          </p:grpSpPr>
          <p:sp>
            <p:nvSpPr>
              <p:cNvPr id="115" name="Google Shape;115;p28"/>
              <p:cNvSpPr txBox="1"/>
              <p:nvPr/>
            </p:nvSpPr>
            <p:spPr>
              <a:xfrm>
                <a:off x="2737888" y="4182412"/>
                <a:ext cx="7705800" cy="8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60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Práctica clase 5</a:t>
                </a:r>
                <a:endParaRPr b="1" sz="3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" name="Google Shape;116;p28"/>
              <p:cNvSpPr txBox="1"/>
              <p:nvPr/>
            </p:nvSpPr>
            <p:spPr>
              <a:xfrm>
                <a:off x="2737888" y="4905343"/>
                <a:ext cx="7705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ESFUERZO, CONSTANCIA, DEDICACIÓN Y AMOR!</a:t>
                </a:r>
                <a:endParaRPr sz="15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17" name="Google Shape;11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71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9"/>
          <p:cNvGrpSpPr/>
          <p:nvPr/>
        </p:nvGrpSpPr>
        <p:grpSpPr>
          <a:xfrm>
            <a:off x="628650" y="2301376"/>
            <a:ext cx="7886700" cy="1141227"/>
            <a:chOff x="628650" y="2301376"/>
            <a:chExt cx="7886700" cy="1141227"/>
          </a:xfrm>
        </p:grpSpPr>
        <p:sp>
          <p:nvSpPr>
            <p:cNvPr id="123" name="Google Shape;123;p29"/>
            <p:cNvSpPr txBox="1"/>
            <p:nvPr/>
          </p:nvSpPr>
          <p:spPr>
            <a:xfrm>
              <a:off x="628650" y="2301376"/>
              <a:ext cx="78867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Seguimos </a:t>
              </a:r>
              <a:r>
                <a:rPr b="1" lang="en" sz="27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haciéndonos</a:t>
              </a:r>
              <a:r>
                <a:rPr b="1" lang="en" sz="27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amigos con Linux</a:t>
              </a:r>
              <a:endParaRPr b="1" sz="2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24" name="Google Shape;124;p29"/>
            <p:cNvGrpSpPr/>
            <p:nvPr/>
          </p:nvGrpSpPr>
          <p:grpSpPr>
            <a:xfrm>
              <a:off x="4303599" y="3377353"/>
              <a:ext cx="536738" cy="65250"/>
              <a:chOff x="5738133" y="1142444"/>
              <a:chExt cx="715650" cy="87000"/>
            </a:xfrm>
          </p:grpSpPr>
          <p:sp>
            <p:nvSpPr>
              <p:cNvPr id="125" name="Google Shape;125;p29"/>
              <p:cNvSpPr/>
              <p:nvPr/>
            </p:nvSpPr>
            <p:spPr>
              <a:xfrm>
                <a:off x="5738133" y="1142444"/>
                <a:ext cx="87000" cy="87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29"/>
              <p:cNvSpPr/>
              <p:nvPr/>
            </p:nvSpPr>
            <p:spPr>
              <a:xfrm>
                <a:off x="5895295" y="1142444"/>
                <a:ext cx="87000" cy="8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" name="Google Shape;127;p29"/>
              <p:cNvSpPr/>
              <p:nvPr/>
            </p:nvSpPr>
            <p:spPr>
              <a:xfrm>
                <a:off x="6052457" y="1142444"/>
                <a:ext cx="87000" cy="8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" name="Google Shape;128;p29"/>
              <p:cNvSpPr/>
              <p:nvPr/>
            </p:nvSpPr>
            <p:spPr>
              <a:xfrm>
                <a:off x="6209619" y="1142444"/>
                <a:ext cx="87000" cy="87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" name="Google Shape;129;p29"/>
              <p:cNvSpPr/>
              <p:nvPr/>
            </p:nvSpPr>
            <p:spPr>
              <a:xfrm>
                <a:off x="6366783" y="1142444"/>
                <a:ext cx="87000" cy="8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0" name="Google Shape;130;p29"/>
            <p:cNvSpPr/>
            <p:nvPr/>
          </p:nvSpPr>
          <p:spPr>
            <a:xfrm>
              <a:off x="628650" y="2853275"/>
              <a:ext cx="7886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Continuamos revisando comandos y conceptos sobre Linux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628650" y="461178"/>
            <a:ext cx="7886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Qué debemos realizar?</a:t>
            </a:r>
            <a:endParaRPr b="1"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6" name="Google Shape;136;p30"/>
          <p:cNvGrpSpPr/>
          <p:nvPr/>
        </p:nvGrpSpPr>
        <p:grpSpPr>
          <a:xfrm>
            <a:off x="4303599" y="926765"/>
            <a:ext cx="536738" cy="65250"/>
            <a:chOff x="5738133" y="1142444"/>
            <a:chExt cx="715650" cy="87000"/>
          </a:xfrm>
        </p:grpSpPr>
        <p:sp>
          <p:nvSpPr>
            <p:cNvPr id="137" name="Google Shape;137;p30"/>
            <p:cNvSpPr/>
            <p:nvPr/>
          </p:nvSpPr>
          <p:spPr>
            <a:xfrm>
              <a:off x="5738133" y="1142444"/>
              <a:ext cx="870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5895295" y="1142444"/>
              <a:ext cx="87000" cy="8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6052457" y="1142444"/>
              <a:ext cx="87000" cy="8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6209619" y="1142444"/>
              <a:ext cx="87000" cy="8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366783" y="1142444"/>
              <a:ext cx="87000" cy="87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30"/>
          <p:cNvGrpSpPr/>
          <p:nvPr/>
        </p:nvGrpSpPr>
        <p:grpSpPr>
          <a:xfrm>
            <a:off x="628650" y="2297975"/>
            <a:ext cx="6106174" cy="230850"/>
            <a:chOff x="943302" y="3088136"/>
            <a:chExt cx="8141566" cy="307800"/>
          </a:xfrm>
        </p:grpSpPr>
        <p:sp>
          <p:nvSpPr>
            <p:cNvPr id="143" name="Google Shape;143;p30"/>
            <p:cNvSpPr txBox="1"/>
            <p:nvPr/>
          </p:nvSpPr>
          <p:spPr>
            <a:xfrm>
              <a:off x="1214968" y="3088136"/>
              <a:ext cx="786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Realicemos el siguiente árbol de usuarios y grupos (leer comentarios a la derecha de los diagramas)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943302" y="3181462"/>
              <a:ext cx="132000" cy="1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30"/>
          <p:cNvGrpSpPr/>
          <p:nvPr/>
        </p:nvGrpSpPr>
        <p:grpSpPr>
          <a:xfrm>
            <a:off x="628650" y="4733957"/>
            <a:ext cx="6482825" cy="331875"/>
            <a:chOff x="943302" y="4358601"/>
            <a:chExt cx="8643767" cy="442500"/>
          </a:xfrm>
        </p:grpSpPr>
        <p:sp>
          <p:nvSpPr>
            <p:cNvPr id="146" name="Google Shape;146;p30"/>
            <p:cNvSpPr txBox="1"/>
            <p:nvPr/>
          </p:nvSpPr>
          <p:spPr>
            <a:xfrm>
              <a:off x="1214969" y="4358601"/>
              <a:ext cx="83721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Realizar una actualización de todos los paquetes de nuestro sistema operativo (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sudo apt update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y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sudo apt upgrade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Verifiquemos que sucede en cada uno de los comandos.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30"/>
          <p:cNvGrpSpPr/>
          <p:nvPr/>
        </p:nvGrpSpPr>
        <p:grpSpPr>
          <a:xfrm>
            <a:off x="628650" y="1749800"/>
            <a:ext cx="5246757" cy="230700"/>
            <a:chOff x="628650" y="1749800"/>
            <a:chExt cx="5246757" cy="230700"/>
          </a:xfrm>
        </p:grpSpPr>
        <p:sp>
          <p:nvSpPr>
            <p:cNvPr id="149" name="Google Shape;149;p30"/>
            <p:cNvSpPr txBox="1"/>
            <p:nvPr/>
          </p:nvSpPr>
          <p:spPr>
            <a:xfrm>
              <a:off x="832406" y="1749800"/>
              <a:ext cx="5043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Repasar la parte práctica vista en la clase, enfocarse a comprender conceptualmente cada cosa</a:t>
              </a:r>
              <a:endParaRPr sz="900">
                <a:solidFill>
                  <a:srgbClr val="FFFFFF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628650" y="1819792"/>
              <a:ext cx="99000" cy="9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30"/>
          <p:cNvSpPr/>
          <p:nvPr/>
        </p:nvSpPr>
        <p:spPr>
          <a:xfrm>
            <a:off x="1537600" y="2784625"/>
            <a:ext cx="1401600" cy="28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Grupo administradores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4303600" y="2796275"/>
            <a:ext cx="877800" cy="28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Grupo ventas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4766575" y="3405875"/>
            <a:ext cx="1062600" cy="28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Usuario damian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3623575" y="3405875"/>
            <a:ext cx="966000" cy="28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Usuario natalia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0"/>
          <p:cNvSpPr/>
          <p:nvPr/>
        </p:nvSpPr>
        <p:spPr>
          <a:xfrm>
            <a:off x="2251975" y="3405875"/>
            <a:ext cx="966000" cy="28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Usuario juliana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1108975" y="3405875"/>
            <a:ext cx="1062600" cy="28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Usuario feliciano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30"/>
          <p:cNvCxnSpPr>
            <a:stCxn id="151" idx="2"/>
            <a:endCxn id="156" idx="0"/>
          </p:cNvCxnSpPr>
          <p:nvPr/>
        </p:nvCxnSpPr>
        <p:spPr>
          <a:xfrm flipH="1">
            <a:off x="1640200" y="3070525"/>
            <a:ext cx="598200" cy="335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30"/>
          <p:cNvCxnSpPr>
            <a:stCxn id="151" idx="2"/>
            <a:endCxn id="155" idx="0"/>
          </p:cNvCxnSpPr>
          <p:nvPr/>
        </p:nvCxnSpPr>
        <p:spPr>
          <a:xfrm>
            <a:off x="2238400" y="3070525"/>
            <a:ext cx="496500" cy="335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30"/>
          <p:cNvCxnSpPr>
            <a:stCxn id="152" idx="2"/>
            <a:endCxn id="154" idx="0"/>
          </p:cNvCxnSpPr>
          <p:nvPr/>
        </p:nvCxnSpPr>
        <p:spPr>
          <a:xfrm flipH="1">
            <a:off x="4106500" y="3082175"/>
            <a:ext cx="636000" cy="323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0"/>
          <p:cNvCxnSpPr>
            <a:stCxn id="152" idx="2"/>
            <a:endCxn id="153" idx="0"/>
          </p:cNvCxnSpPr>
          <p:nvPr/>
        </p:nvCxnSpPr>
        <p:spPr>
          <a:xfrm>
            <a:off x="4742500" y="3082175"/>
            <a:ext cx="555300" cy="323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1" name="Google Shape;161;p30"/>
          <p:cNvGrpSpPr/>
          <p:nvPr/>
        </p:nvGrpSpPr>
        <p:grpSpPr>
          <a:xfrm>
            <a:off x="6353150" y="3020150"/>
            <a:ext cx="2612050" cy="671625"/>
            <a:chOff x="943302" y="3088136"/>
            <a:chExt cx="3482733" cy="895500"/>
          </a:xfrm>
        </p:grpSpPr>
        <p:sp>
          <p:nvSpPr>
            <p:cNvPr id="162" name="Google Shape;162;p30"/>
            <p:cNvSpPr txBox="1"/>
            <p:nvPr/>
          </p:nvSpPr>
          <p:spPr>
            <a:xfrm>
              <a:off x="1375635" y="3088136"/>
              <a:ext cx="3050400" cy="8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 necesario que los usuarios administradores pertenezcan al grupo root ya que requieren privilegio de superusuario.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943302" y="3181462"/>
              <a:ext cx="132000" cy="13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30"/>
          <p:cNvGrpSpPr/>
          <p:nvPr/>
        </p:nvGrpSpPr>
        <p:grpSpPr>
          <a:xfrm>
            <a:off x="6353145" y="3699025"/>
            <a:ext cx="2790716" cy="484425"/>
            <a:chOff x="943302" y="3088136"/>
            <a:chExt cx="3482735" cy="645900"/>
          </a:xfrm>
        </p:grpSpPr>
        <p:sp>
          <p:nvSpPr>
            <p:cNvPr id="165" name="Google Shape;165;p30"/>
            <p:cNvSpPr txBox="1"/>
            <p:nvPr/>
          </p:nvSpPr>
          <p:spPr>
            <a:xfrm>
              <a:off x="1375637" y="3088136"/>
              <a:ext cx="30504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Necesitamos que los usuarios del grupo ventas puedan leer y escribir en la carpeta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/home/ventas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943302" y="3181462"/>
              <a:ext cx="132000" cy="13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30"/>
          <p:cNvGrpSpPr/>
          <p:nvPr/>
        </p:nvGrpSpPr>
        <p:grpSpPr>
          <a:xfrm>
            <a:off x="6353150" y="2662450"/>
            <a:ext cx="2612050" cy="331875"/>
            <a:chOff x="943302" y="3088136"/>
            <a:chExt cx="3482733" cy="442500"/>
          </a:xfrm>
        </p:grpSpPr>
        <p:sp>
          <p:nvSpPr>
            <p:cNvPr id="168" name="Google Shape;168;p30"/>
            <p:cNvSpPr txBox="1"/>
            <p:nvPr/>
          </p:nvSpPr>
          <p:spPr>
            <a:xfrm>
              <a:off x="1375635" y="3088136"/>
              <a:ext cx="30504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Necesitamos que la shell de los usuarios sea /bin/bash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943302" y="3181462"/>
              <a:ext cx="132000" cy="13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" name="Google Shape;170;p30"/>
          <p:cNvGrpSpPr/>
          <p:nvPr/>
        </p:nvGrpSpPr>
        <p:grpSpPr>
          <a:xfrm>
            <a:off x="6353145" y="4134454"/>
            <a:ext cx="2790716" cy="484425"/>
            <a:chOff x="943302" y="3088136"/>
            <a:chExt cx="3482735" cy="645900"/>
          </a:xfrm>
        </p:grpSpPr>
        <p:sp>
          <p:nvSpPr>
            <p:cNvPr id="171" name="Google Shape;171;p30"/>
            <p:cNvSpPr txBox="1"/>
            <p:nvPr/>
          </p:nvSpPr>
          <p:spPr>
            <a:xfrm>
              <a:off x="1375637" y="3088136"/>
              <a:ext cx="30504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Ingresar con natalia y luego con damian y crear un archivo en /home/ventas con una lista de artículos a vender.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943302" y="3181462"/>
              <a:ext cx="132000" cy="13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1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78" name="Google Shape;178;p31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rgbClr val="EED05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" name="Google Shape;183;p31"/>
          <p:cNvSpPr/>
          <p:nvPr/>
        </p:nvSpPr>
        <p:spPr>
          <a:xfrm>
            <a:off x="0" y="0"/>
            <a:ext cx="6969299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EFEFEF"/>
                </a:solidFill>
                <a:latin typeface="Oswald"/>
              </a:rPr>
              <a:t>GRACIAS</a:t>
            </a:r>
          </a:p>
        </p:txBody>
      </p:sp>
      <p:grpSp>
        <p:nvGrpSpPr>
          <p:cNvPr id="184" name="Google Shape;184;p31"/>
          <p:cNvGrpSpPr/>
          <p:nvPr/>
        </p:nvGrpSpPr>
        <p:grpSpPr>
          <a:xfrm>
            <a:off x="3376150" y="3136650"/>
            <a:ext cx="5139651" cy="623100"/>
            <a:chOff x="3376150" y="3136650"/>
            <a:chExt cx="5139651" cy="623100"/>
          </a:xfrm>
        </p:grpSpPr>
        <p:sp>
          <p:nvSpPr>
            <p:cNvPr id="185" name="Google Shape;185;p31"/>
            <p:cNvSpPr txBox="1"/>
            <p:nvPr/>
          </p:nvSpPr>
          <p:spPr>
            <a:xfrm>
              <a:off x="3986401" y="3136650"/>
              <a:ext cx="4529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Esfuerzo, constancia, dedicación y amor!</a:t>
              </a:r>
              <a:endPara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86" name="Google Shape;18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