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98e9db2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98e9db2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98e9db27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898e9db27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98e9db27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a898e9db27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98e9db27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898e9db27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98e9db27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a898e9db27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7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8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07" name="Google Shape;107;p28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28"/>
          <p:cNvSpPr/>
          <p:nvPr/>
        </p:nvSpPr>
        <p:spPr>
          <a:xfrm>
            <a:off x="0" y="0"/>
            <a:ext cx="4702402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2F2F2"/>
                </a:solidFill>
                <a:latin typeface="Oswald"/>
              </a:rPr>
              <a:t>HOLA</a:t>
            </a:r>
          </a:p>
        </p:txBody>
      </p:sp>
      <p:grpSp>
        <p:nvGrpSpPr>
          <p:cNvPr id="113" name="Google Shape;113;p28"/>
          <p:cNvGrpSpPr/>
          <p:nvPr/>
        </p:nvGrpSpPr>
        <p:grpSpPr>
          <a:xfrm>
            <a:off x="1471150" y="3136800"/>
            <a:ext cx="6361616" cy="842357"/>
            <a:chOff x="1471150" y="3136800"/>
            <a:chExt cx="6361616" cy="842357"/>
          </a:xfrm>
        </p:grpSpPr>
        <p:grpSp>
          <p:nvGrpSpPr>
            <p:cNvPr id="114" name="Google Shape;114;p28"/>
            <p:cNvGrpSpPr/>
            <p:nvPr/>
          </p:nvGrpSpPr>
          <p:grpSpPr>
            <a:xfrm>
              <a:off x="2053416" y="3136809"/>
              <a:ext cx="5779350" cy="842348"/>
              <a:chOff x="2737888" y="4182412"/>
              <a:chExt cx="7705800" cy="1123131"/>
            </a:xfrm>
          </p:grpSpPr>
          <p:sp>
            <p:nvSpPr>
              <p:cNvPr id="115" name="Google Shape;115;p28"/>
              <p:cNvSpPr txBox="1"/>
              <p:nvPr/>
            </p:nvSpPr>
            <p:spPr>
              <a:xfrm>
                <a:off x="2737888" y="4182412"/>
                <a:ext cx="77058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60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Práctica clase 6</a:t>
                </a:r>
                <a:endParaRPr b="1" sz="3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" name="Google Shape;116;p28"/>
              <p:cNvSpPr txBox="1"/>
              <p:nvPr/>
            </p:nvSpPr>
            <p:spPr>
              <a:xfrm>
                <a:off x="2737888" y="4905343"/>
                <a:ext cx="770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ESFUERZO, CONSTANCIA, DEDICACIÓN Y AMOR!</a:t>
                </a:r>
                <a:endParaRPr sz="15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17" name="Google Shape;1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1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9"/>
          <p:cNvGrpSpPr/>
          <p:nvPr/>
        </p:nvGrpSpPr>
        <p:grpSpPr>
          <a:xfrm>
            <a:off x="628650" y="2301376"/>
            <a:ext cx="7886700" cy="1141227"/>
            <a:chOff x="628650" y="2301376"/>
            <a:chExt cx="7886700" cy="1141227"/>
          </a:xfrm>
        </p:grpSpPr>
        <p:sp>
          <p:nvSpPr>
            <p:cNvPr id="123" name="Google Shape;123;p29"/>
            <p:cNvSpPr txBox="1"/>
            <p:nvPr/>
          </p:nvSpPr>
          <p:spPr>
            <a:xfrm>
              <a:off x="628650" y="2301376"/>
              <a:ext cx="78867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instalar nuestro servidor web</a:t>
              </a:r>
              <a:endParaRPr b="1" sz="2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24" name="Google Shape;124;p29"/>
            <p:cNvGrpSpPr/>
            <p:nvPr/>
          </p:nvGrpSpPr>
          <p:grpSpPr>
            <a:xfrm>
              <a:off x="4303599" y="3377353"/>
              <a:ext cx="536738" cy="65250"/>
              <a:chOff x="5738133" y="1142444"/>
              <a:chExt cx="715650" cy="87000"/>
            </a:xfrm>
          </p:grpSpPr>
          <p:sp>
            <p:nvSpPr>
              <p:cNvPr id="125" name="Google Shape;125;p29"/>
              <p:cNvSpPr/>
              <p:nvPr/>
            </p:nvSpPr>
            <p:spPr>
              <a:xfrm>
                <a:off x="5738133" y="1142444"/>
                <a:ext cx="87000" cy="87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29"/>
              <p:cNvSpPr/>
              <p:nvPr/>
            </p:nvSpPr>
            <p:spPr>
              <a:xfrm>
                <a:off x="5895295" y="1142444"/>
                <a:ext cx="87000" cy="8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29"/>
              <p:cNvSpPr/>
              <p:nvPr/>
            </p:nvSpPr>
            <p:spPr>
              <a:xfrm>
                <a:off x="6052457" y="1142444"/>
                <a:ext cx="87000" cy="87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" name="Google Shape;128;p29"/>
              <p:cNvSpPr/>
              <p:nvPr/>
            </p:nvSpPr>
            <p:spPr>
              <a:xfrm>
                <a:off x="6209619" y="1142444"/>
                <a:ext cx="87000" cy="87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29"/>
              <p:cNvSpPr/>
              <p:nvPr/>
            </p:nvSpPr>
            <p:spPr>
              <a:xfrm>
                <a:off x="6366783" y="1142444"/>
                <a:ext cx="87000" cy="87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0" name="Google Shape;130;p29"/>
            <p:cNvSpPr/>
            <p:nvPr/>
          </p:nvSpPr>
          <p:spPr>
            <a:xfrm>
              <a:off x="628650" y="2853275"/>
              <a:ext cx="788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Comenzamos a instalar y gestionar nuestro servidor web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628650" y="461178"/>
            <a:ext cx="7886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Qué debemos realizar?</a:t>
            </a:r>
            <a:endParaRPr b="1"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" name="Google Shape;136;p30"/>
          <p:cNvGrpSpPr/>
          <p:nvPr/>
        </p:nvGrpSpPr>
        <p:grpSpPr>
          <a:xfrm>
            <a:off x="4303599" y="926765"/>
            <a:ext cx="536738" cy="65250"/>
            <a:chOff x="5738133" y="1142444"/>
            <a:chExt cx="715650" cy="87000"/>
          </a:xfrm>
        </p:grpSpPr>
        <p:sp>
          <p:nvSpPr>
            <p:cNvPr id="137" name="Google Shape;137;p30"/>
            <p:cNvSpPr/>
            <p:nvPr/>
          </p:nvSpPr>
          <p:spPr>
            <a:xfrm>
              <a:off x="5738133" y="1142444"/>
              <a:ext cx="870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5895295" y="1142444"/>
              <a:ext cx="87000" cy="8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6052457" y="1142444"/>
              <a:ext cx="87000" cy="87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209619" y="1142444"/>
              <a:ext cx="87000" cy="87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366783" y="1142444"/>
              <a:ext cx="87000" cy="87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30"/>
          <p:cNvGrpSpPr/>
          <p:nvPr/>
        </p:nvGrpSpPr>
        <p:grpSpPr>
          <a:xfrm>
            <a:off x="628650" y="3898175"/>
            <a:ext cx="6106174" cy="230850"/>
            <a:chOff x="943302" y="3088136"/>
            <a:chExt cx="8141566" cy="307800"/>
          </a:xfrm>
        </p:grpSpPr>
        <p:sp>
          <p:nvSpPr>
            <p:cNvPr id="143" name="Google Shape;143;p30"/>
            <p:cNvSpPr txBox="1"/>
            <p:nvPr/>
          </p:nvSpPr>
          <p:spPr>
            <a:xfrm>
              <a:off x="1214968" y="3088136"/>
              <a:ext cx="786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Revisemos los comandos de systemctl para hacer un stop, start y reload del servicio.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943302" y="3181462"/>
              <a:ext cx="132000" cy="1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30"/>
          <p:cNvGrpSpPr/>
          <p:nvPr/>
        </p:nvGrpSpPr>
        <p:grpSpPr>
          <a:xfrm>
            <a:off x="628650" y="3514757"/>
            <a:ext cx="6482825" cy="331875"/>
            <a:chOff x="943302" y="4358601"/>
            <a:chExt cx="8643767" cy="442500"/>
          </a:xfrm>
        </p:grpSpPr>
        <p:sp>
          <p:nvSpPr>
            <p:cNvPr id="146" name="Google Shape;146;p30"/>
            <p:cNvSpPr txBox="1"/>
            <p:nvPr/>
          </p:nvSpPr>
          <p:spPr>
            <a:xfrm>
              <a:off x="1214969" y="4358601"/>
              <a:ext cx="83721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Busquemos el proceso de nginx corriendo en nuestro servidor, busquemos también el puerto LISTEN del sistema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30"/>
          <p:cNvGrpSpPr/>
          <p:nvPr/>
        </p:nvGrpSpPr>
        <p:grpSpPr>
          <a:xfrm>
            <a:off x="628650" y="1749800"/>
            <a:ext cx="3813650" cy="230700"/>
            <a:chOff x="628650" y="1749800"/>
            <a:chExt cx="3813650" cy="230700"/>
          </a:xfrm>
        </p:grpSpPr>
        <p:sp>
          <p:nvSpPr>
            <p:cNvPr id="149" name="Google Shape;149;p30"/>
            <p:cNvSpPr txBox="1"/>
            <p:nvPr/>
          </p:nvSpPr>
          <p:spPr>
            <a:xfrm>
              <a:off x="832400" y="1749800"/>
              <a:ext cx="36099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Realizar una instalación y configuración de nuestro servidor web. Dejamos la página de ejemplo (index.html)</a:t>
              </a:r>
              <a:endParaRPr sz="900">
                <a:solidFill>
                  <a:srgbClr val="FFFFFF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628650" y="1819792"/>
              <a:ext cx="99000" cy="9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30"/>
          <p:cNvSpPr txBox="1"/>
          <p:nvPr/>
        </p:nvSpPr>
        <p:spPr>
          <a:xfrm>
            <a:off x="802825" y="2129413"/>
            <a:ext cx="23064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&lt;!DOCTYPE html&gt;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&lt;html&gt;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&lt;head&gt;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&lt;title&gt;www.deceroait.com&lt;/title&gt;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&lt;/head&gt;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&lt;body&gt;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&lt;p&gt;Bienvenidos a Deceroait!&lt;/p&gt;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&lt;/body&gt;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" name="Google Shape;152;p30"/>
          <p:cNvGrpSpPr/>
          <p:nvPr/>
        </p:nvGrpSpPr>
        <p:grpSpPr>
          <a:xfrm>
            <a:off x="628650" y="4736375"/>
            <a:ext cx="6106174" cy="230850"/>
            <a:chOff x="943302" y="3088136"/>
            <a:chExt cx="8141566" cy="307800"/>
          </a:xfrm>
        </p:grpSpPr>
        <p:sp>
          <p:nvSpPr>
            <p:cNvPr id="153" name="Google Shape;153;p30"/>
            <p:cNvSpPr txBox="1"/>
            <p:nvPr/>
          </p:nvSpPr>
          <p:spPr>
            <a:xfrm>
              <a:off x="1214968" y="3088136"/>
              <a:ext cx="786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Verifiquemos todos los comandos que nos pueden ayudar a la hora de hacer un debug.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943302" y="3181462"/>
              <a:ext cx="132000" cy="13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30"/>
          <p:cNvGrpSpPr/>
          <p:nvPr/>
        </p:nvGrpSpPr>
        <p:grpSpPr>
          <a:xfrm>
            <a:off x="628650" y="4352957"/>
            <a:ext cx="6482825" cy="331875"/>
            <a:chOff x="943302" y="4358601"/>
            <a:chExt cx="8643767" cy="442500"/>
          </a:xfrm>
        </p:grpSpPr>
        <p:sp>
          <p:nvSpPr>
            <p:cNvPr id="156" name="Google Shape;156;p30"/>
            <p:cNvSpPr txBox="1"/>
            <p:nvPr/>
          </p:nvSpPr>
          <p:spPr>
            <a:xfrm>
              <a:off x="1214969" y="4358601"/>
              <a:ext cx="83721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Configuremos nuestro servidor con una IP estática 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943302" y="4451921"/>
              <a:ext cx="132000" cy="1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0" y="4264429"/>
            <a:ext cx="8515933" cy="218250"/>
            <a:chOff x="0" y="5685905"/>
            <a:chExt cx="14547203" cy="291000"/>
          </a:xfrm>
        </p:grpSpPr>
        <p:sp>
          <p:nvSpPr>
            <p:cNvPr id="163" name="Google Shape;163;p31"/>
            <p:cNvSpPr/>
            <p:nvPr/>
          </p:nvSpPr>
          <p:spPr>
            <a:xfrm>
              <a:off x="0" y="5685905"/>
              <a:ext cx="3507900" cy="29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3507972" y="5685905"/>
              <a:ext cx="2011800" cy="2910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5519652" y="5685905"/>
              <a:ext cx="3507900" cy="291000"/>
            </a:xfrm>
            <a:prstGeom prst="rect">
              <a:avLst/>
            </a:prstGeom>
            <a:solidFill>
              <a:srgbClr val="EED05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9027624" y="5685905"/>
              <a:ext cx="2011800" cy="2910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11039303" y="5685905"/>
              <a:ext cx="3507900" cy="291000"/>
            </a:xfrm>
            <a:prstGeom prst="rect">
              <a:avLst/>
            </a:prstGeom>
            <a:solidFill>
              <a:srgbClr val="66A8B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31"/>
          <p:cNvSpPr/>
          <p:nvPr/>
        </p:nvSpPr>
        <p:spPr>
          <a:xfrm>
            <a:off x="0" y="0"/>
            <a:ext cx="6969299" cy="2193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EFEFEF"/>
                </a:solidFill>
                <a:latin typeface="Oswald"/>
              </a:rPr>
              <a:t>GRACIAS</a:t>
            </a:r>
          </a:p>
        </p:txBody>
      </p:sp>
      <p:grpSp>
        <p:nvGrpSpPr>
          <p:cNvPr id="169" name="Google Shape;169;p31"/>
          <p:cNvGrpSpPr/>
          <p:nvPr/>
        </p:nvGrpSpPr>
        <p:grpSpPr>
          <a:xfrm>
            <a:off x="3376150" y="3136650"/>
            <a:ext cx="5139651" cy="623100"/>
            <a:chOff x="3376150" y="3136650"/>
            <a:chExt cx="5139651" cy="623100"/>
          </a:xfrm>
        </p:grpSpPr>
        <p:sp>
          <p:nvSpPr>
            <p:cNvPr id="170" name="Google Shape;170;p31"/>
            <p:cNvSpPr txBox="1"/>
            <p:nvPr/>
          </p:nvSpPr>
          <p:spPr>
            <a:xfrm>
              <a:off x="3986401" y="3136650"/>
              <a:ext cx="45294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Esfuerzo, constancia, dedicación y amor!</a:t>
              </a:r>
              <a:endPara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71" name="Google Shape;17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150" y="3136800"/>
              <a:ext cx="610251" cy="610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