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898e9db2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898e9db2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898e9db27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a898e9db27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898e9db27_0_3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a898e9db27_0_3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898e9db27_0_4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a898e9db27_0_4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898e9db27_0_4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a898e9db27_0_4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14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/>
          <p:nvPr>
            <p:ph idx="2" type="pic"/>
          </p:nvPr>
        </p:nvSpPr>
        <p:spPr>
          <a:xfrm>
            <a:off x="3823036" y="1324751"/>
            <a:ext cx="1497900" cy="1497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6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6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>
            <p:ph idx="2" type="pic"/>
          </p:nvPr>
        </p:nvSpPr>
        <p:spPr>
          <a:xfrm>
            <a:off x="4571999" y="0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8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8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>
            <p:ph idx="2" type="pic"/>
          </p:nvPr>
        </p:nvSpPr>
        <p:spPr>
          <a:xfrm>
            <a:off x="0" y="1324751"/>
            <a:ext cx="9144000" cy="2152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19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9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>
            <p:ph idx="2" type="pic"/>
          </p:nvPr>
        </p:nvSpPr>
        <p:spPr>
          <a:xfrm>
            <a:off x="1" y="1436299"/>
            <a:ext cx="4572000" cy="294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20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20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/>
          <p:nvPr>
            <p:ph idx="2" type="pic"/>
          </p:nvPr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21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21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/>
          <p:nvPr>
            <p:ph idx="2" type="pic"/>
          </p:nvPr>
        </p:nvSpPr>
        <p:spPr>
          <a:xfrm>
            <a:off x="0" y="0"/>
            <a:ext cx="37548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9" name="Google Shape;79;p22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22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/>
          <p:nvPr>
            <p:ph idx="2" type="pic"/>
          </p:nvPr>
        </p:nvSpPr>
        <p:spPr>
          <a:xfrm>
            <a:off x="0" y="1324751"/>
            <a:ext cx="9144000" cy="2152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Google Shape;83;p23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23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/>
          <p:nvPr>
            <p:ph idx="2" type="pic"/>
          </p:nvPr>
        </p:nvSpPr>
        <p:spPr>
          <a:xfrm>
            <a:off x="3852400" y="1661020"/>
            <a:ext cx="1438200" cy="255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24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24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/>
          <p:nvPr>
            <p:ph idx="2" type="pic"/>
          </p:nvPr>
        </p:nvSpPr>
        <p:spPr>
          <a:xfrm>
            <a:off x="789688" y="1520470"/>
            <a:ext cx="3511200" cy="1979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25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25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/>
          <p:nvPr>
            <p:ph idx="2" type="pic"/>
          </p:nvPr>
        </p:nvSpPr>
        <p:spPr>
          <a:xfrm>
            <a:off x="3460173" y="1508065"/>
            <a:ext cx="5055000" cy="2984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26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26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7"/>
          <p:cNvPicPr preferRelativeResize="0"/>
          <p:nvPr/>
        </p:nvPicPr>
        <p:blipFill rotWithShape="1">
          <a:blip r:embed="rId3">
            <a:alphaModFix/>
          </a:blip>
          <a:srcRect b="0" l="0" r="5651" t="0"/>
          <a:stretch/>
        </p:blipFill>
        <p:spPr>
          <a:xfrm>
            <a:off x="304800" y="858550"/>
            <a:ext cx="833985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8"/>
          <p:cNvGrpSpPr/>
          <p:nvPr/>
        </p:nvGrpSpPr>
        <p:grpSpPr>
          <a:xfrm>
            <a:off x="0" y="4264429"/>
            <a:ext cx="8515933" cy="218250"/>
            <a:chOff x="0" y="5685905"/>
            <a:chExt cx="14547203" cy="291000"/>
          </a:xfrm>
        </p:grpSpPr>
        <p:sp>
          <p:nvSpPr>
            <p:cNvPr id="107" name="Google Shape;107;p28"/>
            <p:cNvSpPr/>
            <p:nvPr/>
          </p:nvSpPr>
          <p:spPr>
            <a:xfrm>
              <a:off x="0" y="5685905"/>
              <a:ext cx="3507900" cy="29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28"/>
            <p:cNvSpPr/>
            <p:nvPr/>
          </p:nvSpPr>
          <p:spPr>
            <a:xfrm>
              <a:off x="3507972" y="5685905"/>
              <a:ext cx="2011800" cy="2910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28"/>
            <p:cNvSpPr/>
            <p:nvPr/>
          </p:nvSpPr>
          <p:spPr>
            <a:xfrm>
              <a:off x="5519652" y="5685905"/>
              <a:ext cx="3507900" cy="29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28"/>
            <p:cNvSpPr/>
            <p:nvPr/>
          </p:nvSpPr>
          <p:spPr>
            <a:xfrm>
              <a:off x="9027624" y="5685905"/>
              <a:ext cx="2011800" cy="2910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28"/>
            <p:cNvSpPr/>
            <p:nvPr/>
          </p:nvSpPr>
          <p:spPr>
            <a:xfrm>
              <a:off x="11039303" y="5685905"/>
              <a:ext cx="3507900" cy="291000"/>
            </a:xfrm>
            <a:prstGeom prst="rect">
              <a:avLst/>
            </a:prstGeom>
            <a:solidFill>
              <a:srgbClr val="66A8B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" name="Google Shape;112;p28"/>
          <p:cNvSpPr/>
          <p:nvPr/>
        </p:nvSpPr>
        <p:spPr>
          <a:xfrm>
            <a:off x="0" y="0"/>
            <a:ext cx="4702402" cy="2193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2F2F2"/>
                </a:solidFill>
                <a:latin typeface="Oswald"/>
              </a:rPr>
              <a:t>HOLA</a:t>
            </a:r>
          </a:p>
        </p:txBody>
      </p:sp>
      <p:grpSp>
        <p:nvGrpSpPr>
          <p:cNvPr id="113" name="Google Shape;113;p28"/>
          <p:cNvGrpSpPr/>
          <p:nvPr/>
        </p:nvGrpSpPr>
        <p:grpSpPr>
          <a:xfrm>
            <a:off x="4595350" y="3136800"/>
            <a:ext cx="4548575" cy="623400"/>
            <a:chOff x="1471150" y="3136800"/>
            <a:chExt cx="4548575" cy="623400"/>
          </a:xfrm>
        </p:grpSpPr>
        <p:sp>
          <p:nvSpPr>
            <p:cNvPr id="114" name="Google Shape;114;p28"/>
            <p:cNvSpPr txBox="1"/>
            <p:nvPr/>
          </p:nvSpPr>
          <p:spPr>
            <a:xfrm>
              <a:off x="2053425" y="3136800"/>
              <a:ext cx="3966300" cy="6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Práctica clase 7</a:t>
              </a:r>
              <a:endParaRPr b="1"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5" name="Google Shape;115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71150" y="3136800"/>
              <a:ext cx="610251" cy="6102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9"/>
          <p:cNvGrpSpPr/>
          <p:nvPr/>
        </p:nvGrpSpPr>
        <p:grpSpPr>
          <a:xfrm>
            <a:off x="628650" y="2301376"/>
            <a:ext cx="7886700" cy="1141227"/>
            <a:chOff x="628650" y="2301376"/>
            <a:chExt cx="7886700" cy="1141227"/>
          </a:xfrm>
        </p:grpSpPr>
        <p:sp>
          <p:nvSpPr>
            <p:cNvPr id="121" name="Google Shape;121;p29"/>
            <p:cNvSpPr txBox="1"/>
            <p:nvPr/>
          </p:nvSpPr>
          <p:spPr>
            <a:xfrm>
              <a:off x="628650" y="2301376"/>
              <a:ext cx="78867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 instalar Docker!</a:t>
              </a:r>
              <a:endParaRPr b="1" sz="2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22" name="Google Shape;122;p29"/>
            <p:cNvGrpSpPr/>
            <p:nvPr/>
          </p:nvGrpSpPr>
          <p:grpSpPr>
            <a:xfrm>
              <a:off x="4303599" y="3377353"/>
              <a:ext cx="536738" cy="65250"/>
              <a:chOff x="5738133" y="1142444"/>
              <a:chExt cx="715650" cy="87000"/>
            </a:xfrm>
          </p:grpSpPr>
          <p:sp>
            <p:nvSpPr>
              <p:cNvPr id="123" name="Google Shape;123;p29"/>
              <p:cNvSpPr/>
              <p:nvPr/>
            </p:nvSpPr>
            <p:spPr>
              <a:xfrm>
                <a:off x="5738133" y="1142444"/>
                <a:ext cx="87000" cy="87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4" name="Google Shape;124;p29"/>
              <p:cNvSpPr/>
              <p:nvPr/>
            </p:nvSpPr>
            <p:spPr>
              <a:xfrm>
                <a:off x="5895295" y="1142444"/>
                <a:ext cx="87000" cy="8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5" name="Google Shape;125;p29"/>
              <p:cNvSpPr/>
              <p:nvPr/>
            </p:nvSpPr>
            <p:spPr>
              <a:xfrm>
                <a:off x="6052457" y="1142444"/>
                <a:ext cx="87000" cy="8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6" name="Google Shape;126;p29"/>
              <p:cNvSpPr/>
              <p:nvPr/>
            </p:nvSpPr>
            <p:spPr>
              <a:xfrm>
                <a:off x="6209619" y="1142444"/>
                <a:ext cx="87000" cy="87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7" name="Google Shape;127;p29"/>
              <p:cNvSpPr/>
              <p:nvPr/>
            </p:nvSpPr>
            <p:spPr>
              <a:xfrm>
                <a:off x="6366783" y="1142444"/>
                <a:ext cx="87000" cy="87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8" name="Google Shape;128;p29"/>
            <p:cNvSpPr/>
            <p:nvPr/>
          </p:nvSpPr>
          <p:spPr>
            <a:xfrm>
              <a:off x="628650" y="2853275"/>
              <a:ext cx="7886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Comenzamos a instalar y gestionar Docker. </a:t>
              </a:r>
              <a:endPara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Instalamos nuestro servidor web en el Docker.</a:t>
              </a:r>
              <a:endPara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/>
        </p:nvSpPr>
        <p:spPr>
          <a:xfrm>
            <a:off x="628650" y="461178"/>
            <a:ext cx="7886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Qué debemos realizar?</a:t>
            </a:r>
            <a:endParaRPr b="1" sz="2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4" name="Google Shape;134;p30"/>
          <p:cNvGrpSpPr/>
          <p:nvPr/>
        </p:nvGrpSpPr>
        <p:grpSpPr>
          <a:xfrm>
            <a:off x="4303599" y="926765"/>
            <a:ext cx="536738" cy="65250"/>
            <a:chOff x="5738133" y="1142444"/>
            <a:chExt cx="715650" cy="87000"/>
          </a:xfrm>
        </p:grpSpPr>
        <p:sp>
          <p:nvSpPr>
            <p:cNvPr id="135" name="Google Shape;135;p30"/>
            <p:cNvSpPr/>
            <p:nvPr/>
          </p:nvSpPr>
          <p:spPr>
            <a:xfrm>
              <a:off x="5738133" y="1142444"/>
              <a:ext cx="870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30"/>
            <p:cNvSpPr/>
            <p:nvPr/>
          </p:nvSpPr>
          <p:spPr>
            <a:xfrm>
              <a:off x="5895295" y="1142444"/>
              <a:ext cx="87000" cy="8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30"/>
            <p:cNvSpPr/>
            <p:nvPr/>
          </p:nvSpPr>
          <p:spPr>
            <a:xfrm>
              <a:off x="6052457" y="1142444"/>
              <a:ext cx="87000" cy="87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30"/>
            <p:cNvSpPr/>
            <p:nvPr/>
          </p:nvSpPr>
          <p:spPr>
            <a:xfrm>
              <a:off x="6209619" y="1142444"/>
              <a:ext cx="87000" cy="87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30"/>
            <p:cNvSpPr/>
            <p:nvPr/>
          </p:nvSpPr>
          <p:spPr>
            <a:xfrm>
              <a:off x="6366783" y="1142444"/>
              <a:ext cx="87000" cy="87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" name="Google Shape;140;p30"/>
          <p:cNvGrpSpPr/>
          <p:nvPr/>
        </p:nvGrpSpPr>
        <p:grpSpPr>
          <a:xfrm>
            <a:off x="628650" y="3059975"/>
            <a:ext cx="6106174" cy="230850"/>
            <a:chOff x="943302" y="3088136"/>
            <a:chExt cx="8141566" cy="307800"/>
          </a:xfrm>
        </p:grpSpPr>
        <p:sp>
          <p:nvSpPr>
            <p:cNvPr id="141" name="Google Shape;141;p30"/>
            <p:cNvSpPr txBox="1"/>
            <p:nvPr/>
          </p:nvSpPr>
          <p:spPr>
            <a:xfrm>
              <a:off x="1214968" y="3088136"/>
              <a:ext cx="7869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Probar acceso el correcto acceso a traves de un navegador web, al servidor web instalado en el docker, a traves del puerto 3000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30"/>
            <p:cNvSpPr/>
            <p:nvPr/>
          </p:nvSpPr>
          <p:spPr>
            <a:xfrm>
              <a:off x="943302" y="3181462"/>
              <a:ext cx="132000" cy="13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3" name="Google Shape;143;p30"/>
          <p:cNvGrpSpPr/>
          <p:nvPr/>
        </p:nvGrpSpPr>
        <p:grpSpPr>
          <a:xfrm>
            <a:off x="628650" y="2447957"/>
            <a:ext cx="6482825" cy="331875"/>
            <a:chOff x="943302" y="4358601"/>
            <a:chExt cx="8643767" cy="442500"/>
          </a:xfrm>
        </p:grpSpPr>
        <p:sp>
          <p:nvSpPr>
            <p:cNvPr id="144" name="Google Shape;144;p30"/>
            <p:cNvSpPr txBox="1"/>
            <p:nvPr/>
          </p:nvSpPr>
          <p:spPr>
            <a:xfrm>
              <a:off x="1214969" y="4358601"/>
              <a:ext cx="8372100" cy="4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Configurar e instalar el servidor web en el docker, redireccionando el acceso al puerto 3000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30"/>
            <p:cNvSpPr/>
            <p:nvPr/>
          </p:nvSpPr>
          <p:spPr>
            <a:xfrm>
              <a:off x="943302" y="4451921"/>
              <a:ext cx="132000" cy="13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" name="Google Shape;146;p30"/>
          <p:cNvGrpSpPr/>
          <p:nvPr/>
        </p:nvGrpSpPr>
        <p:grpSpPr>
          <a:xfrm>
            <a:off x="628650" y="1749800"/>
            <a:ext cx="6273950" cy="230700"/>
            <a:chOff x="628650" y="1749800"/>
            <a:chExt cx="6273950" cy="230700"/>
          </a:xfrm>
        </p:grpSpPr>
        <p:sp>
          <p:nvSpPr>
            <p:cNvPr id="147" name="Google Shape;147;p30"/>
            <p:cNvSpPr txBox="1"/>
            <p:nvPr/>
          </p:nvSpPr>
          <p:spPr>
            <a:xfrm>
              <a:off x="832400" y="1749800"/>
              <a:ext cx="60702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Realizar la configuración e 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instalación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de docker, siguiendo los soportes de grabación de la 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última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clase y presentación de la clase 7 compartidos en el Drive</a:t>
              </a:r>
              <a:endParaRPr sz="900">
                <a:solidFill>
                  <a:srgbClr val="FFFFFF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30"/>
            <p:cNvSpPr/>
            <p:nvPr/>
          </p:nvSpPr>
          <p:spPr>
            <a:xfrm>
              <a:off x="628650" y="1819792"/>
              <a:ext cx="99000" cy="9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31"/>
          <p:cNvGrpSpPr/>
          <p:nvPr/>
        </p:nvGrpSpPr>
        <p:grpSpPr>
          <a:xfrm>
            <a:off x="0" y="4264429"/>
            <a:ext cx="8515933" cy="218250"/>
            <a:chOff x="0" y="5685905"/>
            <a:chExt cx="14547203" cy="291000"/>
          </a:xfrm>
        </p:grpSpPr>
        <p:sp>
          <p:nvSpPr>
            <p:cNvPr id="154" name="Google Shape;154;p31"/>
            <p:cNvSpPr/>
            <p:nvPr/>
          </p:nvSpPr>
          <p:spPr>
            <a:xfrm>
              <a:off x="0" y="5685905"/>
              <a:ext cx="3507900" cy="29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31"/>
            <p:cNvSpPr/>
            <p:nvPr/>
          </p:nvSpPr>
          <p:spPr>
            <a:xfrm>
              <a:off x="3507972" y="5685905"/>
              <a:ext cx="2011800" cy="2910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31"/>
            <p:cNvSpPr/>
            <p:nvPr/>
          </p:nvSpPr>
          <p:spPr>
            <a:xfrm>
              <a:off x="5519652" y="5685905"/>
              <a:ext cx="3507900" cy="291000"/>
            </a:xfrm>
            <a:prstGeom prst="rect">
              <a:avLst/>
            </a:prstGeom>
            <a:solidFill>
              <a:srgbClr val="EED05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31"/>
            <p:cNvSpPr/>
            <p:nvPr/>
          </p:nvSpPr>
          <p:spPr>
            <a:xfrm>
              <a:off x="9027624" y="5685905"/>
              <a:ext cx="2011800" cy="2910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31"/>
            <p:cNvSpPr/>
            <p:nvPr/>
          </p:nvSpPr>
          <p:spPr>
            <a:xfrm>
              <a:off x="11039303" y="5685905"/>
              <a:ext cx="3507900" cy="291000"/>
            </a:xfrm>
            <a:prstGeom prst="rect">
              <a:avLst/>
            </a:prstGeom>
            <a:solidFill>
              <a:srgbClr val="66A8B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9" name="Google Shape;159;p31"/>
          <p:cNvSpPr/>
          <p:nvPr/>
        </p:nvSpPr>
        <p:spPr>
          <a:xfrm>
            <a:off x="0" y="0"/>
            <a:ext cx="6969299" cy="2193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EFEFEF"/>
                </a:solidFill>
                <a:latin typeface="Oswald"/>
              </a:rPr>
              <a:t>GRACIAS</a:t>
            </a:r>
          </a:p>
        </p:txBody>
      </p:sp>
      <p:grpSp>
        <p:nvGrpSpPr>
          <p:cNvPr id="160" name="Google Shape;160;p31"/>
          <p:cNvGrpSpPr/>
          <p:nvPr/>
        </p:nvGrpSpPr>
        <p:grpSpPr>
          <a:xfrm>
            <a:off x="3376150" y="3136650"/>
            <a:ext cx="5139651" cy="623100"/>
            <a:chOff x="3376150" y="3136650"/>
            <a:chExt cx="5139651" cy="623100"/>
          </a:xfrm>
        </p:grpSpPr>
        <p:sp>
          <p:nvSpPr>
            <p:cNvPr id="161" name="Google Shape;161;p31"/>
            <p:cNvSpPr txBox="1"/>
            <p:nvPr/>
          </p:nvSpPr>
          <p:spPr>
            <a:xfrm>
              <a:off x="3986401" y="3136650"/>
              <a:ext cx="45294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Esfuerzo, constancia, dedicación y amor!</a:t>
              </a:r>
              <a:endPara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62" name="Google Shape;162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6150" y="3136800"/>
              <a:ext cx="610251" cy="6102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">
      <a:dk1>
        <a:srgbClr val="000000"/>
      </a:dk1>
      <a:lt1>
        <a:srgbClr val="FFFFFF"/>
      </a:lt1>
      <a:dk2>
        <a:srgbClr val="7A7A7A"/>
      </a:dk2>
      <a:lt2>
        <a:srgbClr val="E7E6E6"/>
      </a:lt2>
      <a:accent1>
        <a:srgbClr val="FF526D"/>
      </a:accent1>
      <a:accent2>
        <a:srgbClr val="FF8854"/>
      </a:accent2>
      <a:accent3>
        <a:srgbClr val="EED054"/>
      </a:accent3>
      <a:accent4>
        <a:srgbClr val="CBD84C"/>
      </a:accent4>
      <a:accent5>
        <a:srgbClr val="05BE82"/>
      </a:accent5>
      <a:accent6>
        <a:srgbClr val="439EB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