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4595350" y="3136800"/>
            <a:ext cx="4548575" cy="623400"/>
            <a:chOff x="1471150" y="3136800"/>
            <a:chExt cx="4548575" cy="623400"/>
          </a:xfrm>
        </p:grpSpPr>
        <p:sp>
          <p:nvSpPr>
            <p:cNvPr id="114" name="Google Shape;114;p28"/>
            <p:cNvSpPr txBox="1"/>
            <p:nvPr/>
          </p:nvSpPr>
          <p:spPr>
            <a:xfrm>
              <a:off x="2053425" y="3136800"/>
              <a:ext cx="39663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Práctica clase 8</a:t>
              </a:r>
              <a:endParaRPr b="1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" name="Google Shape;11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Nos vamos a la nube!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2" name="Google Shape;122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3" name="Google Shape;123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" name="Google Shape;124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" name="Google Shape;128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Crear una cuenta de AWS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Poder instalar una VM con docker e instalar nuestro sitio web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Qué debemos realizar?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5" name="Google Shape;135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30"/>
          <p:cNvGrpSpPr/>
          <p:nvPr/>
        </p:nvGrpSpPr>
        <p:grpSpPr>
          <a:xfrm>
            <a:off x="628650" y="3059975"/>
            <a:ext cx="6106174" cy="230850"/>
            <a:chOff x="943302" y="3088136"/>
            <a:chExt cx="8141566" cy="307800"/>
          </a:xfrm>
        </p:grpSpPr>
        <p:sp>
          <p:nvSpPr>
            <p:cNvPr id="141" name="Google Shape;141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Instalar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docker-compose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del mismo modo que realizamos anteriormente. Luego seguir los pasos de la siguiente web para instalar wordpress: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https://docs.docker.com/compose/wordpress/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30"/>
          <p:cNvGrpSpPr/>
          <p:nvPr/>
        </p:nvGrpSpPr>
        <p:grpSpPr>
          <a:xfrm>
            <a:off x="628650" y="2447957"/>
            <a:ext cx="6482825" cy="331875"/>
            <a:chOff x="943302" y="4358601"/>
            <a:chExt cx="8643767" cy="442500"/>
          </a:xfrm>
        </p:grpSpPr>
        <p:sp>
          <p:nvSpPr>
            <p:cNvPr id="144" name="Google Shape;144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Crear una instancia EC2 con ubuntu server 20.04. El tipo de instancia es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t2.micro,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ya que entra dentro de la capa gratuita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30"/>
          <p:cNvGrpSpPr/>
          <p:nvPr/>
        </p:nvGrpSpPr>
        <p:grpSpPr>
          <a:xfrm>
            <a:off x="628650" y="1749800"/>
            <a:ext cx="6273950" cy="230700"/>
            <a:chOff x="628650" y="1749800"/>
            <a:chExt cx="6273950" cy="230700"/>
          </a:xfrm>
        </p:grpSpPr>
        <p:sp>
          <p:nvSpPr>
            <p:cNvPr id="147" name="Google Shape;147;p30"/>
            <p:cNvSpPr txBox="1"/>
            <p:nvPr/>
          </p:nvSpPr>
          <p:spPr>
            <a:xfrm>
              <a:off x="832400" y="1749800"/>
              <a:ext cx="6070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Siguiendo la clase, crear una cuenta en AWS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54" name="Google Shape;154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0" name="Google Shape;160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61" name="Google Shape;161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2" name="Google Shape;1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