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98e9db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98e9db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98e9db2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898e9db2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98e9db27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898e9db27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98e9db27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898e9db27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635c4782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b635c4782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898e9db27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898e9db27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07" name="Google Shape;107;p28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28"/>
          <p:cNvSpPr/>
          <p:nvPr/>
        </p:nvSpPr>
        <p:spPr>
          <a:xfrm>
            <a:off x="0" y="0"/>
            <a:ext cx="4702402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2F2F2"/>
                </a:solidFill>
                <a:latin typeface="Oswald"/>
              </a:rPr>
              <a:t>HOLA</a:t>
            </a: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4595350" y="3136800"/>
            <a:ext cx="4548575" cy="623400"/>
            <a:chOff x="1471150" y="3136800"/>
            <a:chExt cx="4548575" cy="623400"/>
          </a:xfrm>
        </p:grpSpPr>
        <p:sp>
          <p:nvSpPr>
            <p:cNvPr id="114" name="Google Shape;114;p28"/>
            <p:cNvSpPr txBox="1"/>
            <p:nvPr/>
          </p:nvSpPr>
          <p:spPr>
            <a:xfrm>
              <a:off x="2053425" y="3136800"/>
              <a:ext cx="39663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Práctica clase 8</a:t>
              </a:r>
              <a:endParaRPr b="1"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" name="Google Shape;11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1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9"/>
          <p:cNvGrpSpPr/>
          <p:nvPr/>
        </p:nvGrpSpPr>
        <p:grpSpPr>
          <a:xfrm>
            <a:off x="628650" y="2301376"/>
            <a:ext cx="7886700" cy="1141227"/>
            <a:chOff x="628650" y="2301376"/>
            <a:chExt cx="7886700" cy="1141227"/>
          </a:xfrm>
        </p:grpSpPr>
        <p:sp>
          <p:nvSpPr>
            <p:cNvPr id="121" name="Google Shape;121;p29"/>
            <p:cNvSpPr txBox="1"/>
            <p:nvPr/>
          </p:nvSpPr>
          <p:spPr>
            <a:xfrm>
              <a:off x="628650" y="2301376"/>
              <a:ext cx="7886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Mejoremos nuestro servidor web</a:t>
              </a:r>
              <a:endParaRPr b="1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22" name="Google Shape;122;p29"/>
            <p:cNvGrpSpPr/>
            <p:nvPr/>
          </p:nvGrpSpPr>
          <p:grpSpPr>
            <a:xfrm>
              <a:off x="4303599" y="3377353"/>
              <a:ext cx="536738" cy="65250"/>
              <a:chOff x="5738133" y="1142444"/>
              <a:chExt cx="715650" cy="87000"/>
            </a:xfrm>
          </p:grpSpPr>
          <p:sp>
            <p:nvSpPr>
              <p:cNvPr id="123" name="Google Shape;123;p29"/>
              <p:cNvSpPr/>
              <p:nvPr/>
            </p:nvSpPr>
            <p:spPr>
              <a:xfrm>
                <a:off x="5738133" y="1142444"/>
                <a:ext cx="87000" cy="87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4" name="Google Shape;124;p29"/>
              <p:cNvSpPr/>
              <p:nvPr/>
            </p:nvSpPr>
            <p:spPr>
              <a:xfrm>
                <a:off x="5895295" y="1142444"/>
                <a:ext cx="87000" cy="8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29"/>
              <p:cNvSpPr/>
              <p:nvPr/>
            </p:nvSpPr>
            <p:spPr>
              <a:xfrm>
                <a:off x="6052457" y="1142444"/>
                <a:ext cx="87000" cy="8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29"/>
              <p:cNvSpPr/>
              <p:nvPr/>
            </p:nvSpPr>
            <p:spPr>
              <a:xfrm>
                <a:off x="6209619" y="1142444"/>
                <a:ext cx="87000" cy="87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29"/>
              <p:cNvSpPr/>
              <p:nvPr/>
            </p:nvSpPr>
            <p:spPr>
              <a:xfrm>
                <a:off x="6366783" y="1142444"/>
                <a:ext cx="87000" cy="8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" name="Google Shape;128;p29"/>
            <p:cNvSpPr/>
            <p:nvPr/>
          </p:nvSpPr>
          <p:spPr>
            <a:xfrm>
              <a:off x="628650" y="2853275"/>
              <a:ext cx="788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Escalemos nuestra infraestructura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Logremos desplegar un sitio web en S3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628650" y="46117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Qué debemos realizar?</a:t>
            </a:r>
            <a:endParaRPr b="1"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30"/>
          <p:cNvGrpSpPr/>
          <p:nvPr/>
        </p:nvGrpSpPr>
        <p:grpSpPr>
          <a:xfrm>
            <a:off x="4303599" y="926765"/>
            <a:ext cx="536738" cy="65250"/>
            <a:chOff x="5738133" y="1142444"/>
            <a:chExt cx="715650" cy="87000"/>
          </a:xfrm>
        </p:grpSpPr>
        <p:sp>
          <p:nvSpPr>
            <p:cNvPr id="135" name="Google Shape;135;p30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30"/>
          <p:cNvGrpSpPr/>
          <p:nvPr/>
        </p:nvGrpSpPr>
        <p:grpSpPr>
          <a:xfrm>
            <a:off x="628650" y="4505357"/>
            <a:ext cx="6482825" cy="331875"/>
            <a:chOff x="943302" y="4358601"/>
            <a:chExt cx="8643767" cy="442500"/>
          </a:xfrm>
        </p:grpSpPr>
        <p:sp>
          <p:nvSpPr>
            <p:cNvPr id="141" name="Google Shape;141;p30"/>
            <p:cNvSpPr txBox="1"/>
            <p:nvPr/>
          </p:nvSpPr>
          <p:spPr>
            <a:xfrm>
              <a:off x="1214969" y="4358601"/>
              <a:ext cx="83721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Nuestro segundo objetivo es la creación de un bucket S3, poder subir archivos al mismo y por último poder habilitar la opción de sitio web estático.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30"/>
          <p:cNvGrpSpPr/>
          <p:nvPr/>
        </p:nvGrpSpPr>
        <p:grpSpPr>
          <a:xfrm>
            <a:off x="628650" y="1749800"/>
            <a:ext cx="6273950" cy="230700"/>
            <a:chOff x="628650" y="1749800"/>
            <a:chExt cx="6273950" cy="230700"/>
          </a:xfrm>
        </p:grpSpPr>
        <p:sp>
          <p:nvSpPr>
            <p:cNvPr id="144" name="Google Shape;144;p30"/>
            <p:cNvSpPr txBox="1"/>
            <p:nvPr/>
          </p:nvSpPr>
          <p:spPr>
            <a:xfrm>
              <a:off x="832400" y="1749800"/>
              <a:ext cx="6070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Nuestro primer objetivo implica poder escalar una página web simple mediante el uso de load balancer y auto scaling group</a:t>
              </a:r>
              <a:endParaRPr sz="900">
                <a:solidFill>
                  <a:srgbClr val="FFFFFF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628650" y="1819792"/>
              <a:ext cx="99000" cy="9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30"/>
          <p:cNvGrpSpPr/>
          <p:nvPr/>
        </p:nvGrpSpPr>
        <p:grpSpPr>
          <a:xfrm>
            <a:off x="933450" y="2054600"/>
            <a:ext cx="6273950" cy="230700"/>
            <a:chOff x="628650" y="1749800"/>
            <a:chExt cx="6273950" cy="230700"/>
          </a:xfrm>
        </p:grpSpPr>
        <p:sp>
          <p:nvSpPr>
            <p:cNvPr id="147" name="Google Shape;147;p30"/>
            <p:cNvSpPr txBox="1"/>
            <p:nvPr/>
          </p:nvSpPr>
          <p:spPr>
            <a:xfrm>
              <a:off x="832400" y="1749800"/>
              <a:ext cx="6070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Para esto revisemos la clase grabada y sigamos los pasos. No olvidar en primer lugar crear una AMI, para esto en la VM instalamos docker y docker compose del mismo modo que antes.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-"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Creamos un directorio llamado web, y generamos 2 archivos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-"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Docker-compose.yml e index.html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628650" y="1819792"/>
              <a:ext cx="99000" cy="9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30"/>
          <p:cNvSpPr txBox="1"/>
          <p:nvPr/>
        </p:nvSpPr>
        <p:spPr>
          <a:xfrm>
            <a:off x="596750" y="2784625"/>
            <a:ext cx="30000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Contenido de docker-compose.yml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version: "3"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services: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web: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image: nginx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restart: always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ports: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- 80:80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volumes: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- /home/ubuntu/web/:/usr/share/nginx/html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3760850" y="2784625"/>
            <a:ext cx="30000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Contenido de index.html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&lt;!DOCTYPE html&gt;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&lt;head&gt;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&lt;title&gt;www.deceroait.com&lt;/title&gt;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&lt;/head&gt;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&lt;body&gt;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&lt;p&gt;Bienvenidos a Deceroait!&lt;/p&gt;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&lt;/body&gt;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/>
        </p:nvSpPr>
        <p:spPr>
          <a:xfrm>
            <a:off x="628650" y="46117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Qué debemos realizar?</a:t>
            </a:r>
            <a:endParaRPr b="1"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6" name="Google Shape;156;p31"/>
          <p:cNvGrpSpPr/>
          <p:nvPr/>
        </p:nvGrpSpPr>
        <p:grpSpPr>
          <a:xfrm>
            <a:off x="4303599" y="926765"/>
            <a:ext cx="536738" cy="65250"/>
            <a:chOff x="5738133" y="1142444"/>
            <a:chExt cx="715650" cy="87000"/>
          </a:xfrm>
        </p:grpSpPr>
        <p:sp>
          <p:nvSpPr>
            <p:cNvPr id="157" name="Google Shape;157;p31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31"/>
          <p:cNvGrpSpPr/>
          <p:nvPr/>
        </p:nvGrpSpPr>
        <p:grpSpPr>
          <a:xfrm>
            <a:off x="628650" y="1457357"/>
            <a:ext cx="6482825" cy="331875"/>
            <a:chOff x="943302" y="4358601"/>
            <a:chExt cx="8643767" cy="442500"/>
          </a:xfrm>
        </p:grpSpPr>
        <p:sp>
          <p:nvSpPr>
            <p:cNvPr id="163" name="Google Shape;163;p31"/>
            <p:cNvSpPr txBox="1"/>
            <p:nvPr/>
          </p:nvSpPr>
          <p:spPr>
            <a:xfrm>
              <a:off x="1214969" y="4358601"/>
              <a:ext cx="83721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Nuestro segundo objetivo es la creación de un bucket S3, poder subir archivos al mismo y por último poder habilitar la opción de sitio web estático.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" name="Google Shape;165;p31"/>
          <p:cNvSpPr txBox="1"/>
          <p:nvPr/>
        </p:nvSpPr>
        <p:spPr>
          <a:xfrm>
            <a:off x="628650" y="2137325"/>
            <a:ext cx="30000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Policy para hacer público el bucket (cambiar BUCKET_NAME por el nombre real)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"Version": "2012-10-17",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"Statement": [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{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"Sid": "PublicReadGetObject",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"Effect": "Allow",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"Principal": "*",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"Action": "s3:GetObject",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"Resource": "arn:aws:s3:::BUCKET_NAME/*"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]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32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71" name="Google Shape;171;p32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rgbClr val="EED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6" name="Google Shape;176;p32"/>
          <p:cNvSpPr/>
          <p:nvPr/>
        </p:nvSpPr>
        <p:spPr>
          <a:xfrm>
            <a:off x="0" y="0"/>
            <a:ext cx="6969299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FEFEF"/>
                </a:solidFill>
                <a:latin typeface="Oswald"/>
              </a:rPr>
              <a:t>GRACIAS</a:t>
            </a:r>
          </a:p>
        </p:txBody>
      </p:sp>
      <p:grpSp>
        <p:nvGrpSpPr>
          <p:cNvPr id="177" name="Google Shape;177;p32"/>
          <p:cNvGrpSpPr/>
          <p:nvPr/>
        </p:nvGrpSpPr>
        <p:grpSpPr>
          <a:xfrm>
            <a:off x="3376150" y="3136650"/>
            <a:ext cx="5139651" cy="623100"/>
            <a:chOff x="3376150" y="3136650"/>
            <a:chExt cx="5139651" cy="623100"/>
          </a:xfrm>
        </p:grpSpPr>
        <p:sp>
          <p:nvSpPr>
            <p:cNvPr id="178" name="Google Shape;178;p32"/>
            <p:cNvSpPr txBox="1"/>
            <p:nvPr/>
          </p:nvSpPr>
          <p:spPr>
            <a:xfrm>
              <a:off x="3986401" y="3136650"/>
              <a:ext cx="4529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Esfuerzo, constancia, dedicación y amor!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79" name="Google Shape;17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