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68" r:id="rId2"/>
    <p:sldId id="470" r:id="rId3"/>
    <p:sldId id="471" r:id="rId4"/>
    <p:sldId id="514" r:id="rId5"/>
    <p:sldId id="515" r:id="rId6"/>
    <p:sldId id="516" r:id="rId7"/>
    <p:sldId id="517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13/10/2022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72000" y="1359344"/>
            <a:ext cx="656709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7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+ CSS</a:t>
            </a:r>
            <a:endParaRPr lang="es-ES" sz="373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569802-0A58-9BE6-B410-992D565B0211}"/>
              </a:ext>
            </a:extLst>
          </p:cNvPr>
          <p:cNvSpPr txBox="1"/>
          <p:nvPr/>
        </p:nvSpPr>
        <p:spPr>
          <a:xfrm>
            <a:off x="757083" y="4975122"/>
            <a:ext cx="318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Instructor:</a:t>
            </a:r>
          </a:p>
          <a:p>
            <a:r>
              <a:rPr lang="es-CO" dirty="0"/>
              <a:t>Daniel David Benavides Sánchez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61481" y="2166132"/>
            <a:ext cx="850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Generalidades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978259" y="3368041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1141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9205FA-203F-3F68-82F7-21698BB60641}"/>
              </a:ext>
            </a:extLst>
          </p:cNvPr>
          <p:cNvSpPr txBox="1"/>
          <p:nvPr/>
        </p:nvSpPr>
        <p:spPr>
          <a:xfrm>
            <a:off x="1012497" y="510250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Horario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7D5384-710E-09EF-D884-16CCF40B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6" y="2445917"/>
            <a:ext cx="11327340" cy="19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9205FA-203F-3F68-82F7-21698BB60641}"/>
              </a:ext>
            </a:extLst>
          </p:cNvPr>
          <p:cNvSpPr txBox="1"/>
          <p:nvPr/>
        </p:nvSpPr>
        <p:spPr>
          <a:xfrm>
            <a:off x="1012497" y="510250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Acuerdos</a:t>
            </a:r>
          </a:p>
        </p:txBody>
      </p:sp>
      <p:pic>
        <p:nvPicPr>
          <p:cNvPr id="2" name="Picture 2" descr="IlustraciÃ³n del reloj vector gratuito">
            <a:extLst>
              <a:ext uri="{FF2B5EF4-FFF2-40B4-BE49-F238E27FC236}">
                <a16:creationId xmlns:a16="http://schemas.microsoft.com/office/drawing/2014/main" id="{B63A9D12-A6C1-C7A2-9579-B88A2F96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37" y="1817759"/>
            <a:ext cx="1955044" cy="19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DA0614-F07B-2F69-9AE9-16CBFE3C783C}"/>
              </a:ext>
            </a:extLst>
          </p:cNvPr>
          <p:cNvSpPr txBox="1"/>
          <p:nvPr/>
        </p:nvSpPr>
        <p:spPr>
          <a:xfrm flipH="1">
            <a:off x="1989856" y="3327878"/>
            <a:ext cx="10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Tiempos</a:t>
            </a:r>
          </a:p>
        </p:txBody>
      </p:sp>
      <p:pic>
        <p:nvPicPr>
          <p:cNvPr id="4" name="Picture 4" descr="IlustraciÃ³n del icono del documento vector gratuito">
            <a:extLst>
              <a:ext uri="{FF2B5EF4-FFF2-40B4-BE49-F238E27FC236}">
                <a16:creationId xmlns:a16="http://schemas.microsoft.com/office/drawing/2014/main" id="{7CC4A368-3C0C-3F29-1392-4AF21D3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54" y="2389919"/>
            <a:ext cx="1145330" cy="8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1E720E-A324-A1E6-25FC-0C6C6F3A3ADA}"/>
              </a:ext>
            </a:extLst>
          </p:cNvPr>
          <p:cNvSpPr txBox="1"/>
          <p:nvPr/>
        </p:nvSpPr>
        <p:spPr>
          <a:xfrm flipH="1">
            <a:off x="3734758" y="3327878"/>
            <a:ext cx="15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Reglamento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A073D6-FD71-25E9-BEB0-FA98C743EB0B}"/>
              </a:ext>
            </a:extLst>
          </p:cNvPr>
          <p:cNvSpPr txBox="1"/>
          <p:nvPr/>
        </p:nvSpPr>
        <p:spPr>
          <a:xfrm flipH="1">
            <a:off x="5649030" y="3307336"/>
            <a:ext cx="15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Comunicación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1727F5-2FCA-1687-9A77-6A9E7B21F2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04" y="2389919"/>
            <a:ext cx="1143807" cy="830642"/>
          </a:xfrm>
          <a:prstGeom prst="rect">
            <a:avLst/>
          </a:prstGeom>
        </p:spPr>
      </p:pic>
      <p:pic>
        <p:nvPicPr>
          <p:cNvPr id="10" name="Picture 6" descr="IlustraciÃ³n de una carpeta con documento vector gratuito">
            <a:extLst>
              <a:ext uri="{FF2B5EF4-FFF2-40B4-BE49-F238E27FC236}">
                <a16:creationId xmlns:a16="http://schemas.microsoft.com/office/drawing/2014/main" id="{8A647084-B27B-2EB1-E049-75008B15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13" y="2363072"/>
            <a:ext cx="1565530" cy="8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B906EC-DE72-F96B-4168-0CB9D31031A3}"/>
              </a:ext>
            </a:extLst>
          </p:cNvPr>
          <p:cNvSpPr txBox="1"/>
          <p:nvPr/>
        </p:nvSpPr>
        <p:spPr>
          <a:xfrm flipH="1">
            <a:off x="8024124" y="3327878"/>
            <a:ext cx="121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Evidencias</a:t>
            </a:r>
          </a:p>
        </p:txBody>
      </p:sp>
    </p:spTree>
    <p:extLst>
      <p:ext uri="{BB962C8B-B14F-4D97-AF65-F5344CB8AC3E}">
        <p14:creationId xmlns:p14="http://schemas.microsoft.com/office/powerpoint/2010/main" val="378602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9205FA-203F-3F68-82F7-21698BB60641}"/>
              </a:ext>
            </a:extLst>
          </p:cNvPr>
          <p:cNvSpPr txBox="1"/>
          <p:nvPr/>
        </p:nvSpPr>
        <p:spPr>
          <a:xfrm>
            <a:off x="1012497" y="510250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Resultado de aprendizaje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F19F35-0CCE-0942-2AC0-1A70B0A10C04}"/>
              </a:ext>
            </a:extLst>
          </p:cNvPr>
          <p:cNvSpPr txBox="1"/>
          <p:nvPr/>
        </p:nvSpPr>
        <p:spPr>
          <a:xfrm>
            <a:off x="1019934" y="1505131"/>
            <a:ext cx="838081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MX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Crear componentes </a:t>
            </a:r>
            <a:r>
              <a:rPr lang="es-MX" sz="2133" dirty="0" err="1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front-end</a:t>
            </a:r>
            <a:r>
              <a:rPr lang="es-MX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del software de acuerdo con el diseño.</a:t>
            </a:r>
          </a:p>
        </p:txBody>
      </p:sp>
      <p:pic>
        <p:nvPicPr>
          <p:cNvPr id="1026" name="Picture 2" descr="HTML5 - Wikipedia, la enciclopedia libre">
            <a:extLst>
              <a:ext uri="{FF2B5EF4-FFF2-40B4-BE49-F238E27FC236}">
                <a16:creationId xmlns:a16="http://schemas.microsoft.com/office/drawing/2014/main" id="{0BD1CBA6-0C28-82CD-49C7-2C9BA2F2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03" y="3057831"/>
            <a:ext cx="2934929" cy="29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, la enciclopedia libre">
            <a:extLst>
              <a:ext uri="{FF2B5EF4-FFF2-40B4-BE49-F238E27FC236}">
                <a16:creationId xmlns:a16="http://schemas.microsoft.com/office/drawing/2014/main" id="{C7DB518A-F090-1408-8449-A48904B1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00" y="3057831"/>
            <a:ext cx="2100135" cy="29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15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9205FA-203F-3F68-82F7-21698BB60641}"/>
              </a:ext>
            </a:extLst>
          </p:cNvPr>
          <p:cNvSpPr txBox="1"/>
          <p:nvPr/>
        </p:nvSpPr>
        <p:spPr>
          <a:xfrm>
            <a:off x="1012497" y="510250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Plan de trabajo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D9710C-04D0-5773-4341-B694AC60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48" y="1696943"/>
            <a:ext cx="7481572" cy="37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9205FA-203F-3F68-82F7-21698BB60641}"/>
              </a:ext>
            </a:extLst>
          </p:cNvPr>
          <p:cNvSpPr txBox="1"/>
          <p:nvPr/>
        </p:nvSpPr>
        <p:spPr>
          <a:xfrm>
            <a:off x="1012497" y="510250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Guía de aprendizaje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D5E294-1786-4787-B672-5F897629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7" y="2287134"/>
            <a:ext cx="3871890" cy="24862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910607-1E5C-7A02-F5DD-9B7F5BEE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10" y="769389"/>
            <a:ext cx="4427604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36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Calibir</vt:lpstr>
      <vt:lpstr>Calibri</vt:lpstr>
      <vt:lpstr>Calibri Light</vt:lpstr>
      <vt:lpstr>Josefin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Daniel David Benavides Sanchez</cp:lastModifiedBy>
  <cp:revision>13</cp:revision>
  <dcterms:created xsi:type="dcterms:W3CDTF">2020-10-01T23:51:28Z</dcterms:created>
  <dcterms:modified xsi:type="dcterms:W3CDTF">2022-10-13T19:50:16Z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