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98F0F-EBC8-4292-A9F5-F8C900082618}" v="9" dt="2022-05-08T22:46:23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IERREZ GARCIA, JOSE DANIEL" userId="871bae63-9f6c-4150-a81b-49cb1b6d7576" providerId="ADAL" clId="{56898F0F-EBC8-4292-A9F5-F8C900082618}"/>
    <pc:docChg chg="undo custSel modSld">
      <pc:chgData name="GUTIERREZ GARCIA, JOSE DANIEL" userId="871bae63-9f6c-4150-a81b-49cb1b6d7576" providerId="ADAL" clId="{56898F0F-EBC8-4292-A9F5-F8C900082618}" dt="2022-05-08T22:59:37.943" v="250" actId="20577"/>
      <pc:docMkLst>
        <pc:docMk/>
      </pc:docMkLst>
      <pc:sldChg chg="addSp delSp modSp mod setBg">
        <pc:chgData name="GUTIERREZ GARCIA, JOSE DANIEL" userId="871bae63-9f6c-4150-a81b-49cb1b6d7576" providerId="ADAL" clId="{56898F0F-EBC8-4292-A9F5-F8C900082618}" dt="2022-05-08T22:42:55.661" v="26" actId="1036"/>
        <pc:sldMkLst>
          <pc:docMk/>
          <pc:sldMk cId="4152643142" sldId="256"/>
        </pc:sldMkLst>
        <pc:spChg chg="mo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3" creationId="{00000000-0000-0000-0000-000000000000}"/>
          </ac:spMkLst>
        </pc:spChg>
        <pc:spChg chg="add del">
          <ac:chgData name="GUTIERREZ GARCIA, JOSE DANIEL" userId="871bae63-9f6c-4150-a81b-49cb1b6d7576" providerId="ADAL" clId="{56898F0F-EBC8-4292-A9F5-F8C900082618}" dt="2022-05-08T22:42:26.071" v="19" actId="26606"/>
          <ac:spMkLst>
            <pc:docMk/>
            <pc:sldMk cId="4152643142" sldId="256"/>
            <ac:spMk id="73" creationId="{CEBA87F4-FB8A-4D91-B3F3-DFA78E0CC64D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75" creationId="{E009DD9B-5EE2-4C0D-8B2B-351C8C102205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77" creationId="{E720DB99-7745-4E75-9D96-AAB6D55C531E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79" creationId="{D68803C4-E159-4360-B7BB-74205C8F782D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81" creationId="{504B0465-3B07-49BF-BEA7-D81476246293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83" creationId="{49B7FFA5-14CB-4A4F-9BCC-CA3AA5D9D276}"/>
          </ac:spMkLst>
        </pc:spChg>
        <pc:spChg chg="add del">
          <ac:chgData name="GUTIERREZ GARCIA, JOSE DANIEL" userId="871bae63-9f6c-4150-a81b-49cb1b6d7576" providerId="ADAL" clId="{56898F0F-EBC8-4292-A9F5-F8C900082618}" dt="2022-05-08T22:42:23.142" v="17" actId="26606"/>
          <ac:spMkLst>
            <pc:docMk/>
            <pc:sldMk cId="4152643142" sldId="256"/>
            <ac:spMk id="85" creationId="{04E48745-7512-4EC2-9E20-9092D12150CA}"/>
          </ac:spMkLst>
        </pc:spChg>
        <pc:spChg chg="add del">
          <ac:chgData name="GUTIERREZ GARCIA, JOSE DANIEL" userId="871bae63-9f6c-4150-a81b-49cb1b6d7576" providerId="ADAL" clId="{56898F0F-EBC8-4292-A9F5-F8C900082618}" dt="2022-05-08T22:42:26.071" v="19" actId="26606"/>
          <ac:spMkLst>
            <pc:docMk/>
            <pc:sldMk cId="4152643142" sldId="256"/>
            <ac:spMk id="1028" creationId="{CD60390C-0E4C-4682-8246-AFA2E49856DA}"/>
          </ac:spMkLst>
        </pc:spChg>
        <pc:spChg chg="add del">
          <ac:chgData name="GUTIERREZ GARCIA, JOSE DANIEL" userId="871bae63-9f6c-4150-a81b-49cb1b6d7576" providerId="ADAL" clId="{56898F0F-EBC8-4292-A9F5-F8C900082618}" dt="2022-05-08T22:42:26.071" v="19" actId="26606"/>
          <ac:spMkLst>
            <pc:docMk/>
            <pc:sldMk cId="4152643142" sldId="256"/>
            <ac:spMk id="1029" creationId="{D012A90F-45C2-4C9B-BAF6-9CE1F546C7EA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3" creationId="{E009DD9B-5EE2-4C0D-8B2B-351C8C102205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4" creationId="{E720DB99-7745-4E75-9D96-AAB6D55C531E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5" creationId="{D68803C4-E159-4360-B7BB-74205C8F782D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6" creationId="{504B0465-3B07-49BF-BEA7-D81476246293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7" creationId="{49B7FFA5-14CB-4A4F-9BCC-CA3AA5D9D276}"/>
          </ac:spMkLst>
        </pc:spChg>
        <pc:spChg chg="add">
          <ac:chgData name="GUTIERREZ GARCIA, JOSE DANIEL" userId="871bae63-9f6c-4150-a81b-49cb1b6d7576" providerId="ADAL" clId="{56898F0F-EBC8-4292-A9F5-F8C900082618}" dt="2022-05-08T22:42:26.165" v="20" actId="26606"/>
          <ac:spMkLst>
            <pc:docMk/>
            <pc:sldMk cId="4152643142" sldId="256"/>
            <ac:spMk id="1038" creationId="{04E48745-7512-4EC2-9E20-9092D12150CA}"/>
          </ac:spMkLst>
        </pc:spChg>
        <pc:grpChg chg="add del">
          <ac:chgData name="GUTIERREZ GARCIA, JOSE DANIEL" userId="871bae63-9f6c-4150-a81b-49cb1b6d7576" providerId="ADAL" clId="{56898F0F-EBC8-4292-A9F5-F8C900082618}" dt="2022-05-08T22:42:23.142" v="17" actId="26606"/>
          <ac:grpSpMkLst>
            <pc:docMk/>
            <pc:sldMk cId="4152643142" sldId="256"/>
            <ac:grpSpMk id="71" creationId="{16DBFAD4-B5FC-442B-A283-381B01B195F7}"/>
          </ac:grpSpMkLst>
        </pc:grpChg>
        <pc:grpChg chg="add">
          <ac:chgData name="GUTIERREZ GARCIA, JOSE DANIEL" userId="871bae63-9f6c-4150-a81b-49cb1b6d7576" providerId="ADAL" clId="{56898F0F-EBC8-4292-A9F5-F8C900082618}" dt="2022-05-08T22:42:26.165" v="20" actId="26606"/>
          <ac:grpSpMkLst>
            <pc:docMk/>
            <pc:sldMk cId="4152643142" sldId="256"/>
            <ac:grpSpMk id="1031" creationId="{16DBFAD4-B5FC-442B-A283-381B01B195F7}"/>
          </ac:grpSpMkLst>
        </pc:grpChg>
        <pc:picChg chg="add mod">
          <ac:chgData name="GUTIERREZ GARCIA, JOSE DANIEL" userId="871bae63-9f6c-4150-a81b-49cb1b6d7576" providerId="ADAL" clId="{56898F0F-EBC8-4292-A9F5-F8C900082618}" dt="2022-05-08T22:42:55.661" v="26" actId="1036"/>
          <ac:picMkLst>
            <pc:docMk/>
            <pc:sldMk cId="4152643142" sldId="256"/>
            <ac:picMk id="4" creationId="{8D302808-E8D1-906B-A2FC-DA4F166A5D35}"/>
          </ac:picMkLst>
        </pc:picChg>
        <pc:picChg chg="add mod ord">
          <ac:chgData name="GUTIERREZ GARCIA, JOSE DANIEL" userId="871bae63-9f6c-4150-a81b-49cb1b6d7576" providerId="ADAL" clId="{56898F0F-EBC8-4292-A9F5-F8C900082618}" dt="2022-05-08T22:42:26.165" v="20" actId="26606"/>
          <ac:picMkLst>
            <pc:docMk/>
            <pc:sldMk cId="4152643142" sldId="256"/>
            <ac:picMk id="1026" creationId="{6D8DAE14-E993-4C0E-BC6A-6F01E6A31CE0}"/>
          </ac:picMkLst>
        </pc:picChg>
      </pc:sldChg>
      <pc:sldChg chg="addSp modSp mod setBg">
        <pc:chgData name="GUTIERREZ GARCIA, JOSE DANIEL" userId="871bae63-9f6c-4150-a81b-49cb1b6d7576" providerId="ADAL" clId="{56898F0F-EBC8-4292-A9F5-F8C900082618}" dt="2022-05-08T22:46:38.303" v="29" actId="123"/>
        <pc:sldMkLst>
          <pc:docMk/>
          <pc:sldMk cId="628082311" sldId="257"/>
        </pc:sldMkLst>
        <pc:spChg chg="mod">
          <ac:chgData name="GUTIERREZ GARCIA, JOSE DANIEL" userId="871bae63-9f6c-4150-a81b-49cb1b6d7576" providerId="ADAL" clId="{56898F0F-EBC8-4292-A9F5-F8C900082618}" dt="2022-05-08T22:46:35.879" v="28" actId="26606"/>
          <ac:spMkLst>
            <pc:docMk/>
            <pc:sldMk cId="628082311" sldId="257"/>
            <ac:spMk id="2" creationId="{00000000-0000-0000-0000-000000000000}"/>
          </ac:spMkLst>
        </pc:spChg>
        <pc:spChg chg="mod ord">
          <ac:chgData name="GUTIERREZ GARCIA, JOSE DANIEL" userId="871bae63-9f6c-4150-a81b-49cb1b6d7576" providerId="ADAL" clId="{56898F0F-EBC8-4292-A9F5-F8C900082618}" dt="2022-05-08T22:46:38.303" v="29" actId="123"/>
          <ac:spMkLst>
            <pc:docMk/>
            <pc:sldMk cId="628082311" sldId="257"/>
            <ac:spMk id="3" creationId="{00000000-0000-0000-0000-000000000000}"/>
          </ac:spMkLst>
        </pc:spChg>
        <pc:spChg chg="add">
          <ac:chgData name="GUTIERREZ GARCIA, JOSE DANIEL" userId="871bae63-9f6c-4150-a81b-49cb1b6d7576" providerId="ADAL" clId="{56898F0F-EBC8-4292-A9F5-F8C900082618}" dt="2022-05-08T22:46:35.879" v="28" actId="26606"/>
          <ac:spMkLst>
            <pc:docMk/>
            <pc:sldMk cId="628082311" sldId="257"/>
            <ac:spMk id="71" creationId="{1C7FF924-8DA0-4BE9-8C7E-095B0EC13A44}"/>
          </ac:spMkLst>
        </pc:spChg>
        <pc:grpChg chg="add">
          <ac:chgData name="GUTIERREZ GARCIA, JOSE DANIEL" userId="871bae63-9f6c-4150-a81b-49cb1b6d7576" providerId="ADAL" clId="{56898F0F-EBC8-4292-A9F5-F8C900082618}" dt="2022-05-08T22:46:35.879" v="28" actId="26606"/>
          <ac:grpSpMkLst>
            <pc:docMk/>
            <pc:sldMk cId="628082311" sldId="257"/>
            <ac:grpSpMk id="73" creationId="{5029B4A8-2CF0-48DC-B29E-F3B62EDDC445}"/>
          </ac:grpSpMkLst>
        </pc:grpChg>
        <pc:picChg chg="add mod">
          <ac:chgData name="GUTIERREZ GARCIA, JOSE DANIEL" userId="871bae63-9f6c-4150-a81b-49cb1b6d7576" providerId="ADAL" clId="{56898F0F-EBC8-4292-A9F5-F8C900082618}" dt="2022-05-08T22:46:35.879" v="28" actId="26606"/>
          <ac:picMkLst>
            <pc:docMk/>
            <pc:sldMk cId="628082311" sldId="257"/>
            <ac:picMk id="2050" creationId="{F90B0D51-4167-0639-D0EE-4511B2787B9E}"/>
          </ac:picMkLst>
        </pc:picChg>
      </pc:sldChg>
      <pc:sldChg chg="addSp modSp mod setBg">
        <pc:chgData name="GUTIERREZ GARCIA, JOSE DANIEL" userId="871bae63-9f6c-4150-a81b-49cb1b6d7576" providerId="ADAL" clId="{56898F0F-EBC8-4292-A9F5-F8C900082618}" dt="2022-05-08T22:57:08.681" v="32" actId="123"/>
        <pc:sldMkLst>
          <pc:docMk/>
          <pc:sldMk cId="2583459850" sldId="258"/>
        </pc:sldMkLst>
        <pc:spChg chg="mod">
          <ac:chgData name="GUTIERREZ GARCIA, JOSE DANIEL" userId="871bae63-9f6c-4150-a81b-49cb1b6d7576" providerId="ADAL" clId="{56898F0F-EBC8-4292-A9F5-F8C900082618}" dt="2022-05-08T22:57:05.254" v="31" actId="26606"/>
          <ac:spMkLst>
            <pc:docMk/>
            <pc:sldMk cId="2583459850" sldId="258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57:08.681" v="32" actId="123"/>
          <ac:spMkLst>
            <pc:docMk/>
            <pc:sldMk cId="2583459850" sldId="258"/>
            <ac:spMk id="3" creationId="{00000000-0000-0000-0000-000000000000}"/>
          </ac:spMkLst>
        </pc:spChg>
        <pc:spChg chg="add">
          <ac:chgData name="GUTIERREZ GARCIA, JOSE DANIEL" userId="871bae63-9f6c-4150-a81b-49cb1b6d7576" providerId="ADAL" clId="{56898F0F-EBC8-4292-A9F5-F8C900082618}" dt="2022-05-08T22:57:05.254" v="31" actId="26606"/>
          <ac:spMkLst>
            <pc:docMk/>
            <pc:sldMk cId="2583459850" sldId="258"/>
            <ac:spMk id="8" creationId="{3C06EAFD-0C69-4B3B-BEA7-E7E11DDF9C43}"/>
          </ac:spMkLst>
        </pc:spChg>
        <pc:spChg chg="add">
          <ac:chgData name="GUTIERREZ GARCIA, JOSE DANIEL" userId="871bae63-9f6c-4150-a81b-49cb1b6d7576" providerId="ADAL" clId="{56898F0F-EBC8-4292-A9F5-F8C900082618}" dt="2022-05-08T22:57:05.254" v="31" actId="26606"/>
          <ac:spMkLst>
            <pc:docMk/>
            <pc:sldMk cId="2583459850" sldId="258"/>
            <ac:spMk id="10" creationId="{A4066C89-42FB-4624-9AFE-3A31B36491B5}"/>
          </ac:spMkLst>
        </pc:spChg>
        <pc:spChg chg="add">
          <ac:chgData name="GUTIERREZ GARCIA, JOSE DANIEL" userId="871bae63-9f6c-4150-a81b-49cb1b6d7576" providerId="ADAL" clId="{56898F0F-EBC8-4292-A9F5-F8C900082618}" dt="2022-05-08T22:57:05.254" v="31" actId="26606"/>
          <ac:spMkLst>
            <pc:docMk/>
            <pc:sldMk cId="2583459850" sldId="258"/>
            <ac:spMk id="12" creationId="{BA218FBC-B2D6-48CA-9289-C4110162EDAD}"/>
          </ac:spMkLst>
        </pc:spChg>
        <pc:spChg chg="add">
          <ac:chgData name="GUTIERREZ GARCIA, JOSE DANIEL" userId="871bae63-9f6c-4150-a81b-49cb1b6d7576" providerId="ADAL" clId="{56898F0F-EBC8-4292-A9F5-F8C900082618}" dt="2022-05-08T22:57:05.254" v="31" actId="26606"/>
          <ac:spMkLst>
            <pc:docMk/>
            <pc:sldMk cId="2583459850" sldId="258"/>
            <ac:spMk id="14" creationId="{2DED9084-49DA-4911-ACB7-5F9E4DEFA039}"/>
          </ac:spMkLst>
        </pc:spChg>
      </pc:sldChg>
      <pc:sldChg chg="addSp modSp mod setBg">
        <pc:chgData name="GUTIERREZ GARCIA, JOSE DANIEL" userId="871bae63-9f6c-4150-a81b-49cb1b6d7576" providerId="ADAL" clId="{56898F0F-EBC8-4292-A9F5-F8C900082618}" dt="2022-05-08T22:57:25.710" v="35" actId="27614"/>
        <pc:sldMkLst>
          <pc:docMk/>
          <pc:sldMk cId="4099170070" sldId="259"/>
        </pc:sldMkLst>
        <pc:spChg chg="mod">
          <ac:chgData name="GUTIERREZ GARCIA, JOSE DANIEL" userId="871bae63-9f6c-4150-a81b-49cb1b6d7576" providerId="ADAL" clId="{56898F0F-EBC8-4292-A9F5-F8C900082618}" dt="2022-05-08T22:57:21.250" v="33" actId="26606"/>
          <ac:spMkLst>
            <pc:docMk/>
            <pc:sldMk cId="4099170070" sldId="259"/>
            <ac:spMk id="2" creationId="{00000000-0000-0000-0000-000000000000}"/>
          </ac:spMkLst>
        </pc:spChg>
        <pc:spChg chg="mod ord">
          <ac:chgData name="GUTIERREZ GARCIA, JOSE DANIEL" userId="871bae63-9f6c-4150-a81b-49cb1b6d7576" providerId="ADAL" clId="{56898F0F-EBC8-4292-A9F5-F8C900082618}" dt="2022-05-08T22:57:24.569" v="34" actId="123"/>
          <ac:spMkLst>
            <pc:docMk/>
            <pc:sldMk cId="4099170070" sldId="259"/>
            <ac:spMk id="3" creationId="{00000000-0000-0000-0000-000000000000}"/>
          </ac:spMkLst>
        </pc:spChg>
        <pc:spChg chg="add">
          <ac:chgData name="GUTIERREZ GARCIA, JOSE DANIEL" userId="871bae63-9f6c-4150-a81b-49cb1b6d7576" providerId="ADAL" clId="{56898F0F-EBC8-4292-A9F5-F8C900082618}" dt="2022-05-08T22:57:21.250" v="33" actId="26606"/>
          <ac:spMkLst>
            <pc:docMk/>
            <pc:sldMk cId="4099170070" sldId="259"/>
            <ac:spMk id="9" creationId="{D2F9B8D9-2A0F-48A2-AD9F-81D8C4970341}"/>
          </ac:spMkLst>
        </pc:spChg>
        <pc:grpChg chg="add">
          <ac:chgData name="GUTIERREZ GARCIA, JOSE DANIEL" userId="871bae63-9f6c-4150-a81b-49cb1b6d7576" providerId="ADAL" clId="{56898F0F-EBC8-4292-A9F5-F8C900082618}" dt="2022-05-08T22:57:21.250" v="33" actId="26606"/>
          <ac:grpSpMkLst>
            <pc:docMk/>
            <pc:sldMk cId="4099170070" sldId="259"/>
            <ac:grpSpMk id="11" creationId="{0F7E20FF-7DA6-46B7-AB0E-E6CBFDD07292}"/>
          </ac:grpSpMkLst>
        </pc:grpChg>
        <pc:picChg chg="mod">
          <ac:chgData name="GUTIERREZ GARCIA, JOSE DANIEL" userId="871bae63-9f6c-4150-a81b-49cb1b6d7576" providerId="ADAL" clId="{56898F0F-EBC8-4292-A9F5-F8C900082618}" dt="2022-05-08T22:57:25.710" v="35" actId="27614"/>
          <ac:picMkLst>
            <pc:docMk/>
            <pc:sldMk cId="4099170070" sldId="259"/>
            <ac:picMk id="4" creationId="{00000000-0000-0000-0000-000000000000}"/>
          </ac:picMkLst>
        </pc:picChg>
      </pc:sldChg>
      <pc:sldChg chg="modSp mod">
        <pc:chgData name="GUTIERREZ GARCIA, JOSE DANIEL" userId="871bae63-9f6c-4150-a81b-49cb1b6d7576" providerId="ADAL" clId="{56898F0F-EBC8-4292-A9F5-F8C900082618}" dt="2022-05-08T22:57:33.996" v="37" actId="5793"/>
        <pc:sldMkLst>
          <pc:docMk/>
          <pc:sldMk cId="2464451265" sldId="260"/>
        </pc:sldMkLst>
        <pc:spChg chg="mod">
          <ac:chgData name="GUTIERREZ GARCIA, JOSE DANIEL" userId="871bae63-9f6c-4150-a81b-49cb1b6d7576" providerId="ADAL" clId="{56898F0F-EBC8-4292-A9F5-F8C900082618}" dt="2022-05-08T22:39:52.605" v="1"/>
          <ac:spMkLst>
            <pc:docMk/>
            <pc:sldMk cId="2464451265" sldId="260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57:33.996" v="37" actId="5793"/>
          <ac:spMkLst>
            <pc:docMk/>
            <pc:sldMk cId="2464451265" sldId="260"/>
            <ac:spMk id="5" creationId="{00000000-0000-0000-0000-000000000000}"/>
          </ac:spMkLst>
        </pc:spChg>
      </pc:sldChg>
      <pc:sldChg chg="addSp delSp modSp mod setBg">
        <pc:chgData name="GUTIERREZ GARCIA, JOSE DANIEL" userId="871bae63-9f6c-4150-a81b-49cb1b6d7576" providerId="ADAL" clId="{56898F0F-EBC8-4292-A9F5-F8C900082618}" dt="2022-05-08T22:57:50.414" v="43" actId="962"/>
        <pc:sldMkLst>
          <pc:docMk/>
          <pc:sldMk cId="35537586" sldId="261"/>
        </pc:sldMkLst>
        <pc:spChg chg="mo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57:50.414" v="43" actId="962"/>
          <ac:spMkLst>
            <pc:docMk/>
            <pc:sldMk cId="35537586" sldId="261"/>
            <ac:spMk id="5" creationId="{00000000-0000-0000-0000-000000000000}"/>
          </ac:spMkLst>
        </pc:spChg>
        <pc:spChg chg="add del">
          <ac:chgData name="GUTIERREZ GARCIA, JOSE DANIEL" userId="871bae63-9f6c-4150-a81b-49cb1b6d7576" providerId="ADAL" clId="{56898F0F-EBC8-4292-A9F5-F8C900082618}" dt="2022-05-08T22:57:47.005" v="39" actId="26606"/>
          <ac:spMkLst>
            <pc:docMk/>
            <pc:sldMk cId="35537586" sldId="261"/>
            <ac:spMk id="10" creationId="{F3AF35CD-DA30-4E34-B0F3-32C27766DA05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16" creationId="{504B0465-3B07-49BF-BEA7-D81476246293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17" creationId="{E009DD9B-5EE2-4C0D-8B2B-351C8C102205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18" creationId="{49B7FFA5-14CB-4A4F-9BCC-CA3AA5D9D276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19" creationId="{E720DB99-7745-4E75-9D96-AAB6D55C531E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20" creationId="{04E48745-7512-4EC2-9E20-9092D12150CA}"/>
          </ac:spMkLst>
        </pc:spChg>
        <pc:spChg chg="add">
          <ac:chgData name="GUTIERREZ GARCIA, JOSE DANIEL" userId="871bae63-9f6c-4150-a81b-49cb1b6d7576" providerId="ADAL" clId="{56898F0F-EBC8-4292-A9F5-F8C900082618}" dt="2022-05-08T22:57:47.083" v="40" actId="26606"/>
          <ac:spMkLst>
            <pc:docMk/>
            <pc:sldMk cId="35537586" sldId="261"/>
            <ac:spMk id="21" creationId="{D68803C4-E159-4360-B7BB-74205C8F782D}"/>
          </ac:spMkLst>
        </pc:spChg>
        <pc:grpChg chg="add del">
          <ac:chgData name="GUTIERREZ GARCIA, JOSE DANIEL" userId="871bae63-9f6c-4150-a81b-49cb1b6d7576" providerId="ADAL" clId="{56898F0F-EBC8-4292-A9F5-F8C900082618}" dt="2022-05-08T22:57:47.005" v="39" actId="26606"/>
          <ac:grpSpMkLst>
            <pc:docMk/>
            <pc:sldMk cId="35537586" sldId="261"/>
            <ac:grpSpMk id="12" creationId="{BCFC42DC-2C46-47C4-BC61-530557385DBD}"/>
          </ac:grpSpMkLst>
        </pc:grpChg>
        <pc:picChg chg="mod">
          <ac:chgData name="GUTIERREZ GARCIA, JOSE DANIEL" userId="871bae63-9f6c-4150-a81b-49cb1b6d7576" providerId="ADAL" clId="{56898F0F-EBC8-4292-A9F5-F8C900082618}" dt="2022-05-08T22:57:50.414" v="42" actId="27614"/>
          <ac:picMkLst>
            <pc:docMk/>
            <pc:sldMk cId="35537586" sldId="261"/>
            <ac:picMk id="4" creationId="{00000000-0000-0000-0000-000000000000}"/>
          </ac:picMkLst>
        </pc:picChg>
      </pc:sldChg>
      <pc:sldChg chg="addSp modSp mod setBg">
        <pc:chgData name="GUTIERREZ GARCIA, JOSE DANIEL" userId="871bae63-9f6c-4150-a81b-49cb1b6d7576" providerId="ADAL" clId="{56898F0F-EBC8-4292-A9F5-F8C900082618}" dt="2022-05-08T22:59:37.943" v="250" actId="20577"/>
        <pc:sldMkLst>
          <pc:docMk/>
          <pc:sldMk cId="2691737708" sldId="262"/>
        </pc:sldMkLst>
        <pc:spChg chg="mod">
          <ac:chgData name="GUTIERREZ GARCIA, JOSE DANIEL" userId="871bae63-9f6c-4150-a81b-49cb1b6d7576" providerId="ADAL" clId="{56898F0F-EBC8-4292-A9F5-F8C900082618}" dt="2022-05-08T22:57:59.668" v="44" actId="26606"/>
          <ac:spMkLst>
            <pc:docMk/>
            <pc:sldMk cId="2691737708" sldId="262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59:37.943" v="250" actId="20577"/>
          <ac:spMkLst>
            <pc:docMk/>
            <pc:sldMk cId="2691737708" sldId="262"/>
            <ac:spMk id="3" creationId="{00000000-0000-0000-0000-000000000000}"/>
          </ac:spMkLst>
        </pc:spChg>
        <pc:spChg chg="add">
          <ac:chgData name="GUTIERREZ GARCIA, JOSE DANIEL" userId="871bae63-9f6c-4150-a81b-49cb1b6d7576" providerId="ADAL" clId="{56898F0F-EBC8-4292-A9F5-F8C900082618}" dt="2022-05-08T22:57:59.668" v="44" actId="26606"/>
          <ac:spMkLst>
            <pc:docMk/>
            <pc:sldMk cId="2691737708" sldId="262"/>
            <ac:spMk id="8" creationId="{3C06EAFD-0C69-4B3B-BEA7-E7E11DDF9C43}"/>
          </ac:spMkLst>
        </pc:spChg>
        <pc:spChg chg="add">
          <ac:chgData name="GUTIERREZ GARCIA, JOSE DANIEL" userId="871bae63-9f6c-4150-a81b-49cb1b6d7576" providerId="ADAL" clId="{56898F0F-EBC8-4292-A9F5-F8C900082618}" dt="2022-05-08T22:57:59.668" v="44" actId="26606"/>
          <ac:spMkLst>
            <pc:docMk/>
            <pc:sldMk cId="2691737708" sldId="262"/>
            <ac:spMk id="10" creationId="{A4066C89-42FB-4624-9AFE-3A31B36491B5}"/>
          </ac:spMkLst>
        </pc:spChg>
        <pc:spChg chg="add">
          <ac:chgData name="GUTIERREZ GARCIA, JOSE DANIEL" userId="871bae63-9f6c-4150-a81b-49cb1b6d7576" providerId="ADAL" clId="{56898F0F-EBC8-4292-A9F5-F8C900082618}" dt="2022-05-08T22:57:59.668" v="44" actId="26606"/>
          <ac:spMkLst>
            <pc:docMk/>
            <pc:sldMk cId="2691737708" sldId="262"/>
            <ac:spMk id="12" creationId="{BA218FBC-B2D6-48CA-9289-C4110162EDAD}"/>
          </ac:spMkLst>
        </pc:spChg>
        <pc:spChg chg="add">
          <ac:chgData name="GUTIERREZ GARCIA, JOSE DANIEL" userId="871bae63-9f6c-4150-a81b-49cb1b6d7576" providerId="ADAL" clId="{56898F0F-EBC8-4292-A9F5-F8C900082618}" dt="2022-05-08T22:57:59.668" v="44" actId="26606"/>
          <ac:spMkLst>
            <pc:docMk/>
            <pc:sldMk cId="2691737708" sldId="262"/>
            <ac:spMk id="14" creationId="{2DED9084-49DA-4911-ACB7-5F9E4DEFA039}"/>
          </ac:spMkLst>
        </pc:spChg>
      </pc:sldChg>
      <pc:sldChg chg="addSp modSp mod setBg">
        <pc:chgData name="GUTIERREZ GARCIA, JOSE DANIEL" userId="871bae63-9f6c-4150-a81b-49cb1b6d7576" providerId="ADAL" clId="{56898F0F-EBC8-4292-A9F5-F8C900082618}" dt="2022-05-08T22:58:08.611" v="46" actId="123"/>
        <pc:sldMkLst>
          <pc:docMk/>
          <pc:sldMk cId="2835002134" sldId="263"/>
        </pc:sldMkLst>
        <pc:spChg chg="mo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2" creationId="{00000000-0000-0000-0000-000000000000}"/>
          </ac:spMkLst>
        </pc:spChg>
        <pc:spChg chg="mod">
          <ac:chgData name="GUTIERREZ GARCIA, JOSE DANIEL" userId="871bae63-9f6c-4150-a81b-49cb1b6d7576" providerId="ADAL" clId="{56898F0F-EBC8-4292-A9F5-F8C900082618}" dt="2022-05-08T22:58:08.611" v="46" actId="123"/>
          <ac:spMkLst>
            <pc:docMk/>
            <pc:sldMk cId="2835002134" sldId="263"/>
            <ac:spMk id="3" creationId="{00000000-0000-0000-0000-000000000000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8" creationId="{E009DD9B-5EE2-4C0D-8B2B-351C8C102205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10" creationId="{E720DB99-7745-4E75-9D96-AAB6D55C531E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12" creationId="{D68803C4-E159-4360-B7BB-74205C8F782D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14" creationId="{504B0465-3B07-49BF-BEA7-D81476246293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16" creationId="{49B7FFA5-14CB-4A4F-9BCC-CA3AA5D9D276}"/>
          </ac:spMkLst>
        </pc:spChg>
        <pc:spChg chg="add">
          <ac:chgData name="GUTIERREZ GARCIA, JOSE DANIEL" userId="871bae63-9f6c-4150-a81b-49cb1b6d7576" providerId="ADAL" clId="{56898F0F-EBC8-4292-A9F5-F8C900082618}" dt="2022-05-08T22:58:04.890" v="45" actId="26606"/>
          <ac:spMkLst>
            <pc:docMk/>
            <pc:sldMk cId="2835002134" sldId="263"/>
            <ac:spMk id="18" creationId="{04E48745-7512-4EC2-9E20-9092D12150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0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99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1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4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2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93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24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15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9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B766AD7-6330-4BA8-8798-5B7C31EF9B93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0743A2-C0AC-4859-B365-C13EF941B4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7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s.wikipedia.org/wiki/Ecuaci%C3%B3n_diferenc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prints.ucm.es/id/eprint/60026/" TargetMode="External"/><Relationship Id="rId4" Type="http://schemas.openxmlformats.org/officeDocument/2006/relationships/hyperlink" Target="http://www.scielo.org.co/scielo.php?pid=S1657-95342020000200009&amp;script=sci_arttext&amp;tlng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2" name="Oval 7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Red Regional de Vigilancia Genómica rastrea variantes del virus  SARS-CoV-2 en toda América Latina y el Caribe, informa la OPS - OPS/OMS |  Organización Panamericana de la Salud">
            <a:extLst>
              <a:ext uri="{FF2B5EF4-FFF2-40B4-BE49-F238E27FC236}">
                <a16:creationId xmlns:a16="http://schemas.microsoft.com/office/drawing/2014/main" id="{6D8DAE14-E993-4C0E-BC6A-6F01E6A31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MODELO SIR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 fontAlgn="base">
              <a:buFont typeface="Wingdings" pitchFamily="2" charset="2"/>
              <a:buChar char="§"/>
            </a:pPr>
            <a:r>
              <a:rPr lang="en-US" sz="1800"/>
              <a:t>Jorge Luis González de la Cerda​</a:t>
            </a:r>
          </a:p>
          <a:p>
            <a:pPr indent="-182880" fontAlgn="base">
              <a:buFont typeface="Wingdings" pitchFamily="2" charset="2"/>
              <a:buChar char="§"/>
            </a:pPr>
            <a:r>
              <a:rPr lang="en-US" sz="1800"/>
              <a:t>José Daniel Gutiérrez García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/>
              <a:t>José Carlos López Aguilar​</a:t>
            </a:r>
          </a:p>
          <a:p>
            <a:pPr indent="-182880">
              <a:buFont typeface="Wingdings" pitchFamily="2" charset="2"/>
              <a:buChar char="§"/>
            </a:pPr>
            <a:endParaRPr lang="en-US" sz="1800"/>
          </a:p>
        </p:txBody>
      </p:sp>
      <p:sp>
        <p:nvSpPr>
          <p:cNvPr id="1036" name="Rectangle 8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" name="Oval 8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38" name="Oval 8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4" descr="ITESO - Comunicado 24">
            <a:extLst>
              <a:ext uri="{FF2B5EF4-FFF2-40B4-BE49-F238E27FC236}">
                <a16:creationId xmlns:a16="http://schemas.microsoft.com/office/drawing/2014/main" id="{8D302808-E8D1-906B-A2FC-DA4F166A5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6" t="28558" r="17774" b="28558"/>
          <a:stretch/>
        </p:blipFill>
        <p:spPr bwMode="auto">
          <a:xfrm>
            <a:off x="-3" y="6436766"/>
            <a:ext cx="1921223" cy="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000"/>
              <a:t>Introducción</a:t>
            </a:r>
            <a:endParaRPr lang="es-MX" sz="4000"/>
          </a:p>
        </p:txBody>
      </p:sp>
      <p:pic>
        <p:nvPicPr>
          <p:cNvPr id="2050" name="Picture 2" descr="Seminario de investigación habilita inscripciones al módulo: Epidemiología  clínica y estadística. - S.C.A.R.E.">
            <a:extLst>
              <a:ext uri="{FF2B5EF4-FFF2-40B4-BE49-F238E27FC236}">
                <a16:creationId xmlns:a16="http://schemas.microsoft.com/office/drawing/2014/main" id="{F90B0D51-4167-0639-D0EE-4511B278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77900"/>
            <a:ext cx="5112461" cy="51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pPr algn="just"/>
            <a:r>
              <a:rPr lang="es-MX" sz="1800" dirty="0"/>
              <a:t>La epidemiología matemática modela la propagación de enfermedades infecciosas en una comunidad. Su objetivo es entender los mecanismos que hacen posible que se lleve a cabo dicha propagación. </a:t>
            </a:r>
            <a:r>
              <a:rPr lang="es-ES" sz="1800" dirty="0"/>
              <a:t>Gracias al modelo SIR que tiene su origen en el trabajo de </a:t>
            </a:r>
            <a:r>
              <a:rPr lang="es-ES" sz="1800" dirty="0" err="1"/>
              <a:t>Kermack</a:t>
            </a:r>
            <a:r>
              <a:rPr lang="es-ES" sz="1800" dirty="0"/>
              <a:t> y </a:t>
            </a:r>
            <a:r>
              <a:rPr lang="es-ES" sz="1800" dirty="0" err="1"/>
              <a:t>McKendrick</a:t>
            </a:r>
            <a:r>
              <a:rPr lang="es-ES" sz="1800" dirty="0"/>
              <a:t>, se puede caracterizar la evolución de una epidemia que se propaga mediante contagio entre los individuos de una población.</a:t>
            </a:r>
            <a:endParaRPr lang="es-MX" sz="1800" dirty="0"/>
          </a:p>
          <a:p>
            <a:pPr algn="just"/>
            <a:endParaRPr lang="es-MX" sz="18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08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ES" sz="4800">
                <a:solidFill>
                  <a:srgbClr val="FFFFFF"/>
                </a:solidFill>
              </a:rPr>
              <a:t>Objetivos</a:t>
            </a:r>
            <a:endParaRPr lang="es-MX" sz="480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/>
            <a:r>
              <a:rPr lang="es-ES" dirty="0"/>
              <a:t>Poner en práctica el conocimiento adquirido en el módulo 3 del curso.</a:t>
            </a:r>
            <a:endParaRPr lang="es-MX" dirty="0"/>
          </a:p>
          <a:p>
            <a:pPr algn="just"/>
            <a:r>
              <a:rPr lang="es-ES" dirty="0"/>
              <a:t>Hacer uso del modelo para relacionar las variaciones de las tres poblaciones (Susceptible, Infectada y Recuperada) a través de la tasa de infección y el período infeccioso promedio.</a:t>
            </a:r>
            <a:endParaRPr lang="es-MX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45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sz="4400"/>
              <a:t> ¿Que es el modelo SIR?</a:t>
            </a:r>
            <a:endParaRPr lang="es-MX" sz="4400"/>
          </a:p>
        </p:txBody>
      </p:sp>
      <p:pic>
        <p:nvPicPr>
          <p:cNvPr id="4" name="Imagen 3" descr="Un dibujo de un perro&#10;&#10;Descripción generada automáticamente con confianza med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726616"/>
            <a:ext cx="3722101" cy="341502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Es un modelo que relaciona las variaciones de las tres poblaciones a través de la tasa de infección y el período infeccioso promedio.</a:t>
            </a:r>
            <a:endParaRPr lang="es-MX" dirty="0"/>
          </a:p>
          <a:p>
            <a:pPr algn="just"/>
            <a:r>
              <a:rPr lang="es-ES" dirty="0"/>
              <a:t>En el modelo SIR, existen tres grupos compartimentados:</a:t>
            </a:r>
          </a:p>
          <a:p>
            <a:pPr algn="just"/>
            <a:r>
              <a:rPr lang="es-ES" b="1" dirty="0"/>
              <a:t>Población susceptible</a:t>
            </a:r>
            <a:r>
              <a:rPr lang="es-ES" dirty="0"/>
              <a:t> (S), individuos que puede ser infectada si es expuesta al agente infeccioso.</a:t>
            </a:r>
          </a:p>
          <a:p>
            <a:pPr algn="just"/>
            <a:r>
              <a:rPr lang="es-ES" b="1" dirty="0"/>
              <a:t>Población infectada</a:t>
            </a:r>
            <a:r>
              <a:rPr lang="es-ES" dirty="0"/>
              <a:t> (I), individuos que están infectados en un momento dado y pueden transmitir la infección </a:t>
            </a:r>
          </a:p>
          <a:p>
            <a:pPr algn="just"/>
            <a:r>
              <a:rPr lang="es-ES" b="1" dirty="0"/>
              <a:t>Población recuperada y fallecidos</a:t>
            </a:r>
            <a:r>
              <a:rPr lang="es-ES" dirty="0"/>
              <a:t> (R), individuos que son inmunes a la infección (o fallecidos)</a:t>
            </a:r>
          </a:p>
          <a:p>
            <a:pPr algn="just"/>
            <a:endParaRPr lang="es-MX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17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Ecuación de Sir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SIR viene dado por las siguientes </a:t>
            </a:r>
            <a:r>
              <a:rPr lang="es-ES" u="sng" dirty="0">
                <a:hlinkClick r:id="rId2"/>
              </a:rPr>
              <a:t>ecuaciones diferenciales</a:t>
            </a:r>
            <a:r>
              <a:rPr lang="es-ES" dirty="0"/>
              <a:t>: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26" y="3411537"/>
            <a:ext cx="2213203" cy="2294671"/>
          </a:xfrm>
          <a:prstGeom prst="rect">
            <a:avLst/>
          </a:prstGeom>
        </p:spPr>
      </p:pic>
      <p:sp>
        <p:nvSpPr>
          <p:cNvPr id="10" name="AutoShape 8" descr="\scriptstyle \beta"/>
          <p:cNvSpPr>
            <a:spLocks noChangeAspect="1" noChangeArrowheads="1"/>
          </p:cNvSpPr>
          <p:nvPr/>
        </p:nvSpPr>
        <p:spPr bwMode="auto">
          <a:xfrm>
            <a:off x="1719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9" descr="{\displaystyle \scriptstyle \gamma }"/>
          <p:cNvSpPr>
            <a:spLocks noChangeAspect="1" noChangeArrowheads="1"/>
          </p:cNvSpPr>
          <p:nvPr/>
        </p:nvSpPr>
        <p:spPr bwMode="auto">
          <a:xfrm>
            <a:off x="3300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4461803" y="3400605"/>
            <a:ext cx="4603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  <a:cs typeface="Arial" panose="020B0604020202020204" pitchFamily="34" charset="0"/>
              </a:rPr>
              <a:t>Aquí, la tasa de transmisión</a:t>
            </a:r>
            <a:r>
              <a:rPr lang="es-ES" sz="2400" dirty="0"/>
              <a:t> </a:t>
            </a:r>
            <a:r>
              <a:rPr lang="el-GR" sz="2400" b="1" dirty="0"/>
              <a:t>β</a:t>
            </a:r>
            <a:r>
              <a:rPr lang="es-ES" sz="2400" b="1" dirty="0"/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400" dirty="0">
                <a:latin typeface="+mj-lt"/>
                <a:cs typeface="Arial" panose="020B0604020202020204" pitchFamily="34" charset="0"/>
              </a:rPr>
              <a:t>la tasa de recuperacíon</a:t>
            </a:r>
            <a:r>
              <a:rPr lang="es-ES" sz="2400" b="1" dirty="0"/>
              <a:t> </a:t>
            </a:r>
            <a:r>
              <a:rPr lang="el-GR" sz="2400" dirty="0"/>
              <a:t>γ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La población total es: N = S + I + R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644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Resultados</a:t>
            </a:r>
          </a:p>
        </p:txBody>
      </p:sp>
      <p:pic>
        <p:nvPicPr>
          <p:cNvPr id="4" name="Marcador de contenido 3" descr="Gráfico, Gráfico de líneas&#10;&#10;Descripción generada automáticamente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r="2551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obtuvimos</a:t>
            </a:r>
            <a:r>
              <a:rPr lang="en-US" dirty="0"/>
              <a:t> la </a:t>
            </a:r>
            <a:r>
              <a:rPr lang="en-US" dirty="0" err="1"/>
              <a:t>gráfica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en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se da la mayor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contagio</a:t>
            </a:r>
            <a:r>
              <a:rPr lang="en-US" dirty="0"/>
              <a:t> y la </a:t>
            </a:r>
            <a:r>
              <a:rPr lang="en-US" dirty="0" err="1"/>
              <a:t>recuperación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población.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s-ES" sz="4800">
                <a:solidFill>
                  <a:srgbClr val="FFFFFF"/>
                </a:solidFill>
              </a:rPr>
              <a:t>Conclusiones</a:t>
            </a:r>
            <a:endParaRPr lang="es-MX" sz="480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algn="just"/>
            <a:r>
              <a:rPr lang="es-ES" sz="1800" dirty="0"/>
              <a:t>Un sistema de salud con una buen organización, que se encuentre preparado para distintas situaciones de peligro y actualizado es una gran ventaja e importante para que los gobiernos puedan aprovechar las potencialidades de los modelos epidemiológicos. </a:t>
            </a:r>
          </a:p>
          <a:p>
            <a:pPr algn="just"/>
            <a:r>
              <a:rPr lang="es-ES" sz="1800" dirty="0"/>
              <a:t>La calidad en la estimación de parámetros depende en gran medida de la calidad de los datos que el sistema de salud pueda proporcionar.</a:t>
            </a:r>
          </a:p>
          <a:p>
            <a:pPr algn="just"/>
            <a:endParaRPr lang="es-MX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3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(2020). </a:t>
            </a:r>
            <a:r>
              <a:rPr lang="es-MX" dirty="0"/>
              <a:t>Modelos matemáticos. Disponible en: </a:t>
            </a:r>
            <a:r>
              <a:rPr lang="es-MX" b="1" dirty="0">
                <a:hlinkClick r:id="rId4"/>
              </a:rPr>
              <a:t>http://www.scielo.org.co/scielo.php?pid=S1657-95342020000200009&amp;script=sci_arttext&amp;tlng=es</a:t>
            </a:r>
            <a:r>
              <a:rPr lang="es-MX" b="1" dirty="0"/>
              <a:t> </a:t>
            </a:r>
            <a:r>
              <a:rPr lang="es-ES" dirty="0"/>
              <a:t>.[Consultado el 5 de abril de 2022, a las 18:24 </a:t>
            </a:r>
            <a:r>
              <a:rPr lang="es-ES" dirty="0" err="1"/>
              <a:t>hrs</a:t>
            </a:r>
            <a:r>
              <a:rPr lang="es-ES" dirty="0"/>
              <a:t>.]​</a:t>
            </a:r>
          </a:p>
          <a:p>
            <a:pPr algn="just"/>
            <a:r>
              <a:rPr lang="es-MX" dirty="0"/>
              <a:t>Martín Barroso, Víctor. (2020). </a:t>
            </a:r>
            <a:r>
              <a:rPr lang="es-ES" dirty="0"/>
              <a:t>Una breve introducción al modelo SIR</a:t>
            </a:r>
            <a:r>
              <a:rPr lang="es-MX" dirty="0"/>
              <a:t>. Disponible en: </a:t>
            </a:r>
            <a:r>
              <a:rPr lang="es-MX" dirty="0">
                <a:hlinkClick r:id="rId5"/>
              </a:rPr>
              <a:t>https://eprints.ucm.es/id/eprint/60026/</a:t>
            </a:r>
            <a:r>
              <a:rPr lang="es-MX" dirty="0"/>
              <a:t> .[</a:t>
            </a:r>
            <a:r>
              <a:rPr lang="es-ES" dirty="0"/>
              <a:t>Consultado el 5 de abril de 2022, a las 19:00 </a:t>
            </a:r>
            <a:r>
              <a:rPr lang="es-ES" dirty="0" err="1"/>
              <a:t>hrs</a:t>
            </a:r>
            <a:r>
              <a:rPr lang="es-ES" dirty="0"/>
              <a:t>.]​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0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744</TotalTime>
  <Words>455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Letras en madera</vt:lpstr>
      <vt:lpstr>MODELO SIR</vt:lpstr>
      <vt:lpstr>Introducción</vt:lpstr>
      <vt:lpstr>Objetivos</vt:lpstr>
      <vt:lpstr> ¿Que es el modelo SIR?</vt:lpstr>
      <vt:lpstr>Ecuación de Sir</vt:lpstr>
      <vt:lpstr>Resultados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SIR</dc:title>
  <dc:creator>LOPEZ AGUILAR, JOSE CARLOS</dc:creator>
  <cp:lastModifiedBy>GUTIERREZ GARCIA, JOSE DANIEL</cp:lastModifiedBy>
  <cp:revision>12</cp:revision>
  <dcterms:created xsi:type="dcterms:W3CDTF">2022-05-08T07:25:10Z</dcterms:created>
  <dcterms:modified xsi:type="dcterms:W3CDTF">2022-05-08T22:59:46Z</dcterms:modified>
</cp:coreProperties>
</file>