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7924"/>
            <a:ext cx="10104120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1811782"/>
            <a:ext cx="5000625" cy="280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8" y="1282649"/>
            <a:ext cx="8752840" cy="2074545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algn="ctr" marL="12700" marR="5080" indent="1270">
              <a:lnSpc>
                <a:spcPct val="90000"/>
              </a:lnSpc>
              <a:spcBef>
                <a:spcPts val="675"/>
              </a:spcBef>
            </a:pPr>
            <a:r>
              <a:rPr dirty="0" sz="4800" spc="-10"/>
              <a:t>Procesamiento</a:t>
            </a:r>
            <a:r>
              <a:rPr dirty="0" sz="4800" spc="-130"/>
              <a:t> </a:t>
            </a:r>
            <a:r>
              <a:rPr dirty="0" sz="4800"/>
              <a:t>de</a:t>
            </a:r>
            <a:r>
              <a:rPr dirty="0" sz="4800" spc="-114"/>
              <a:t> </a:t>
            </a:r>
            <a:r>
              <a:rPr dirty="0" sz="4800"/>
              <a:t>datos</a:t>
            </a:r>
            <a:r>
              <a:rPr dirty="0" sz="4800" spc="-114"/>
              <a:t> </a:t>
            </a:r>
            <a:r>
              <a:rPr dirty="0" sz="4800" spc="-25"/>
              <a:t>del </a:t>
            </a:r>
            <a:r>
              <a:rPr dirty="0" sz="4800"/>
              <a:t>Reboiler</a:t>
            </a:r>
            <a:r>
              <a:rPr dirty="0" sz="4800" spc="-120"/>
              <a:t> </a:t>
            </a:r>
            <a:r>
              <a:rPr dirty="0" sz="4800"/>
              <a:t>en</a:t>
            </a:r>
            <a:r>
              <a:rPr dirty="0" sz="4800" spc="-125"/>
              <a:t> </a:t>
            </a:r>
            <a:r>
              <a:rPr dirty="0" sz="4800"/>
              <a:t>la</a:t>
            </a:r>
            <a:r>
              <a:rPr dirty="0" sz="4800" spc="-120"/>
              <a:t> </a:t>
            </a:r>
            <a:r>
              <a:rPr dirty="0" sz="4800"/>
              <a:t>planta</a:t>
            </a:r>
            <a:r>
              <a:rPr dirty="0" sz="4800" spc="-125"/>
              <a:t> </a:t>
            </a:r>
            <a:r>
              <a:rPr dirty="0" sz="4800"/>
              <a:t>de</a:t>
            </a:r>
            <a:r>
              <a:rPr dirty="0" sz="4800" spc="-114"/>
              <a:t> </a:t>
            </a:r>
            <a:r>
              <a:rPr dirty="0" sz="4800" spc="-10"/>
              <a:t>generación </a:t>
            </a:r>
            <a:r>
              <a:rPr dirty="0" sz="4800"/>
              <a:t>de</a:t>
            </a:r>
            <a:r>
              <a:rPr dirty="0" sz="4800" spc="-55"/>
              <a:t> </a:t>
            </a:r>
            <a:r>
              <a:rPr dirty="0" sz="4800"/>
              <a:t>Dióxido</a:t>
            </a:r>
            <a:r>
              <a:rPr dirty="0" sz="4800" spc="-45"/>
              <a:t> </a:t>
            </a:r>
            <a:r>
              <a:rPr dirty="0" sz="4800"/>
              <a:t>de</a:t>
            </a:r>
            <a:r>
              <a:rPr dirty="0" sz="4800" spc="-40"/>
              <a:t> </a:t>
            </a:r>
            <a:r>
              <a:rPr dirty="0" sz="4800" spc="-10"/>
              <a:t>Cloro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1853310" y="4424578"/>
            <a:ext cx="3362325" cy="167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970" marR="384175" indent="699770">
              <a:lnSpc>
                <a:spcPct val="113700"/>
              </a:lnSpc>
              <a:spcBef>
                <a:spcPts val="100"/>
              </a:spcBef>
            </a:pP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Integrantes: </a:t>
            </a:r>
            <a:r>
              <a:rPr dirty="0" sz="1900">
                <a:solidFill>
                  <a:srgbClr val="0D2841"/>
                </a:solidFill>
                <a:latin typeface="Calibri"/>
                <a:cs typeface="Calibri"/>
              </a:rPr>
              <a:t>Milovan</a:t>
            </a:r>
            <a:r>
              <a:rPr dirty="0" sz="1900" spc="-7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Bustamante</a:t>
            </a:r>
            <a:r>
              <a:rPr dirty="0" sz="1900" spc="-80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0D2841"/>
                </a:solidFill>
                <a:latin typeface="Calibri"/>
                <a:cs typeface="Calibri"/>
              </a:rPr>
              <a:t>Leiva</a:t>
            </a:r>
            <a:endParaRPr sz="1900">
              <a:latin typeface="Calibri"/>
              <a:cs typeface="Calibri"/>
            </a:endParaRPr>
          </a:p>
          <a:p>
            <a:pPr algn="ctr" marL="1905">
              <a:lnSpc>
                <a:spcPct val="100000"/>
              </a:lnSpc>
              <a:spcBef>
                <a:spcPts val="310"/>
              </a:spcBef>
            </a:pPr>
            <a:r>
              <a:rPr dirty="0" sz="1900">
                <a:solidFill>
                  <a:srgbClr val="0D2841"/>
                </a:solidFill>
                <a:latin typeface="Calibri"/>
                <a:cs typeface="Calibri"/>
              </a:rPr>
              <a:t>José</a:t>
            </a:r>
            <a:r>
              <a:rPr dirty="0" sz="1900" spc="-4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0D2841"/>
                </a:solidFill>
                <a:latin typeface="Calibri"/>
                <a:cs typeface="Calibri"/>
              </a:rPr>
              <a:t>Illanes</a:t>
            </a:r>
            <a:r>
              <a:rPr dirty="0" sz="1900" spc="-30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0D2841"/>
                </a:solidFill>
                <a:latin typeface="Calibri"/>
                <a:cs typeface="Calibri"/>
              </a:rPr>
              <a:t>Baez</a:t>
            </a:r>
            <a:endParaRPr sz="1900">
              <a:latin typeface="Calibri"/>
              <a:cs typeface="Calibri"/>
            </a:endParaRPr>
          </a:p>
          <a:p>
            <a:pPr algn="ctr" marL="2540">
              <a:lnSpc>
                <a:spcPct val="100000"/>
              </a:lnSpc>
              <a:spcBef>
                <a:spcPts val="325"/>
              </a:spcBef>
            </a:pP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Carrera:</a:t>
            </a:r>
            <a:r>
              <a:rPr dirty="0" sz="1900" spc="-4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Ing.Mant.Ind</a:t>
            </a:r>
            <a:endParaRPr sz="1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Asignatura:</a:t>
            </a:r>
            <a:r>
              <a:rPr dirty="0" sz="1900" spc="-30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Computación</a:t>
            </a:r>
            <a:r>
              <a:rPr dirty="0" sz="1900" spc="-25">
                <a:solidFill>
                  <a:srgbClr val="0D2841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0D2841"/>
                </a:solidFill>
                <a:latin typeface="Calibri"/>
                <a:cs typeface="Calibri"/>
              </a:rPr>
              <a:t>aplicada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Letra</a:t>
            </a:r>
            <a:r>
              <a:rPr dirty="0" spc="-85"/>
              <a:t> </a:t>
            </a:r>
            <a:r>
              <a:rPr dirty="0"/>
              <a:t>a)</a:t>
            </a:r>
            <a:r>
              <a:rPr dirty="0" spc="-80"/>
              <a:t> </a:t>
            </a:r>
            <a:r>
              <a:rPr dirty="0"/>
              <a:t>Filtrar</a:t>
            </a:r>
            <a:r>
              <a:rPr dirty="0" spc="-70"/>
              <a:t> </a:t>
            </a:r>
            <a:r>
              <a:rPr dirty="0" spc="-10"/>
              <a:t>parámetros</a:t>
            </a:r>
            <a:r>
              <a:rPr dirty="0" spc="-100"/>
              <a:t> </a:t>
            </a:r>
            <a:r>
              <a:rPr dirty="0"/>
              <a:t>en</a:t>
            </a:r>
            <a:r>
              <a:rPr dirty="0" spc="-85"/>
              <a:t> </a:t>
            </a:r>
            <a:r>
              <a:rPr dirty="0"/>
              <a:t>función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25"/>
              <a:t>la </a:t>
            </a:r>
            <a:r>
              <a:rPr dirty="0" spc="-10"/>
              <a:t>conductividad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92323"/>
            <a:ext cx="5181600" cy="28178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972685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filtran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posibles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la </a:t>
            </a:r>
            <a:r>
              <a:rPr dirty="0" sz="2000" spc="-10">
                <a:latin typeface="Calibri"/>
                <a:cs typeface="Calibri"/>
              </a:rPr>
              <a:t>conductividad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aquellos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son </a:t>
            </a:r>
            <a:r>
              <a:rPr dirty="0" sz="2000">
                <a:latin typeface="Calibri"/>
                <a:cs typeface="Calibri"/>
              </a:rPr>
              <a:t>menores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igual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12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microSiemens/cms.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Esto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ocupando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Filter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Rows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852" y="3037332"/>
            <a:ext cx="3221170" cy="28407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Resample</a:t>
            </a:r>
            <a:r>
              <a:rPr dirty="0" spc="-120"/>
              <a:t> </a:t>
            </a:r>
            <a:r>
              <a:rPr dirty="0"/>
              <a:t>data</a:t>
            </a:r>
            <a:r>
              <a:rPr dirty="0" spc="-105"/>
              <a:t> </a:t>
            </a:r>
            <a:r>
              <a:rPr dirty="0" spc="-10"/>
              <a:t>reboiler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455164"/>
            <a:ext cx="5181600" cy="309219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965065" cy="880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Debido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tasa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muestreo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2 </a:t>
            </a:r>
            <a:r>
              <a:rPr dirty="0" sz="2000">
                <a:latin typeface="Calibri"/>
                <a:cs typeface="Calibri"/>
              </a:rPr>
              <a:t>horas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(120T),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herramienta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Resample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se </a:t>
            </a:r>
            <a:r>
              <a:rPr dirty="0" sz="2000">
                <a:latin typeface="Calibri"/>
                <a:cs typeface="Calibri"/>
              </a:rPr>
              <a:t>agrupan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estos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lapsos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tiempo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3278150"/>
            <a:ext cx="5229565" cy="22638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Agregar</a:t>
            </a:r>
            <a:r>
              <a:rPr dirty="0" spc="-95"/>
              <a:t> </a:t>
            </a:r>
            <a:r>
              <a:rPr dirty="0"/>
              <a:t>resampling</a:t>
            </a:r>
            <a:r>
              <a:rPr dirty="0" spc="-110"/>
              <a:t> </a:t>
            </a:r>
            <a:r>
              <a:rPr dirty="0"/>
              <a:t>a</a:t>
            </a:r>
            <a:r>
              <a:rPr dirty="0" spc="-90"/>
              <a:t> </a:t>
            </a:r>
            <a:r>
              <a:rPr dirty="0"/>
              <a:t>la</a:t>
            </a:r>
            <a:r>
              <a:rPr dirty="0" spc="-95"/>
              <a:t> </a:t>
            </a:r>
            <a:r>
              <a:rPr dirty="0" spc="-20"/>
              <a:t>data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410967"/>
            <a:ext cx="5181600" cy="318058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895850" cy="197738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Siempre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después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Resample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hay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Aggregate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añadir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data </a:t>
            </a:r>
            <a:r>
              <a:rPr dirty="0" sz="2000">
                <a:latin typeface="Calibri"/>
                <a:cs typeface="Calibri"/>
              </a:rPr>
              <a:t>ajustada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resample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nuestro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DataFrame.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selecciona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median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debido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25">
                <a:latin typeface="Calibri"/>
                <a:cs typeface="Calibri"/>
              </a:rPr>
              <a:t> el </a:t>
            </a:r>
            <a:r>
              <a:rPr dirty="0" sz="2000" spc="-10">
                <a:latin typeface="Calibri"/>
                <a:cs typeface="Calibri"/>
              </a:rPr>
              <a:t>parámetro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menos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sensible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valores </a:t>
            </a:r>
            <a:r>
              <a:rPr dirty="0" sz="2000">
                <a:latin typeface="Calibri"/>
                <a:cs typeface="Calibri"/>
              </a:rPr>
              <a:t>extremos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nuestra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data.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Donde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tiene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un </a:t>
            </a:r>
            <a:r>
              <a:rPr dirty="0" sz="2000">
                <a:latin typeface="Calibri"/>
                <a:cs typeface="Calibri"/>
              </a:rPr>
              <a:t>22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%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fallas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2156" y="4128898"/>
            <a:ext cx="3914775" cy="185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Reboiler</a:t>
            </a:r>
            <a:r>
              <a:rPr dirty="0" spc="-95"/>
              <a:t> </a:t>
            </a:r>
            <a:r>
              <a:rPr dirty="0" spc="-10"/>
              <a:t>depurado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55" y="1825751"/>
            <a:ext cx="5123688" cy="43510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750435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just" marL="239395" marR="5080" indent="-226695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Finalmente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crea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archivo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depurado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.csv </a:t>
            </a:r>
            <a:r>
              <a:rPr dirty="0" sz="2000" spc="-2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“write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csv”,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envia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una </a:t>
            </a:r>
            <a:r>
              <a:rPr dirty="0" sz="2000" spc="-25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carpeta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nombre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dirty="0" sz="2000" spc="-10">
                <a:latin typeface="Calibri"/>
                <a:cs typeface="Calibri"/>
              </a:rPr>
              <a:t>“Reboiler_Depurado.csv”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Segunda</a:t>
            </a:r>
            <a:r>
              <a:rPr dirty="0" spc="-120"/>
              <a:t> </a:t>
            </a:r>
            <a:r>
              <a:rPr dirty="0"/>
              <a:t>parte:</a:t>
            </a:r>
            <a:r>
              <a:rPr dirty="0" spc="-90"/>
              <a:t> </a:t>
            </a:r>
            <a:r>
              <a:rPr dirty="0"/>
              <a:t>archivo</a:t>
            </a:r>
            <a:r>
              <a:rPr dirty="0" spc="-100"/>
              <a:t> </a:t>
            </a:r>
            <a:r>
              <a:rPr dirty="0"/>
              <a:t>NPZ</a:t>
            </a:r>
            <a:r>
              <a:rPr dirty="0" spc="-90"/>
              <a:t> </a:t>
            </a:r>
            <a:r>
              <a:rPr dirty="0"/>
              <a:t>con</a:t>
            </a:r>
            <a:r>
              <a:rPr dirty="0" spc="-90"/>
              <a:t> </a:t>
            </a:r>
            <a:r>
              <a:rPr dirty="0"/>
              <a:t>ventanas</a:t>
            </a:r>
            <a:r>
              <a:rPr dirty="0" spc="-100"/>
              <a:t> </a:t>
            </a:r>
            <a:r>
              <a:rPr dirty="0" spc="-25"/>
              <a:t>de </a:t>
            </a:r>
            <a:r>
              <a:rPr dirty="0" spc="-10"/>
              <a:t>tiempo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595" y="1825751"/>
            <a:ext cx="7187183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Abrir</a:t>
            </a:r>
            <a:r>
              <a:rPr dirty="0" spc="-125"/>
              <a:t> </a:t>
            </a:r>
            <a:r>
              <a:rPr dirty="0"/>
              <a:t>archivo</a:t>
            </a:r>
            <a:r>
              <a:rPr dirty="0" spc="-130"/>
              <a:t> </a:t>
            </a:r>
            <a:r>
              <a:rPr dirty="0" spc="-25"/>
              <a:t>csv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49651"/>
            <a:ext cx="5181600" cy="29032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913630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CSV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leemos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archivo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que </a:t>
            </a:r>
            <a:r>
              <a:rPr dirty="0" sz="2000">
                <a:latin typeface="Calibri"/>
                <a:cs typeface="Calibri"/>
              </a:rPr>
              <a:t>creamos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etapa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colocando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su </a:t>
            </a:r>
            <a:r>
              <a:rPr dirty="0" sz="2000">
                <a:latin typeface="Calibri"/>
                <a:cs typeface="Calibri"/>
              </a:rPr>
              <a:t>dirección,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header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0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tenga encabezados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numéricos.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Reconfigurar</a:t>
            </a:r>
            <a:r>
              <a:rPr dirty="0" spc="-150"/>
              <a:t> </a:t>
            </a:r>
            <a:r>
              <a:rPr dirty="0" spc="-2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32" y="1825751"/>
            <a:ext cx="4809524" cy="43510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726940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Dtypes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reconfiguran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las </a:t>
            </a:r>
            <a:r>
              <a:rPr dirty="0" sz="2000">
                <a:latin typeface="Calibri"/>
                <a:cs typeface="Calibri"/>
              </a:rPr>
              <a:t>variables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cada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elemento,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donde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fecha </a:t>
            </a:r>
            <a:r>
              <a:rPr dirty="0" sz="2000">
                <a:latin typeface="Calibri"/>
                <a:cs typeface="Calibri"/>
              </a:rPr>
              <a:t>queda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datetime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demás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en </a:t>
            </a:r>
            <a:r>
              <a:rPr dirty="0" sz="2000" spc="-10">
                <a:latin typeface="Calibri"/>
                <a:cs typeface="Calibri"/>
              </a:rPr>
              <a:t>numeric.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Reestablecer</a:t>
            </a:r>
            <a:r>
              <a:rPr dirty="0" spc="-140"/>
              <a:t> </a:t>
            </a:r>
            <a:r>
              <a:rPr dirty="0"/>
              <a:t>fecha</a:t>
            </a:r>
            <a:r>
              <a:rPr dirty="0" spc="-120"/>
              <a:t> </a:t>
            </a:r>
            <a:r>
              <a:rPr dirty="0"/>
              <a:t>como</a:t>
            </a:r>
            <a:r>
              <a:rPr dirty="0" spc="-110"/>
              <a:t> </a:t>
            </a:r>
            <a:r>
              <a:rPr dirty="0" spc="-10"/>
              <a:t>índice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622804"/>
            <a:ext cx="5181600" cy="27569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6539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Index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deja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Fecha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índice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Asignar</a:t>
            </a:r>
            <a:r>
              <a:rPr dirty="0" spc="-80"/>
              <a:t> </a:t>
            </a:r>
            <a:r>
              <a:rPr dirty="0"/>
              <a:t>ejes</a:t>
            </a:r>
            <a:r>
              <a:rPr dirty="0" spc="-105"/>
              <a:t> </a:t>
            </a:r>
            <a:r>
              <a:rPr dirty="0"/>
              <a:t>para</a:t>
            </a:r>
            <a:r>
              <a:rPr dirty="0" spc="-95"/>
              <a:t> </a:t>
            </a:r>
            <a:r>
              <a:rPr dirty="0"/>
              <a:t>ventanas</a:t>
            </a:r>
            <a:r>
              <a:rPr dirty="0" spc="-100"/>
              <a:t> </a:t>
            </a:r>
            <a:r>
              <a:rPr dirty="0"/>
              <a:t>de</a:t>
            </a:r>
            <a:r>
              <a:rPr dirty="0" spc="-95"/>
              <a:t> </a:t>
            </a:r>
            <a:r>
              <a:rPr dirty="0" spc="-10"/>
              <a:t>tiempo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044" y="2170176"/>
            <a:ext cx="5181600" cy="15697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834255" cy="880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Drop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elimina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apartado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estado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conectividad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sensores,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para </a:t>
            </a:r>
            <a:r>
              <a:rPr dirty="0" sz="2000">
                <a:latin typeface="Calibri"/>
                <a:cs typeface="Calibri"/>
              </a:rPr>
              <a:t>formar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eje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sensores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51828" y="4368165"/>
            <a:ext cx="4980940" cy="8801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selecciona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apartado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estado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eje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formar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ventanas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tiempo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963" y="4381500"/>
            <a:ext cx="5440680" cy="14264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Formar</a:t>
            </a:r>
            <a:r>
              <a:rPr dirty="0" spc="-90"/>
              <a:t> </a:t>
            </a:r>
            <a:r>
              <a:rPr dirty="0"/>
              <a:t>las</a:t>
            </a:r>
            <a:r>
              <a:rPr dirty="0" spc="-90"/>
              <a:t> </a:t>
            </a:r>
            <a:r>
              <a:rPr dirty="0"/>
              <a:t>ventanas</a:t>
            </a:r>
            <a:r>
              <a:rPr dirty="0" spc="-95"/>
              <a:t> </a:t>
            </a:r>
            <a:r>
              <a:rPr dirty="0"/>
              <a:t>de</a:t>
            </a:r>
            <a:r>
              <a:rPr dirty="0" spc="-90"/>
              <a:t> </a:t>
            </a:r>
            <a:r>
              <a:rPr dirty="0" spc="-10"/>
              <a:t>tiempo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116"/>
            <a:ext cx="4319016" cy="29580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987925" cy="28003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10">
                <a:latin typeface="Calibri"/>
                <a:cs typeface="Calibri"/>
              </a:rPr>
              <a:t> Normal/Anormal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Split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forman </a:t>
            </a:r>
            <a:r>
              <a:rPr dirty="0" sz="2000">
                <a:latin typeface="Calibri"/>
                <a:cs typeface="Calibri"/>
              </a:rPr>
              <a:t>las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ventanas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tiempo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toman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eje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eje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formados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anteriormente,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así </a:t>
            </a:r>
            <a:r>
              <a:rPr dirty="0" sz="2000">
                <a:latin typeface="Calibri"/>
                <a:cs typeface="Calibri"/>
              </a:rPr>
              <a:t>entrenar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algoritmo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permitirle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testear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los </a:t>
            </a:r>
            <a:r>
              <a:rPr dirty="0" sz="2000">
                <a:latin typeface="Calibri"/>
                <a:cs typeface="Calibri"/>
              </a:rPr>
              <a:t>valores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entregados.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este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tomo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una </a:t>
            </a:r>
            <a:r>
              <a:rPr dirty="0" sz="2000" spc="-10">
                <a:latin typeface="Calibri"/>
                <a:cs typeface="Calibri"/>
              </a:rPr>
              <a:t>ventana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84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horas,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cual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“largo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241300" marR="226060">
              <a:lnSpc>
                <a:spcPct val="90000"/>
              </a:lnSpc>
            </a:pPr>
            <a:r>
              <a:rPr dirty="0" sz="2000">
                <a:latin typeface="Calibri"/>
                <a:cs typeface="Calibri"/>
              </a:rPr>
              <a:t>horas”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toman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cada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horas,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en </a:t>
            </a:r>
            <a:r>
              <a:rPr dirty="0" sz="2000">
                <a:latin typeface="Calibri"/>
                <a:cs typeface="Calibri"/>
              </a:rPr>
              <a:t>un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ancho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42,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quiere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que </a:t>
            </a:r>
            <a:r>
              <a:rPr dirty="0" sz="2000">
                <a:latin typeface="Calibri"/>
                <a:cs typeface="Calibri"/>
              </a:rPr>
              <a:t>cada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horas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84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horas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obtiene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una </a:t>
            </a:r>
            <a:r>
              <a:rPr dirty="0" sz="2000" spc="-10">
                <a:latin typeface="Calibri"/>
                <a:cs typeface="Calibri"/>
              </a:rPr>
              <a:t>ventana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42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registros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Primera</a:t>
            </a:r>
            <a:r>
              <a:rPr dirty="0" spc="-95"/>
              <a:t> </a:t>
            </a:r>
            <a:r>
              <a:rPr dirty="0"/>
              <a:t>parte:</a:t>
            </a:r>
            <a:r>
              <a:rPr dirty="0" spc="-95"/>
              <a:t> </a:t>
            </a:r>
            <a:r>
              <a:rPr dirty="0"/>
              <a:t>depurar</a:t>
            </a:r>
            <a:r>
              <a:rPr dirty="0" spc="-135"/>
              <a:t> </a:t>
            </a:r>
            <a:r>
              <a:rPr dirty="0" spc="-10"/>
              <a:t>Reboiler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9" y="1836420"/>
            <a:ext cx="6949440" cy="47411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Lectura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/>
              <a:t>la</a:t>
            </a:r>
            <a:r>
              <a:rPr dirty="0" spc="-45"/>
              <a:t> </a:t>
            </a:r>
            <a:r>
              <a:rPr dirty="0" spc="-10"/>
              <a:t>ventana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Nuestro</a:t>
            </a:r>
            <a:r>
              <a:rPr dirty="0" spc="-45"/>
              <a:t> </a:t>
            </a:r>
            <a:r>
              <a:rPr dirty="0"/>
              <a:t>eje</a:t>
            </a:r>
            <a:r>
              <a:rPr dirty="0" spc="-40"/>
              <a:t> </a:t>
            </a:r>
            <a:r>
              <a:rPr dirty="0"/>
              <a:t>Y</a:t>
            </a:r>
            <a:r>
              <a:rPr dirty="0" spc="-50"/>
              <a:t> </a:t>
            </a:r>
            <a:r>
              <a:rPr dirty="0"/>
              <a:t>nos</a:t>
            </a:r>
            <a:r>
              <a:rPr dirty="0" spc="-50"/>
              <a:t> </a:t>
            </a:r>
            <a:r>
              <a:rPr dirty="0" spc="-10"/>
              <a:t>muestra</a:t>
            </a:r>
            <a:r>
              <a:rPr dirty="0" spc="-35"/>
              <a:t> </a:t>
            </a:r>
            <a:r>
              <a:rPr dirty="0"/>
              <a:t>los</a:t>
            </a:r>
            <a:r>
              <a:rPr dirty="0" spc="-50"/>
              <a:t> </a:t>
            </a:r>
            <a:r>
              <a:rPr dirty="0"/>
              <a:t>sensores,</a:t>
            </a:r>
            <a:r>
              <a:rPr dirty="0" spc="-35"/>
              <a:t> </a:t>
            </a:r>
            <a:r>
              <a:rPr dirty="0"/>
              <a:t>y</a:t>
            </a:r>
            <a:r>
              <a:rPr dirty="0" spc="-40"/>
              <a:t> </a:t>
            </a:r>
            <a:r>
              <a:rPr dirty="0" spc="-25"/>
              <a:t>con </a:t>
            </a:r>
            <a:r>
              <a:rPr dirty="0"/>
              <a:t>la</a:t>
            </a:r>
            <a:r>
              <a:rPr dirty="0" spc="-50"/>
              <a:t> </a:t>
            </a:r>
            <a:r>
              <a:rPr dirty="0" spc="-10"/>
              <a:t>información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/>
              <a:t>nuestra</a:t>
            </a:r>
            <a:r>
              <a:rPr dirty="0" spc="-40"/>
              <a:t> </a:t>
            </a:r>
            <a:r>
              <a:rPr dirty="0"/>
              <a:t>ventana</a:t>
            </a:r>
            <a:r>
              <a:rPr dirty="0" spc="-30"/>
              <a:t> </a:t>
            </a:r>
            <a:r>
              <a:rPr dirty="0" spc="-10"/>
              <a:t>podemos </a:t>
            </a:r>
            <a:r>
              <a:rPr dirty="0"/>
              <a:t>ver</a:t>
            </a:r>
            <a:r>
              <a:rPr dirty="0" spc="-35"/>
              <a:t> </a:t>
            </a:r>
            <a:r>
              <a:rPr dirty="0"/>
              <a:t>que</a:t>
            </a:r>
            <a:r>
              <a:rPr dirty="0" spc="-60"/>
              <a:t> </a:t>
            </a:r>
            <a:r>
              <a:rPr dirty="0"/>
              <a:t>presento</a:t>
            </a:r>
            <a:r>
              <a:rPr dirty="0" spc="-30"/>
              <a:t> </a:t>
            </a:r>
            <a:r>
              <a:rPr dirty="0"/>
              <a:t>anomalías</a:t>
            </a:r>
            <a:r>
              <a:rPr dirty="0" spc="-35"/>
              <a:t> </a:t>
            </a:r>
            <a:r>
              <a:rPr dirty="0"/>
              <a:t>por</a:t>
            </a:r>
            <a:r>
              <a:rPr dirty="0" spc="-45"/>
              <a:t> </a:t>
            </a:r>
            <a:r>
              <a:rPr dirty="0"/>
              <a:t>los</a:t>
            </a:r>
            <a:r>
              <a:rPr dirty="0" spc="-45"/>
              <a:t> </a:t>
            </a:r>
            <a:r>
              <a:rPr dirty="0" spc="-50"/>
              <a:t>1 </a:t>
            </a:r>
            <a:r>
              <a:rPr dirty="0" spc="-10"/>
              <a:t>presentes</a:t>
            </a:r>
            <a:r>
              <a:rPr dirty="0" spc="-15"/>
              <a:t> </a:t>
            </a:r>
            <a:r>
              <a:rPr dirty="0"/>
              <a:t>al</a:t>
            </a:r>
            <a:r>
              <a:rPr dirty="0" spc="-30"/>
              <a:t> </a:t>
            </a:r>
            <a:r>
              <a:rPr dirty="0"/>
              <a:t>final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los</a:t>
            </a:r>
            <a:r>
              <a:rPr dirty="0" spc="-40"/>
              <a:t> </a:t>
            </a:r>
            <a:r>
              <a:rPr dirty="0"/>
              <a:t>datos</a:t>
            </a:r>
            <a:r>
              <a:rPr dirty="0" spc="-25"/>
              <a:t> </a:t>
            </a:r>
            <a:r>
              <a:rPr dirty="0"/>
              <a:t>leidos</a:t>
            </a:r>
            <a:r>
              <a:rPr dirty="0" spc="-20"/>
              <a:t> </a:t>
            </a:r>
            <a:r>
              <a:rPr dirty="0"/>
              <a:t>en</a:t>
            </a:r>
            <a:r>
              <a:rPr dirty="0" spc="-40"/>
              <a:t> </a:t>
            </a:r>
            <a:r>
              <a:rPr dirty="0" spc="-25"/>
              <a:t>la </a:t>
            </a:r>
            <a:r>
              <a:rPr dirty="0" spc="-10"/>
              <a:t>ventana,</a:t>
            </a:r>
            <a:r>
              <a:rPr dirty="0" spc="-20"/>
              <a:t> </a:t>
            </a:r>
            <a:r>
              <a:rPr dirty="0"/>
              <a:t>que</a:t>
            </a:r>
            <a:r>
              <a:rPr dirty="0" spc="-25"/>
              <a:t> </a:t>
            </a:r>
            <a:r>
              <a:rPr dirty="0"/>
              <a:t>son</a:t>
            </a:r>
            <a:r>
              <a:rPr dirty="0" spc="-30"/>
              <a:t> </a:t>
            </a:r>
            <a:r>
              <a:rPr dirty="0"/>
              <a:t>los</a:t>
            </a:r>
            <a:r>
              <a:rPr dirty="0" spc="-25"/>
              <a:t> </a:t>
            </a:r>
            <a:r>
              <a:rPr dirty="0"/>
              <a:t>datos</a:t>
            </a:r>
            <a:r>
              <a:rPr dirty="0" spc="-15"/>
              <a:t> </a:t>
            </a:r>
            <a:r>
              <a:rPr dirty="0" spc="-20"/>
              <a:t>representativos</a:t>
            </a:r>
            <a:r>
              <a:rPr dirty="0" spc="10"/>
              <a:t> </a:t>
            </a:r>
            <a:r>
              <a:rPr dirty="0" spc="-25"/>
              <a:t>de </a:t>
            </a:r>
            <a:r>
              <a:rPr dirty="0"/>
              <a:t>esta,</a:t>
            </a:r>
            <a:r>
              <a:rPr dirty="0" spc="-25"/>
              <a:t> </a:t>
            </a:r>
            <a:r>
              <a:rPr dirty="0"/>
              <a:t>lo</a:t>
            </a:r>
            <a:r>
              <a:rPr dirty="0" spc="-50"/>
              <a:t> </a:t>
            </a:r>
            <a:r>
              <a:rPr dirty="0"/>
              <a:t>que</a:t>
            </a:r>
            <a:r>
              <a:rPr dirty="0" spc="-40"/>
              <a:t> </a:t>
            </a:r>
            <a:r>
              <a:rPr dirty="0" spc="-10"/>
              <a:t>representa</a:t>
            </a:r>
            <a:r>
              <a:rPr dirty="0" spc="-30"/>
              <a:t> </a:t>
            </a:r>
            <a:r>
              <a:rPr dirty="0"/>
              <a:t>una</a:t>
            </a:r>
            <a:r>
              <a:rPr dirty="0" spc="-40"/>
              <a:t> </a:t>
            </a:r>
            <a:r>
              <a:rPr dirty="0" spc="-10"/>
              <a:t>degradación</a:t>
            </a:r>
            <a:r>
              <a:rPr dirty="0" spc="-60"/>
              <a:t> </a:t>
            </a:r>
            <a:r>
              <a:rPr dirty="0" spc="-25"/>
              <a:t>del </a:t>
            </a:r>
            <a:r>
              <a:rPr dirty="0"/>
              <a:t>reboiler</a:t>
            </a:r>
            <a:r>
              <a:rPr dirty="0" spc="-15"/>
              <a:t> </a:t>
            </a:r>
            <a:r>
              <a:rPr dirty="0"/>
              <a:t>por</a:t>
            </a:r>
            <a:r>
              <a:rPr dirty="0" spc="-30"/>
              <a:t> </a:t>
            </a:r>
            <a:r>
              <a:rPr dirty="0" spc="-10"/>
              <a:t>incrustaciones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sulfato, generado</a:t>
            </a:r>
            <a:r>
              <a:rPr dirty="0" spc="-50"/>
              <a:t> </a:t>
            </a:r>
            <a:r>
              <a:rPr dirty="0"/>
              <a:t>que</a:t>
            </a:r>
            <a:r>
              <a:rPr dirty="0" spc="-50"/>
              <a:t> </a:t>
            </a:r>
            <a:r>
              <a:rPr dirty="0"/>
              <a:t>en</a:t>
            </a:r>
            <a:r>
              <a:rPr dirty="0" spc="-25"/>
              <a:t> </a:t>
            </a:r>
            <a:r>
              <a:rPr dirty="0"/>
              <a:t>el</a:t>
            </a:r>
            <a:r>
              <a:rPr dirty="0" spc="-30"/>
              <a:t> </a:t>
            </a:r>
            <a:r>
              <a:rPr dirty="0"/>
              <a:t>interior</a:t>
            </a:r>
            <a:r>
              <a:rPr dirty="0" spc="-5"/>
              <a:t> </a:t>
            </a:r>
            <a:r>
              <a:rPr dirty="0"/>
              <a:t>del</a:t>
            </a:r>
            <a:r>
              <a:rPr dirty="0" spc="-40"/>
              <a:t> </a:t>
            </a:r>
            <a:r>
              <a:rPr dirty="0"/>
              <a:t>tubo</a:t>
            </a:r>
            <a:r>
              <a:rPr dirty="0" spc="-40"/>
              <a:t> </a:t>
            </a:r>
            <a:r>
              <a:rPr dirty="0"/>
              <a:t>reduce</a:t>
            </a:r>
            <a:r>
              <a:rPr dirty="0" spc="-35"/>
              <a:t> </a:t>
            </a:r>
            <a:r>
              <a:rPr dirty="0" spc="-25"/>
              <a:t>la </a:t>
            </a:r>
            <a:r>
              <a:rPr dirty="0" spc="-10"/>
              <a:t>generación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dióxido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cloro</a:t>
            </a:r>
            <a:r>
              <a:rPr dirty="0" spc="-50"/>
              <a:t> </a:t>
            </a:r>
            <a:r>
              <a:rPr dirty="0"/>
              <a:t>(celulosa)</a:t>
            </a:r>
            <a:r>
              <a:rPr dirty="0" spc="-25"/>
              <a:t> </a:t>
            </a:r>
            <a:r>
              <a:rPr dirty="0" spc="-50"/>
              <a:t>y </a:t>
            </a:r>
            <a:r>
              <a:rPr dirty="0"/>
              <a:t>aumentado</a:t>
            </a:r>
            <a:r>
              <a:rPr dirty="0" spc="-55"/>
              <a:t> </a:t>
            </a:r>
            <a:r>
              <a:rPr dirty="0"/>
              <a:t>el</a:t>
            </a:r>
            <a:r>
              <a:rPr dirty="0" spc="-45"/>
              <a:t> </a:t>
            </a:r>
            <a:r>
              <a:rPr dirty="0"/>
              <a:t>potencial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/>
              <a:t>rotura</a:t>
            </a:r>
            <a:r>
              <a:rPr dirty="0" spc="-60"/>
              <a:t> </a:t>
            </a:r>
            <a:r>
              <a:rPr dirty="0"/>
              <a:t>del</a:t>
            </a:r>
            <a:r>
              <a:rPr dirty="0" spc="-55"/>
              <a:t> </a:t>
            </a:r>
            <a:r>
              <a:rPr dirty="0" spc="-10"/>
              <a:t>sistema.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033" y="2766060"/>
            <a:ext cx="3722302" cy="126223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Guardar</a:t>
            </a:r>
            <a:r>
              <a:rPr dirty="0" spc="-85"/>
              <a:t> </a:t>
            </a:r>
            <a:r>
              <a:rPr dirty="0"/>
              <a:t>NPZ</a:t>
            </a:r>
            <a:r>
              <a:rPr dirty="0" spc="-70"/>
              <a:t> </a:t>
            </a:r>
            <a:r>
              <a:rPr dirty="0"/>
              <a:t>con</a:t>
            </a:r>
            <a:r>
              <a:rPr dirty="0" spc="-70"/>
              <a:t> </a:t>
            </a:r>
            <a:r>
              <a:rPr dirty="0"/>
              <a:t>los</a:t>
            </a:r>
            <a:r>
              <a:rPr dirty="0" spc="-60"/>
              <a:t> </a:t>
            </a:r>
            <a:r>
              <a:rPr dirty="0"/>
              <a:t>datos</a:t>
            </a:r>
            <a:r>
              <a:rPr dirty="0" spc="-70"/>
              <a:t> </a:t>
            </a:r>
            <a:r>
              <a:rPr dirty="0"/>
              <a:t>del</a:t>
            </a:r>
            <a:r>
              <a:rPr dirty="0" spc="-100"/>
              <a:t> </a:t>
            </a:r>
            <a:r>
              <a:rPr dirty="0" spc="-10"/>
              <a:t>reboiler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020823"/>
            <a:ext cx="5181600" cy="396087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5002530" cy="880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ventana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“Save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Split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npz”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guarda </a:t>
            </a:r>
            <a:r>
              <a:rPr dirty="0" sz="2000">
                <a:latin typeface="Calibri"/>
                <a:cs typeface="Calibri"/>
              </a:rPr>
              <a:t>un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archivo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NPZ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poder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analizar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errores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ventana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811782"/>
            <a:ext cx="10241915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Luego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ocupar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plataforma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Prepro,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facilita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herramienta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Python,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pudo </a:t>
            </a:r>
            <a:r>
              <a:rPr dirty="0" sz="2000">
                <a:latin typeface="Calibri"/>
                <a:cs typeface="Calibri"/>
              </a:rPr>
              <a:t>depurar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analizar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múltiples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permitió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analizar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estado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salud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</a:t>
            </a:r>
            <a:r>
              <a:rPr dirty="0" sz="2000" spc="-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reboiler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en </a:t>
            </a:r>
            <a:r>
              <a:rPr dirty="0" sz="2000">
                <a:latin typeface="Calibri"/>
                <a:cs typeface="Calibri"/>
              </a:rPr>
              <a:t>cierta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cantidad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tiempo,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ayuda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futuro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procesos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industriales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realizar mantenimientos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preventivos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así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evitar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posibles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anomalías.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Abrir</a:t>
            </a:r>
            <a:r>
              <a:rPr dirty="0" spc="-120"/>
              <a:t> </a:t>
            </a:r>
            <a:r>
              <a:rPr dirty="0"/>
              <a:t>archivo</a:t>
            </a:r>
            <a:r>
              <a:rPr dirty="0" spc="-125"/>
              <a:t> </a:t>
            </a:r>
            <a:r>
              <a:rPr dirty="0" spc="-10"/>
              <a:t>Excel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423160"/>
            <a:ext cx="5181600" cy="31744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61352" y="2843606"/>
            <a:ext cx="3828415" cy="170307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3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abre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ventana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Read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para </a:t>
            </a:r>
            <a:r>
              <a:rPr dirty="0" sz="2000">
                <a:latin typeface="Calibri"/>
                <a:cs typeface="Calibri"/>
              </a:rPr>
              <a:t>poder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leer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Excel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reboiler, </a:t>
            </a:r>
            <a:r>
              <a:rPr dirty="0" sz="2000">
                <a:latin typeface="Calibri"/>
                <a:cs typeface="Calibri"/>
              </a:rPr>
              <a:t>donde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path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colocamos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la </a:t>
            </a:r>
            <a:r>
              <a:rPr dirty="0" sz="2000">
                <a:latin typeface="Calibri"/>
                <a:cs typeface="Calibri"/>
              </a:rPr>
              <a:t>ubicación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archivo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name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el </a:t>
            </a:r>
            <a:r>
              <a:rPr dirty="0" sz="2000">
                <a:latin typeface="Calibri"/>
                <a:cs typeface="Calibri"/>
              </a:rPr>
              <a:t>nombre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archivo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terminado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con </a:t>
            </a:r>
            <a:r>
              <a:rPr dirty="0" sz="2000">
                <a:latin typeface="Calibri"/>
                <a:cs typeface="Calibri"/>
              </a:rPr>
              <a:t>un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.xlsx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dirty="0"/>
              <a:t>eliminar</a:t>
            </a:r>
            <a:r>
              <a:rPr dirty="0" spc="-75"/>
              <a:t> </a:t>
            </a:r>
            <a:r>
              <a:rPr dirty="0"/>
              <a:t>datos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 spc="-10"/>
              <a:t>fallo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350007"/>
            <a:ext cx="5181600" cy="330250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795520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abre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ventana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drop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eliminar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nulos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sensor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VAL356M003-Carga </a:t>
            </a:r>
            <a:r>
              <a:rPr dirty="0" sz="2000" spc="-30">
                <a:latin typeface="Calibri"/>
                <a:cs typeface="Calibri"/>
              </a:rPr>
              <a:t>Motor.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elimina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totalidad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columna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evitar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futuros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fallos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8722" y="3273428"/>
            <a:ext cx="4088950" cy="3013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Renombrar</a:t>
            </a:r>
            <a:r>
              <a:rPr dirty="0" spc="-220"/>
              <a:t> </a:t>
            </a:r>
            <a:r>
              <a:rPr dirty="0" spc="-10"/>
              <a:t>columnas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334767"/>
            <a:ext cx="5181600" cy="333298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937760" cy="11544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renombran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columnas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más </a:t>
            </a:r>
            <a:r>
              <a:rPr dirty="0" sz="2000">
                <a:latin typeface="Calibri"/>
                <a:cs typeface="Calibri"/>
              </a:rPr>
              <a:t>fácil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análisis,con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Rename </a:t>
            </a:r>
            <a:r>
              <a:rPr dirty="0" sz="2000">
                <a:latin typeface="Calibri"/>
                <a:cs typeface="Calibri"/>
              </a:rPr>
              <a:t>Columns,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además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añadir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distintivo </a:t>
            </a:r>
            <a:r>
              <a:rPr dirty="0" sz="2000">
                <a:latin typeface="Calibri"/>
                <a:cs typeface="Calibri"/>
              </a:rPr>
              <a:t>código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el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necesario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5133" y="3252795"/>
            <a:ext cx="3446670" cy="2894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configurar</a:t>
            </a:r>
            <a:r>
              <a:rPr dirty="0" spc="-180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321051"/>
            <a:ext cx="5181600" cy="33604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628515" cy="14287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Dtype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formatean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las </a:t>
            </a:r>
            <a:r>
              <a:rPr dirty="0" sz="2000">
                <a:latin typeface="Calibri"/>
                <a:cs typeface="Calibri"/>
              </a:rPr>
              <a:t>variables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donde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fecha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leera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como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“date </a:t>
            </a:r>
            <a:r>
              <a:rPr dirty="0" sz="2000">
                <a:latin typeface="Calibri"/>
                <a:cs typeface="Calibri"/>
              </a:rPr>
              <a:t>time”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formato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YYYY-MM-</a:t>
            </a:r>
            <a:r>
              <a:rPr dirty="0" sz="2000">
                <a:latin typeface="Calibri"/>
                <a:cs typeface="Calibri"/>
              </a:rPr>
              <a:t>DD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hh:mm:ss. </a:t>
            </a:r>
            <a:r>
              <a:rPr dirty="0" sz="2000">
                <a:latin typeface="Calibri"/>
                <a:cs typeface="Calibri"/>
              </a:rPr>
              <a:t>Por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otro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lado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sensores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leerán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como </a:t>
            </a:r>
            <a:r>
              <a:rPr dirty="0" sz="2000" spc="-10">
                <a:latin typeface="Calibri"/>
                <a:cs typeface="Calibri"/>
              </a:rPr>
              <a:t>numeric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8029" y="3492362"/>
            <a:ext cx="2421426" cy="2523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4167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Rellenar</a:t>
            </a:r>
            <a:r>
              <a:rPr dirty="0" spc="-140"/>
              <a:t> </a:t>
            </a:r>
            <a:r>
              <a:rPr dirty="0"/>
              <a:t>valores</a:t>
            </a:r>
            <a:r>
              <a:rPr dirty="0" spc="-135"/>
              <a:t> </a:t>
            </a:r>
            <a:r>
              <a:rPr dirty="0" spc="-10"/>
              <a:t>faltantes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441448"/>
            <a:ext cx="5181600" cy="311962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83235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rellenan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nulos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datos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dirty="0" sz="2000" spc="-10">
                <a:latin typeface="Calibri"/>
                <a:cs typeface="Calibri"/>
              </a:rPr>
              <a:t>inmediatamente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anteriores.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logra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ffill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6706" y="2760151"/>
            <a:ext cx="2675718" cy="33167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Letra</a:t>
            </a:r>
            <a:r>
              <a:rPr dirty="0" spc="-85"/>
              <a:t> </a:t>
            </a:r>
            <a:r>
              <a:rPr dirty="0"/>
              <a:t>b)</a:t>
            </a:r>
            <a:r>
              <a:rPr dirty="0" spc="-85"/>
              <a:t> </a:t>
            </a:r>
            <a:r>
              <a:rPr dirty="0"/>
              <a:t>filtrar</a:t>
            </a:r>
            <a:r>
              <a:rPr dirty="0" spc="-80"/>
              <a:t> </a:t>
            </a:r>
            <a:r>
              <a:rPr dirty="0"/>
              <a:t>parámetros</a:t>
            </a:r>
            <a:r>
              <a:rPr dirty="0" spc="-80"/>
              <a:t> </a:t>
            </a:r>
            <a:r>
              <a:rPr dirty="0"/>
              <a:t>en</a:t>
            </a:r>
            <a:r>
              <a:rPr dirty="0" spc="-100"/>
              <a:t> </a:t>
            </a:r>
            <a:r>
              <a:rPr dirty="0"/>
              <a:t>función</a:t>
            </a:r>
            <a:r>
              <a:rPr dirty="0" spc="-70"/>
              <a:t> </a:t>
            </a:r>
            <a:r>
              <a:rPr dirty="0"/>
              <a:t>de</a:t>
            </a:r>
            <a:r>
              <a:rPr dirty="0" spc="-85"/>
              <a:t> </a:t>
            </a:r>
            <a:r>
              <a:rPr dirty="0" spc="-25"/>
              <a:t>la </a:t>
            </a:r>
            <a:r>
              <a:rPr dirty="0" spc="-10"/>
              <a:t>fecha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208276"/>
            <a:ext cx="5181600" cy="358597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677410" cy="880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Filter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Rows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filtran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datos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solo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muestre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más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recientes </a:t>
            </a:r>
            <a:r>
              <a:rPr dirty="0" sz="2000">
                <a:latin typeface="Calibri"/>
                <a:cs typeface="Calibri"/>
              </a:rPr>
              <a:t>desde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2016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4598" y="2775708"/>
            <a:ext cx="3432565" cy="3536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0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Establecer</a:t>
            </a:r>
            <a:r>
              <a:rPr dirty="0" spc="-105"/>
              <a:t> </a:t>
            </a:r>
            <a:r>
              <a:rPr dirty="0"/>
              <a:t>fecha</a:t>
            </a:r>
            <a:r>
              <a:rPr dirty="0" spc="-100"/>
              <a:t> </a:t>
            </a:r>
            <a:r>
              <a:rPr dirty="0"/>
              <a:t>como</a:t>
            </a:r>
            <a:r>
              <a:rPr dirty="0" spc="-95"/>
              <a:t> </a:t>
            </a:r>
            <a:r>
              <a:rPr dirty="0" spc="-10"/>
              <a:t>índice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32888"/>
            <a:ext cx="5181600" cy="293674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251828" y="1811782"/>
            <a:ext cx="4719320" cy="8801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1300" marR="5080" indent="-228600">
              <a:lnSpc>
                <a:spcPct val="90100"/>
              </a:lnSpc>
              <a:spcBef>
                <a:spcPts val="3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con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casilla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Index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establecemos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la </a:t>
            </a:r>
            <a:r>
              <a:rPr dirty="0" sz="2000">
                <a:latin typeface="Calibri"/>
                <a:cs typeface="Calibri"/>
              </a:rPr>
              <a:t>fecha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queda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índice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para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cada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fila</a:t>
            </a:r>
            <a:r>
              <a:rPr dirty="0" sz="2000" spc="-25">
                <a:latin typeface="Calibri"/>
                <a:cs typeface="Calibri"/>
              </a:rPr>
              <a:t> de </a:t>
            </a:r>
            <a:r>
              <a:rPr dirty="0" sz="2000">
                <a:latin typeface="Calibri"/>
                <a:cs typeface="Calibri"/>
              </a:rPr>
              <a:t>datos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evaluara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Milovan Bustamante Leiva (Alumno)</dc:creator>
  <dc:title>Procesamiento de datos del Reboiler en la planta de generación de Dióxido de Cloro</dc:title>
  <dcterms:created xsi:type="dcterms:W3CDTF">2025-07-15T03:11:42Z</dcterms:created>
  <dcterms:modified xsi:type="dcterms:W3CDTF">2025-07-15T03:11:42Z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2025-07-15T00:00:00Z</vt:filetime>
  </property>
  <property fmtid="{D5CDD505-2E9C-101B-9397-08002B2CF9AE}" pid="5" name="Producer">
    <vt:lpwstr>Microsoft® PowerPoint® 2019</vt:lpwstr>
  </property>
</Properties>
</file>