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05D1-F9B2-4618-B77C-0DEC9DFCCE6E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193-3DF8-4FF1-88DF-A938FECBF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39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05D1-F9B2-4618-B77C-0DEC9DFCCE6E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193-3DF8-4FF1-88DF-A938FECBF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96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05D1-F9B2-4618-B77C-0DEC9DFCCE6E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193-3DF8-4FF1-88DF-A938FECBF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194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05D1-F9B2-4618-B77C-0DEC9DFCCE6E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193-3DF8-4FF1-88DF-A938FECBF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29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05D1-F9B2-4618-B77C-0DEC9DFCCE6E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193-3DF8-4FF1-88DF-A938FECBF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990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05D1-F9B2-4618-B77C-0DEC9DFCCE6E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193-3DF8-4FF1-88DF-A938FECBF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699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05D1-F9B2-4618-B77C-0DEC9DFCCE6E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193-3DF8-4FF1-88DF-A938FECBF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05D1-F9B2-4618-B77C-0DEC9DFCCE6E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193-3DF8-4FF1-88DF-A938FECBF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65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05D1-F9B2-4618-B77C-0DEC9DFCCE6E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193-3DF8-4FF1-88DF-A938FECBF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39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05D1-F9B2-4618-B77C-0DEC9DFCCE6E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193-3DF8-4FF1-88DF-A938FECBF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6158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05D1-F9B2-4618-B77C-0DEC9DFCCE6E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193-3DF8-4FF1-88DF-A938FECBF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224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805D1-F9B2-4618-B77C-0DEC9DFCCE6E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7F193-3DF8-4FF1-88DF-A938FECBF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35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Solving CTF with Python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tx1"/>
                </a:solidFill>
              </a:rPr>
              <a:t>Name : </a:t>
            </a:r>
            <a:r>
              <a:rPr lang="zh-TW" altLang="en-US" b="1" dirty="0">
                <a:solidFill>
                  <a:schemeClr val="tx1"/>
                </a:solidFill>
              </a:rPr>
              <a:t> 英格  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r>
              <a:rPr lang="en-US" altLang="zh-TW" b="1" dirty="0" smtClean="0">
                <a:solidFill>
                  <a:schemeClr val="tx1"/>
                </a:solidFill>
              </a:rPr>
              <a:t>Student ID : 4070E091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0249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3835"/>
            <a:ext cx="8229600" cy="4278692"/>
          </a:xfrm>
        </p:spPr>
      </p:pic>
    </p:spTree>
    <p:extLst>
      <p:ext uri="{BB962C8B-B14F-4D97-AF65-F5344CB8AC3E}">
        <p14:creationId xmlns:p14="http://schemas.microsoft.com/office/powerpoint/2010/main" val="172051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248483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Google </a:t>
            </a:r>
            <a:r>
              <a:rPr lang="en-US" altLang="zh-TW" dirty="0" err="1" smtClean="0"/>
              <a:t>Colab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Colaboratory</a:t>
            </a:r>
            <a:r>
              <a:rPr lang="en-US" altLang="zh-TW" dirty="0"/>
              <a:t>, or "</a:t>
            </a:r>
            <a:r>
              <a:rPr lang="en-US" altLang="zh-TW" dirty="0" err="1"/>
              <a:t>Colab</a:t>
            </a:r>
            <a:r>
              <a:rPr lang="en-US" altLang="zh-TW" dirty="0"/>
              <a:t>" for short, allows you to write and execute Python in your browser, with</a:t>
            </a:r>
          </a:p>
          <a:p>
            <a:r>
              <a:rPr lang="en-US" altLang="zh-TW" dirty="0"/>
              <a:t>Zero configuration required</a:t>
            </a:r>
          </a:p>
          <a:p>
            <a:r>
              <a:rPr lang="en-US" altLang="zh-TW" dirty="0"/>
              <a:t>Free access to GPUs</a:t>
            </a:r>
          </a:p>
          <a:p>
            <a:r>
              <a:rPr lang="en-US" altLang="zh-TW" dirty="0"/>
              <a:t>Easy sharing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291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2476"/>
            <a:ext cx="8229600" cy="4181410"/>
          </a:xfrm>
        </p:spPr>
      </p:pic>
    </p:spTree>
    <p:extLst>
      <p:ext uri="{BB962C8B-B14F-4D97-AF65-F5344CB8AC3E}">
        <p14:creationId xmlns:p14="http://schemas.microsoft.com/office/powerpoint/2010/main" val="376880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1214495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2341474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Login </a:t>
            </a:r>
            <a:r>
              <a:rPr lang="en-US" altLang="zh-TW" dirty="0" err="1" smtClean="0"/>
              <a:t>Github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833" y="1600200"/>
            <a:ext cx="3444334" cy="4525963"/>
          </a:xfrm>
        </p:spPr>
      </p:pic>
    </p:spTree>
    <p:extLst>
      <p:ext uri="{BB962C8B-B14F-4D97-AF65-F5344CB8AC3E}">
        <p14:creationId xmlns:p14="http://schemas.microsoft.com/office/powerpoint/2010/main" val="2835863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Go To https://github.com/MyDearGreatTeacher</a:t>
            </a:r>
            <a:endParaRPr lang="zh-TW" altLang="en-US" sz="3200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44824"/>
            <a:ext cx="7619135" cy="4525963"/>
          </a:xfrm>
        </p:spPr>
      </p:pic>
    </p:spTree>
    <p:extLst>
      <p:ext uri="{BB962C8B-B14F-4D97-AF65-F5344CB8AC3E}">
        <p14:creationId xmlns:p14="http://schemas.microsoft.com/office/powerpoint/2010/main" val="3254356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282047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4255596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45</Words>
  <Application>Microsoft Office PowerPoint</Application>
  <PresentationFormat>如螢幕大小 (4:3)</PresentationFormat>
  <Paragraphs>10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Solving CTF with Python</vt:lpstr>
      <vt:lpstr>Google Colab</vt:lpstr>
      <vt:lpstr>PowerPoint 簡報</vt:lpstr>
      <vt:lpstr>PowerPoint 簡報</vt:lpstr>
      <vt:lpstr>PowerPoint 簡報</vt:lpstr>
      <vt:lpstr>Login Github</vt:lpstr>
      <vt:lpstr>Go To https://github.com/MyDearGreatTeacher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CTF with Python</dc:title>
  <dc:creator>I5302</dc:creator>
  <cp:lastModifiedBy>I5302</cp:lastModifiedBy>
  <cp:revision>4</cp:revision>
  <dcterms:created xsi:type="dcterms:W3CDTF">2021-03-05T00:38:01Z</dcterms:created>
  <dcterms:modified xsi:type="dcterms:W3CDTF">2021-03-05T03:05:34Z</dcterms:modified>
</cp:coreProperties>
</file>