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5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7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7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4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3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2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3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4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2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3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931E-9A88-4B28-9A5B-225A3F7B746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2F65-6EC8-4400-B642-ECAE3E9E7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7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A</a:t>
            </a:r>
            <a:r>
              <a:rPr lang="en-US" altLang="zh-TW" b="1" dirty="0" smtClean="0"/>
              <a:t>naconda </a:t>
            </a:r>
            <a:r>
              <a:rPr lang="zh-TW" altLang="en-US" b="1" dirty="0" smtClean="0"/>
              <a:t>開發環境建置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英格  </a:t>
            </a:r>
            <a:r>
              <a:rPr lang="en-US" altLang="zh-TW" b="1" dirty="0" smtClean="0">
                <a:solidFill>
                  <a:schemeClr val="tx1"/>
                </a:solidFill>
              </a:rPr>
              <a:t>- 4070E091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Pyhton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12861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Save Ctrl + S </a:t>
            </a:r>
            <a:r>
              <a:rPr lang="en-US" altLang="zh-TW" smtClean="0"/>
              <a:t>(test1.py)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90125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Launch CMD in Anaconda Navigator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73629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166050" cy="4685085"/>
          </a:xfrm>
        </p:spPr>
      </p:pic>
    </p:spTree>
    <p:extLst>
      <p:ext uri="{BB962C8B-B14F-4D97-AF65-F5344CB8AC3E}">
        <p14:creationId xmlns:p14="http://schemas.microsoft.com/office/powerpoint/2010/main" val="422357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</Words>
  <Application>Microsoft Office PowerPoint</Application>
  <PresentationFormat>如螢幕大小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Anaconda 開發環境建置</vt:lpstr>
      <vt:lpstr>Open Spyder Pyhton</vt:lpstr>
      <vt:lpstr>Save Ctrl + S (test1.py) </vt:lpstr>
      <vt:lpstr>Launch CMD in Anaconda Navigator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6</cp:revision>
  <dcterms:created xsi:type="dcterms:W3CDTF">2021-03-12T01:26:09Z</dcterms:created>
  <dcterms:modified xsi:type="dcterms:W3CDTF">2021-03-12T02:07:55Z</dcterms:modified>
</cp:coreProperties>
</file>