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BE3"/>
    <a:srgbClr val="162468"/>
    <a:srgbClr val="F00D08"/>
    <a:srgbClr val="FFF714"/>
    <a:srgbClr val="FF642C"/>
    <a:srgbClr val="1653AC"/>
    <a:srgbClr val="0D3B88"/>
    <a:srgbClr val="135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A42B-9800-4DD6-B0A8-511B79AE3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FA48B3-7B36-414E-BE66-C152A4944E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8D3B70-9C30-431C-A3C7-A1773CBA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B44F7-9A84-40AA-806A-F4358100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6F100-021F-4C63-B0A0-A01FBBCE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838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EB5F3-D943-4205-8AF4-A183839A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2BBB1B-E4EF-40AC-BF74-CBE23B4F4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CFC10-0FA6-4D33-9125-F475C66A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77CC-31B7-4E1F-8DE7-0BFDDBE3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407D5-EC14-454D-BDD3-0C848FC8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E90EF2-0141-4AB3-8FDC-1C25D68989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F1BB91-0072-469E-AEF4-998DE52F3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E1D745-F025-484E-876D-E842D6D2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E486A-2DC0-4F9A-AF8E-EFFD3FA3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25D54-36E7-4C92-A2E8-56A9B0B1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05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54F25-9D7D-43DB-B811-4EB5138F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8CE272-1E6B-4A85-BC99-CF6E4A90E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3C5C4-F738-4C55-ABC2-106C2CC9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5E190-04A7-427F-9F32-AB2D991A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B99B92-81BD-4AED-ACE4-8BE4E1CC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1406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B6BA25-6184-4CB7-AE51-35971322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5F9C44-5C97-4A6F-BE06-A9CDDAA3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B5C06-1C7D-46E0-B02F-A9A1A8BD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DE063-F8D6-41CE-BFD0-F04BC153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45E325-2244-46BD-9433-0ADE5A1B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029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88ED9-9549-4ADE-8D0E-F0F0673B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E848D3-8698-4AE0-9237-D6D8554E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3CBF7-3711-4730-893B-75554E5E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1AEE42-62F4-4B00-93A5-0297669D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A6A84-58C3-4E65-8B3C-42156F96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111376-60E2-4ED9-8B97-6829A88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510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B6E8A-18A1-40BD-9F90-6DA9F573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92B174-0626-4F26-9797-039DC633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2A000-3ACB-4808-A454-DDD042036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915478-7BCB-4AD2-AE79-F1D04F70D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CB223B-E311-46E2-B80C-6EA5B08FE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4A113B-F5B5-4230-BF3D-FE169525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1ADB39-0A4F-4154-8CF1-FB2B6D67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9330DB-0D42-4546-902A-F476485D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78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298A5-196D-4CE7-9D2A-1F53B758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2C90D-4F3C-4039-ACC3-3E000E5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8FFEAA-6C8F-42B3-8562-281B94E6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41319E-E54C-4606-A4B1-112C66FE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21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1BF338-74FE-4835-A0FE-81AB6C31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0AD5CB-5371-4877-8E5C-B691BB2D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9ACB23-07D4-4145-9A26-F81741D3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263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3533C-47A4-448E-9EFD-0F5ABC3F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957E8-4451-4406-A0C5-121926BA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DE42CB-5EDF-4105-B4C5-8037442F8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65D081-1E7E-4C50-AC38-F517CF3C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C360FF-CF53-438A-8682-752209DF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3E63CA-825B-415D-876C-E5B7315F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48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2EBDF-4790-45D0-B677-8AC5265D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AFA8CE-EBB0-4E51-A279-D95CDA56F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41784B-ECB9-4FBD-90E9-9F2624EDE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D4039E-6957-48B3-8BBD-6D8DA07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C3810A-7185-42BB-BCB7-D1C341B2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2E7A0-C4EF-4D18-87DB-737A7EEF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904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6C25BE-09FA-4F56-9793-0B5662EE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199E54-85C7-4BE6-9D6E-CC4B880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97A902-6B51-4E4C-9C6C-8A03DA53C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E8A7F-742B-46C8-BA64-D62069DDF111}" type="datetimeFigureOut">
              <a:rPr lang="es-CO" smtClean="0"/>
              <a:t>28/05/2025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111270-525F-4640-8A6A-356B7975B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D9925F-234B-42F3-B552-F71D0478A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C4C5-ED8A-46AE-B48F-85D2EB14FA2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4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34076A2-EA6C-4D36-A670-43CCC090D278}"/>
              </a:ext>
            </a:extLst>
          </p:cNvPr>
          <p:cNvSpPr/>
          <p:nvPr/>
        </p:nvSpPr>
        <p:spPr>
          <a:xfrm>
            <a:off x="3233644" y="1084730"/>
            <a:ext cx="1272988" cy="546847"/>
          </a:xfrm>
          <a:prstGeom prst="rect">
            <a:avLst/>
          </a:prstGeom>
          <a:solidFill>
            <a:srgbClr val="0D3B8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82268F-A0D9-46F8-B68F-7178B593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77" y="894847"/>
            <a:ext cx="4477375" cy="452500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9192C66-4DC2-47D3-9202-367D351A9431}"/>
              </a:ext>
            </a:extLst>
          </p:cNvPr>
          <p:cNvSpPr/>
          <p:nvPr/>
        </p:nvSpPr>
        <p:spPr>
          <a:xfrm>
            <a:off x="3226609" y="3216506"/>
            <a:ext cx="1272988" cy="546847"/>
          </a:xfrm>
          <a:prstGeom prst="rect">
            <a:avLst/>
          </a:prstGeom>
          <a:solidFill>
            <a:srgbClr val="FF64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9E6B41-FA63-45D8-B627-288526CC1731}"/>
              </a:ext>
            </a:extLst>
          </p:cNvPr>
          <p:cNvSpPr/>
          <p:nvPr/>
        </p:nvSpPr>
        <p:spPr>
          <a:xfrm>
            <a:off x="3226609" y="3888858"/>
            <a:ext cx="1272988" cy="546847"/>
          </a:xfrm>
          <a:prstGeom prst="rect">
            <a:avLst/>
          </a:prstGeom>
          <a:solidFill>
            <a:srgbClr val="FFF7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F007B1C-DA97-4BC5-8339-D2FC6F431576}"/>
              </a:ext>
            </a:extLst>
          </p:cNvPr>
          <p:cNvSpPr/>
          <p:nvPr/>
        </p:nvSpPr>
        <p:spPr>
          <a:xfrm>
            <a:off x="3233644" y="2547749"/>
            <a:ext cx="1272988" cy="546847"/>
          </a:xfrm>
          <a:prstGeom prst="rect">
            <a:avLst/>
          </a:prstGeom>
          <a:solidFill>
            <a:srgbClr val="F00D0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E8AECA-F21B-4778-AEE0-4CF9C04F242B}"/>
              </a:ext>
            </a:extLst>
          </p:cNvPr>
          <p:cNvSpPr/>
          <p:nvPr/>
        </p:nvSpPr>
        <p:spPr>
          <a:xfrm>
            <a:off x="3233644" y="415973"/>
            <a:ext cx="1272988" cy="546847"/>
          </a:xfrm>
          <a:prstGeom prst="rect">
            <a:avLst/>
          </a:prstGeom>
          <a:solidFill>
            <a:srgbClr val="1624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3271C3F-C35E-4003-97F9-D2DBB8E081BE}"/>
              </a:ext>
            </a:extLst>
          </p:cNvPr>
          <p:cNvSpPr txBox="1"/>
          <p:nvPr/>
        </p:nvSpPr>
        <p:spPr>
          <a:xfrm>
            <a:off x="1873624" y="50473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#162468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4F9334A-B3CA-4F53-89D3-9C96E2857CE2}"/>
              </a:ext>
            </a:extLst>
          </p:cNvPr>
          <p:cNvSpPr txBox="1"/>
          <p:nvPr/>
        </p:nvSpPr>
        <p:spPr>
          <a:xfrm>
            <a:off x="1881016" y="114075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#2F528F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4FD9A8-5A57-457B-8530-E8EFAEFAF465}"/>
              </a:ext>
            </a:extLst>
          </p:cNvPr>
          <p:cNvSpPr txBox="1"/>
          <p:nvPr/>
        </p:nvSpPr>
        <p:spPr>
          <a:xfrm>
            <a:off x="1866588" y="254774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#F00D08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5A1EE14-006E-47D6-A520-1BB76AFF75D5}"/>
              </a:ext>
            </a:extLst>
          </p:cNvPr>
          <p:cNvSpPr txBox="1"/>
          <p:nvPr/>
        </p:nvSpPr>
        <p:spPr>
          <a:xfrm>
            <a:off x="1866588" y="321650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#FF642C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ECCEC3C-BB2F-46A0-BD0A-36A0C178F299}"/>
              </a:ext>
            </a:extLst>
          </p:cNvPr>
          <p:cNvSpPr txBox="1"/>
          <p:nvPr/>
        </p:nvSpPr>
        <p:spPr>
          <a:xfrm>
            <a:off x="1866587" y="391575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#FFF714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A066D0A-9D19-416D-A9EA-BBC179D54F02}"/>
              </a:ext>
            </a:extLst>
          </p:cNvPr>
          <p:cNvSpPr/>
          <p:nvPr/>
        </p:nvSpPr>
        <p:spPr>
          <a:xfrm>
            <a:off x="3233644" y="1816239"/>
            <a:ext cx="1272988" cy="546847"/>
          </a:xfrm>
          <a:prstGeom prst="rect">
            <a:avLst/>
          </a:prstGeom>
          <a:solidFill>
            <a:srgbClr val="30ABE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7F95DF2-CE11-447D-9B3A-5A9B1F1F5462}"/>
              </a:ext>
            </a:extLst>
          </p:cNvPr>
          <p:cNvSpPr txBox="1"/>
          <p:nvPr/>
        </p:nvSpPr>
        <p:spPr>
          <a:xfrm>
            <a:off x="1873623" y="1878992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#30ABE3</a:t>
            </a:r>
          </a:p>
        </p:txBody>
      </p:sp>
    </p:spTree>
    <p:extLst>
      <p:ext uri="{BB962C8B-B14F-4D97-AF65-F5344CB8AC3E}">
        <p14:creationId xmlns:p14="http://schemas.microsoft.com/office/powerpoint/2010/main" val="4214749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ALEXANDER VALLEGO ZAPATA</dc:creator>
  <cp:lastModifiedBy>DIEGO ALEXANDER VALLEGO ZAPATA</cp:lastModifiedBy>
  <cp:revision>4</cp:revision>
  <dcterms:created xsi:type="dcterms:W3CDTF">2025-05-28T21:33:36Z</dcterms:created>
  <dcterms:modified xsi:type="dcterms:W3CDTF">2025-05-29T02:58:29Z</dcterms:modified>
</cp:coreProperties>
</file>