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1577" y="1711234"/>
            <a:ext cx="6230983" cy="322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Nama :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Fadilla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MI-1 ( SMT 3 )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 : 1821022079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5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814354"/>
            <a:ext cx="6815669" cy="968102"/>
          </a:xfrm>
        </p:spPr>
        <p:txBody>
          <a:bodyPr>
            <a:normAutofit fontScale="70000" lnSpcReduction="20000"/>
          </a:bodyPr>
          <a:lstStyle/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ANTRIAN PASIEN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7065556" cy="194636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padat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online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di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2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184641"/>
            <a:ext cx="6815669" cy="1094138"/>
          </a:xfrm>
        </p:spPr>
        <p:txBody>
          <a:bodyPr/>
          <a:lstStyle/>
          <a:p>
            <a:r>
              <a:rPr lang="en-US" b="1" dirty="0" smtClean="0"/>
              <a:t>KONSEP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40034"/>
            <a:ext cx="6974116" cy="2286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janji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janji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konfirmasi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janji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7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1921" y="2103120"/>
            <a:ext cx="461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janjii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3257" y="888275"/>
            <a:ext cx="2207623" cy="70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71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PowerPoint Presentation</vt:lpstr>
      <vt:lpstr>OBJEK</vt:lpstr>
      <vt:lpstr>MASALAH</vt:lpstr>
      <vt:lpstr>KONSEP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DWI FADILLA</dc:creator>
  <cp:lastModifiedBy>INGE DWI FADILLA</cp:lastModifiedBy>
  <cp:revision>4</cp:revision>
  <dcterms:created xsi:type="dcterms:W3CDTF">2019-09-23T14:47:24Z</dcterms:created>
  <dcterms:modified xsi:type="dcterms:W3CDTF">2019-09-23T15:16:09Z</dcterms:modified>
</cp:coreProperties>
</file>