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68" r:id="rId2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896" autoAdjust="0"/>
  </p:normalViewPr>
  <p:slideViewPr>
    <p:cSldViewPr snapToGrid="0">
      <p:cViewPr>
        <p:scale>
          <a:sx n="110" d="100"/>
          <a:sy n="110" d="100"/>
        </p:scale>
        <p:origin x="-17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FAFD96-3601-4F17-BB82-DBBBA6C512D5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599602-9E94-449B-AE02-46C30491E28C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pPr algn="ctr" defTabSz="914400">
            <a:buNone/>
          </a:pPr>
          <a:r>
            <a:rPr lang="es-ES" sz="1200" noProof="1" smtClean="0"/>
            <a:t>MDM EQUINO</a:t>
          </a:r>
          <a:endParaRPr lang="es-ES" sz="1200" noProof="1"/>
        </a:p>
      </dgm:t>
    </dgm:pt>
    <dgm:pt modelId="{FF371F54-3EAD-4229-B33D-30FA8E522AE4}" type="parTrans" cxnId="{7A02F5AF-F9F5-4778-A66E-DE024A3A34D9}">
      <dgm:prSet/>
      <dgm:spPr/>
      <dgm:t>
        <a:bodyPr/>
        <a:lstStyle/>
        <a:p>
          <a:endParaRPr lang="en-US"/>
        </a:p>
      </dgm:t>
    </dgm:pt>
    <dgm:pt modelId="{2A88706E-F8B3-4E84-B216-AB828E178267}" type="sibTrans" cxnId="{7A02F5AF-F9F5-4778-A66E-DE024A3A34D9}">
      <dgm:prSet/>
      <dgm:spPr/>
      <dgm:t>
        <a:bodyPr/>
        <a:lstStyle/>
        <a:p>
          <a:endParaRPr lang="en-US"/>
        </a:p>
      </dgm:t>
    </dgm:pt>
    <dgm:pt modelId="{6FD54DCC-0420-4B69-949E-C600DAC3EA80}">
      <dgm:prSet phldrT="[Text]" custT="1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pPr algn="ctr" defTabSz="914400">
            <a:buNone/>
          </a:pPr>
          <a:r>
            <a:rPr lang="es-ES" sz="700" noProof="1" smtClean="0"/>
            <a:t>MODULO I</a:t>
          </a:r>
        </a:p>
        <a:p>
          <a:pPr algn="ctr" defTabSz="914400">
            <a:buNone/>
          </a:pPr>
          <a:r>
            <a:rPr lang="es-ES" sz="700" noProof="1" smtClean="0"/>
            <a:t>PRODUCCION EQUINA</a:t>
          </a:r>
          <a:endParaRPr lang="es-ES" sz="700" noProof="1"/>
        </a:p>
      </dgm:t>
    </dgm:pt>
    <dgm:pt modelId="{6F5CF077-1342-46A1-93F1-68D7723F3F8C}" type="parTrans" cxnId="{A9A39EE7-F441-4563-AFFD-666EC4C4FD54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es-ES" sz="700" noProof="1"/>
        </a:p>
      </dgm:t>
    </dgm:pt>
    <dgm:pt modelId="{CE57F18C-7754-4245-BB8D-0DDD9139AB8E}" type="sibTrans" cxnId="{A9A39EE7-F441-4563-AFFD-666EC4C4FD54}">
      <dgm:prSet/>
      <dgm:spPr/>
      <dgm:t>
        <a:bodyPr/>
        <a:lstStyle/>
        <a:p>
          <a:endParaRPr lang="en-US"/>
        </a:p>
      </dgm:t>
    </dgm:pt>
    <dgm:pt modelId="{1A94D251-C1DF-49B7-B803-397CC4E374C8}">
      <dgm:prSet phldrT="[Text]" custT="1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pPr algn="ctr" defTabSz="914400">
            <a:buNone/>
          </a:pPr>
          <a:r>
            <a:rPr lang="es-ES" sz="700" noProof="1" smtClean="0"/>
            <a:t>OBJETIVOS DE APRENDIZAJE</a:t>
          </a:r>
          <a:endParaRPr lang="es-ES" sz="700" noProof="1"/>
        </a:p>
      </dgm:t>
    </dgm:pt>
    <dgm:pt modelId="{83470605-D50B-47C5-85E0-6C97CC1DEF2D}" type="parTrans" cxnId="{EB889005-384A-468F-A438-BCA4BE21A4EE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es-ES" sz="700" noProof="1"/>
        </a:p>
      </dgm:t>
    </dgm:pt>
    <dgm:pt modelId="{4B83F8D2-E6F1-4C2F-B422-0FF1AFE48807}" type="sibTrans" cxnId="{EB889005-384A-468F-A438-BCA4BE21A4EE}">
      <dgm:prSet/>
      <dgm:spPr/>
      <dgm:t>
        <a:bodyPr/>
        <a:lstStyle/>
        <a:p>
          <a:endParaRPr lang="en-US"/>
        </a:p>
      </dgm:t>
    </dgm:pt>
    <dgm:pt modelId="{36515DAA-DE94-4D05-BF16-8D5E13CADE3A}">
      <dgm:prSet custT="1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pPr algn="ctr" defTabSz="914400">
            <a:buNone/>
          </a:pPr>
          <a:r>
            <a:rPr lang="es-ES" sz="700" noProof="1" smtClean="0"/>
            <a:t>INTRODUCCION</a:t>
          </a:r>
          <a:endParaRPr lang="es-ES" sz="700" noProof="1"/>
        </a:p>
      </dgm:t>
    </dgm:pt>
    <dgm:pt modelId="{15779972-6EB7-4A17-A8F4-C736B5F0CED0}" type="parTrans" cxnId="{2BBFE0CB-7EA9-4048-B997-094B4E858D3D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es-ES" sz="700" noProof="1"/>
        </a:p>
      </dgm:t>
    </dgm:pt>
    <dgm:pt modelId="{D6A2C69D-961B-4FA1-8F05-385D9A2E46C1}" type="sibTrans" cxnId="{2BBFE0CB-7EA9-4048-B997-094B4E858D3D}">
      <dgm:prSet/>
      <dgm:spPr/>
      <dgm:t>
        <a:bodyPr/>
        <a:lstStyle/>
        <a:p>
          <a:endParaRPr lang="en-US"/>
        </a:p>
      </dgm:t>
    </dgm:pt>
    <dgm:pt modelId="{54623AC5-1DEB-453A-93A2-BC08FE256A3A}">
      <dgm:prSet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s-CO" sz="700" dirty="0" smtClean="0"/>
            <a:t>MODULO II</a:t>
          </a:r>
        </a:p>
        <a:p>
          <a:r>
            <a:rPr lang="es-CO" sz="700" dirty="0" smtClean="0"/>
            <a:t>ORIGEN Y EVOLUCION </a:t>
          </a:r>
          <a:endParaRPr lang="es-CO" sz="700" dirty="0"/>
        </a:p>
      </dgm:t>
    </dgm:pt>
    <dgm:pt modelId="{311F48B5-1CB9-4507-9FA0-4B8923D9CB21}" type="parTrans" cxnId="{628C1D5D-9B21-4A0A-9FA9-5E63D7EE6B37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s-CO" sz="700"/>
        </a:p>
      </dgm:t>
    </dgm:pt>
    <dgm:pt modelId="{67698B08-B2D7-450F-998D-7B688CB8FD1B}" type="sibTrans" cxnId="{628C1D5D-9B21-4A0A-9FA9-5E63D7EE6B37}">
      <dgm:prSet/>
      <dgm:spPr/>
      <dgm:t>
        <a:bodyPr/>
        <a:lstStyle/>
        <a:p>
          <a:endParaRPr lang="es-CO"/>
        </a:p>
      </dgm:t>
    </dgm:pt>
    <dgm:pt modelId="{26F270BE-1311-41D4-9DD7-6DD442AAD1DB}">
      <dgm:prSet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s-CO" sz="700" dirty="0" smtClean="0"/>
            <a:t>OBJETIVOS</a:t>
          </a:r>
          <a:endParaRPr lang="es-CO" sz="700" dirty="0"/>
        </a:p>
      </dgm:t>
    </dgm:pt>
    <dgm:pt modelId="{D272C257-D3F3-4A37-9D94-6AA89E5161BF}" type="parTrans" cxnId="{3D8EEA19-3BDB-4035-AF0C-B116C2E9CD37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s-CO" sz="700"/>
        </a:p>
      </dgm:t>
    </dgm:pt>
    <dgm:pt modelId="{90D46B0C-2126-4E5E-8954-5E211BB36B01}" type="sibTrans" cxnId="{3D8EEA19-3BDB-4035-AF0C-B116C2E9CD37}">
      <dgm:prSet/>
      <dgm:spPr/>
      <dgm:t>
        <a:bodyPr/>
        <a:lstStyle/>
        <a:p>
          <a:endParaRPr lang="es-CO"/>
        </a:p>
      </dgm:t>
    </dgm:pt>
    <dgm:pt modelId="{2E83DA7D-EAE8-4551-83AA-6643D62F4341}">
      <dgm:prSet custT="1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s-CO" sz="700" dirty="0" smtClean="0"/>
            <a:t>CAPITULLO III</a:t>
          </a:r>
        </a:p>
        <a:p>
          <a:r>
            <a:rPr lang="es-CO" sz="700" dirty="0" smtClean="0"/>
            <a:t>EXTERIOR DEL CABALLO</a:t>
          </a:r>
          <a:endParaRPr lang="es-CO" sz="700" dirty="0"/>
        </a:p>
      </dgm:t>
    </dgm:pt>
    <dgm:pt modelId="{B0C4C6BE-712B-436B-8098-7DBE01F33BF1}" type="parTrans" cxnId="{8E3A8EA1-CE33-488A-8472-962DB47D434D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s-CO" sz="700"/>
        </a:p>
      </dgm:t>
    </dgm:pt>
    <dgm:pt modelId="{FA95F42D-233A-4AAC-98CE-F7421CE68E35}" type="sibTrans" cxnId="{8E3A8EA1-CE33-488A-8472-962DB47D434D}">
      <dgm:prSet/>
      <dgm:spPr/>
      <dgm:t>
        <a:bodyPr/>
        <a:lstStyle/>
        <a:p>
          <a:endParaRPr lang="es-CO"/>
        </a:p>
      </dgm:t>
    </dgm:pt>
    <dgm:pt modelId="{31117B5C-0E17-40AB-99D3-7309493C9E00}">
      <dgm:prSet custT="1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s-CO" sz="700" dirty="0" smtClean="0"/>
            <a:t>MORFOLOGIA</a:t>
          </a:r>
          <a:endParaRPr lang="es-CO" sz="700" dirty="0"/>
        </a:p>
      </dgm:t>
    </dgm:pt>
    <dgm:pt modelId="{FFF9FE98-5786-423B-8856-5F7087FCA908}" type="parTrans" cxnId="{B4BECC85-2858-4982-AA3F-A106134EEF73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s-CO" sz="700"/>
        </a:p>
      </dgm:t>
    </dgm:pt>
    <dgm:pt modelId="{2FD54954-7457-42B9-8137-403134CF6372}" type="sibTrans" cxnId="{B4BECC85-2858-4982-AA3F-A106134EEF73}">
      <dgm:prSet/>
      <dgm:spPr/>
      <dgm:t>
        <a:bodyPr/>
        <a:lstStyle/>
        <a:p>
          <a:endParaRPr lang="es-CO"/>
        </a:p>
      </dgm:t>
    </dgm:pt>
    <dgm:pt modelId="{7CE47DD8-FDDA-4C3F-B180-BD168B218860}">
      <dgm:prSet custT="1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s-CO" sz="700" dirty="0" smtClean="0"/>
            <a:t>ZOOMETRIA</a:t>
          </a:r>
          <a:endParaRPr lang="es-CO" sz="700" dirty="0"/>
        </a:p>
      </dgm:t>
    </dgm:pt>
    <dgm:pt modelId="{5E5FBD23-E3CF-49DC-9380-E7D7E59FECD2}" type="parTrans" cxnId="{5DF50712-327C-4420-A17C-9D9A853A701C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s-CO" sz="700"/>
        </a:p>
      </dgm:t>
    </dgm:pt>
    <dgm:pt modelId="{E003E596-0C26-4BF8-9F24-CAA5F4EE671D}" type="sibTrans" cxnId="{5DF50712-327C-4420-A17C-9D9A853A701C}">
      <dgm:prSet/>
      <dgm:spPr/>
      <dgm:t>
        <a:bodyPr/>
        <a:lstStyle/>
        <a:p>
          <a:endParaRPr lang="es-CO"/>
        </a:p>
      </dgm:t>
    </dgm:pt>
    <dgm:pt modelId="{3CDC14C9-4AAA-43EE-9916-A87AB5D258DB}">
      <dgm:prSet custT="1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s-CO" sz="700" dirty="0" smtClean="0"/>
            <a:t>CRONOMETRIA</a:t>
          </a:r>
          <a:endParaRPr lang="es-CO" sz="700" dirty="0"/>
        </a:p>
      </dgm:t>
    </dgm:pt>
    <dgm:pt modelId="{C2BB40DB-0791-4342-A01C-5923AE32398E}" type="parTrans" cxnId="{EDF62D4D-3F48-4E3D-A7A1-472045917322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s-CO" sz="700"/>
        </a:p>
      </dgm:t>
    </dgm:pt>
    <dgm:pt modelId="{7ECDA584-3EBE-440D-935A-A449DD71A4BD}" type="sibTrans" cxnId="{EDF62D4D-3F48-4E3D-A7A1-472045917322}">
      <dgm:prSet/>
      <dgm:spPr/>
      <dgm:t>
        <a:bodyPr/>
        <a:lstStyle/>
        <a:p>
          <a:endParaRPr lang="es-CO"/>
        </a:p>
      </dgm:t>
    </dgm:pt>
    <dgm:pt modelId="{F6F5C5EA-EE9F-4B79-83A5-F1ACAEA291F9}">
      <dgm:prSet custT="1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s-CO" sz="700" dirty="0" smtClean="0"/>
            <a:t>RESEÑAMIENTO</a:t>
          </a:r>
          <a:endParaRPr lang="es-CO" sz="700" dirty="0"/>
        </a:p>
      </dgm:t>
    </dgm:pt>
    <dgm:pt modelId="{54664D31-1C84-4077-B081-025FF11E5EEA}" type="parTrans" cxnId="{249FC09B-1CA5-4501-936F-D51B3934571E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s-CO" sz="700"/>
        </a:p>
      </dgm:t>
    </dgm:pt>
    <dgm:pt modelId="{E6C375C8-CFC2-4939-AE70-BBB2BBBC59D7}" type="sibTrans" cxnId="{249FC09B-1CA5-4501-936F-D51B3934571E}">
      <dgm:prSet/>
      <dgm:spPr/>
      <dgm:t>
        <a:bodyPr/>
        <a:lstStyle/>
        <a:p>
          <a:endParaRPr lang="es-CO"/>
        </a:p>
      </dgm:t>
    </dgm:pt>
    <dgm:pt modelId="{321B440E-AFB1-4585-94F1-50E08D75103E}">
      <dgm:prSet custT="1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s-CO" sz="700" dirty="0" smtClean="0"/>
            <a:t>PARTICULARIDADES DE LAS FORMAS</a:t>
          </a:r>
          <a:endParaRPr lang="es-CO" sz="700" dirty="0"/>
        </a:p>
      </dgm:t>
    </dgm:pt>
    <dgm:pt modelId="{D72CD052-2A5F-4EDD-9268-E2B123F84FF0}" type="parTrans" cxnId="{6F5B8445-39C6-4609-9053-CA0DB98B2C1A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s-CO" sz="700"/>
        </a:p>
      </dgm:t>
    </dgm:pt>
    <dgm:pt modelId="{FD4854BD-A788-4BD5-B4F1-028D84A70BAC}" type="sibTrans" cxnId="{6F5B8445-39C6-4609-9053-CA0DB98B2C1A}">
      <dgm:prSet/>
      <dgm:spPr/>
      <dgm:t>
        <a:bodyPr/>
        <a:lstStyle/>
        <a:p>
          <a:endParaRPr lang="es-CO"/>
        </a:p>
      </dgm:t>
    </dgm:pt>
    <dgm:pt modelId="{32925B43-EB25-449B-BB95-04C1CA70ADC0}">
      <dgm:prSet custT="1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s-CO" sz="700" dirty="0" smtClean="0"/>
            <a:t>CAPITULO IV</a:t>
          </a:r>
        </a:p>
        <a:p>
          <a:r>
            <a:rPr lang="es-CO" sz="700" dirty="0" smtClean="0"/>
            <a:t>MANEJO TECNICO RACIONAL</a:t>
          </a:r>
          <a:endParaRPr lang="es-CO" sz="700" dirty="0"/>
        </a:p>
      </dgm:t>
    </dgm:pt>
    <dgm:pt modelId="{F50689BA-3EB6-4E6D-A35F-33F71C762ACD}" type="parTrans" cxnId="{D3700456-4C50-4CA5-9461-059CF9A46ED1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s-CO" sz="700" dirty="0"/>
        </a:p>
      </dgm:t>
    </dgm:pt>
    <dgm:pt modelId="{C7A7C91C-CCEF-44E1-A26D-69E489FD0F0C}" type="sibTrans" cxnId="{D3700456-4C50-4CA5-9461-059CF9A46ED1}">
      <dgm:prSet/>
      <dgm:spPr/>
      <dgm:t>
        <a:bodyPr/>
        <a:lstStyle/>
        <a:p>
          <a:endParaRPr lang="es-CO"/>
        </a:p>
      </dgm:t>
    </dgm:pt>
    <dgm:pt modelId="{669B266C-1A37-47BA-A8F8-48688F9A8281}">
      <dgm:prSet custT="1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s-CO" sz="700" dirty="0" smtClean="0"/>
            <a:t>SUJECION Y DOMINIO DEL CABALLO EN PIE</a:t>
          </a:r>
          <a:endParaRPr lang="es-CO" sz="700" dirty="0"/>
        </a:p>
      </dgm:t>
    </dgm:pt>
    <dgm:pt modelId="{6EB67F76-EAB1-48A8-BEBD-80E59A5C4E76}" type="parTrans" cxnId="{ED5B0468-ACD3-4083-B272-F279AC5BC700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s-CO" sz="700"/>
        </a:p>
      </dgm:t>
    </dgm:pt>
    <dgm:pt modelId="{092B231E-12AC-4B9D-A240-67262BDC5ED7}" type="sibTrans" cxnId="{ED5B0468-ACD3-4083-B272-F279AC5BC700}">
      <dgm:prSet/>
      <dgm:spPr/>
      <dgm:t>
        <a:bodyPr/>
        <a:lstStyle/>
        <a:p>
          <a:endParaRPr lang="es-CO"/>
        </a:p>
      </dgm:t>
    </dgm:pt>
    <dgm:pt modelId="{29939651-C4B6-4FE6-8CD5-F0C3780504BE}">
      <dgm:prSet custT="1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s-CO" sz="700" dirty="0" smtClean="0"/>
            <a:t>DERRIBO</a:t>
          </a:r>
          <a:endParaRPr lang="es-CO" sz="700" dirty="0"/>
        </a:p>
      </dgm:t>
    </dgm:pt>
    <dgm:pt modelId="{0E6ADBF5-EE35-4310-9106-5B90529B83A3}" type="parTrans" cxnId="{AE96B7B9-4247-40C4-9764-F3BB8770F130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s-CO" sz="700"/>
        </a:p>
      </dgm:t>
    </dgm:pt>
    <dgm:pt modelId="{5830571D-FEB4-4CE5-87AA-A5A8D502A7DA}" type="sibTrans" cxnId="{AE96B7B9-4247-40C4-9764-F3BB8770F130}">
      <dgm:prSet/>
      <dgm:spPr/>
      <dgm:t>
        <a:bodyPr/>
        <a:lstStyle/>
        <a:p>
          <a:endParaRPr lang="es-CO"/>
        </a:p>
      </dgm:t>
    </dgm:pt>
    <dgm:pt modelId="{1AB3E847-3BCF-47B7-96BB-462B8030DF91}">
      <dgm:prSet custT="1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s-CO" sz="700" dirty="0" smtClean="0"/>
            <a:t>CUIDADO AL DERRIBAR</a:t>
          </a:r>
          <a:endParaRPr lang="es-CO" sz="700" dirty="0"/>
        </a:p>
      </dgm:t>
    </dgm:pt>
    <dgm:pt modelId="{457AD38E-708B-4980-8511-75D8FCCF0DF0}" type="parTrans" cxnId="{479F69BC-0772-4225-8E64-8244CAEAD5C8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s-CO" sz="700"/>
        </a:p>
      </dgm:t>
    </dgm:pt>
    <dgm:pt modelId="{7BDA1B85-E2CA-4DBE-913B-BFA56803F7CE}" type="sibTrans" cxnId="{479F69BC-0772-4225-8E64-8244CAEAD5C8}">
      <dgm:prSet/>
      <dgm:spPr/>
      <dgm:t>
        <a:bodyPr/>
        <a:lstStyle/>
        <a:p>
          <a:endParaRPr lang="es-CO"/>
        </a:p>
      </dgm:t>
    </dgm:pt>
    <dgm:pt modelId="{F1A14605-D937-42DC-A796-BEFB1D1BD555}">
      <dgm:prSet custT="1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s-CO" sz="700" dirty="0" smtClean="0"/>
            <a:t>DERRIBO CON TABRONES</a:t>
          </a:r>
          <a:endParaRPr lang="es-CO" sz="700" dirty="0"/>
        </a:p>
      </dgm:t>
    </dgm:pt>
    <dgm:pt modelId="{9F8E413B-6A1E-429B-BBB0-0FD2781B0487}" type="parTrans" cxnId="{7A905694-2B23-4875-BE33-1CA7B58914C6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s-CO" sz="700"/>
        </a:p>
      </dgm:t>
    </dgm:pt>
    <dgm:pt modelId="{82C88FCC-CCDF-4706-83C3-E550F5013992}" type="sibTrans" cxnId="{7A905694-2B23-4875-BE33-1CA7B58914C6}">
      <dgm:prSet/>
      <dgm:spPr/>
      <dgm:t>
        <a:bodyPr/>
        <a:lstStyle/>
        <a:p>
          <a:endParaRPr lang="es-CO"/>
        </a:p>
      </dgm:t>
    </dgm:pt>
    <dgm:pt modelId="{8A5ADF52-C827-4A6A-8089-6A5E81822F89}">
      <dgm:prSet custT="1"/>
      <dgm:spPr>
        <a:solidFill>
          <a:schemeClr val="tx1">
            <a:lumMod val="50000"/>
            <a:lumOff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s-CO" sz="700" dirty="0" smtClean="0"/>
            <a:t>CAPITULO V</a:t>
          </a:r>
        </a:p>
        <a:p>
          <a:r>
            <a:rPr lang="es-CO" sz="700" dirty="0" smtClean="0"/>
            <a:t>COLORIMETRIA</a:t>
          </a:r>
          <a:endParaRPr lang="es-CO" sz="700" dirty="0"/>
        </a:p>
      </dgm:t>
    </dgm:pt>
    <dgm:pt modelId="{594A26CF-9C93-4BC0-93C1-50BEB5D8BA2B}" type="parTrans" cxnId="{CC62787B-4CBD-4CED-BBE3-ABE5CD666E1D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s-CO" sz="700"/>
        </a:p>
      </dgm:t>
    </dgm:pt>
    <dgm:pt modelId="{AD4E4E40-8A16-4F02-AF6E-B778D5B23466}" type="sibTrans" cxnId="{CC62787B-4CBD-4CED-BBE3-ABE5CD666E1D}">
      <dgm:prSet/>
      <dgm:spPr/>
      <dgm:t>
        <a:bodyPr/>
        <a:lstStyle/>
        <a:p>
          <a:endParaRPr lang="es-CO"/>
        </a:p>
      </dgm:t>
    </dgm:pt>
    <dgm:pt modelId="{ABB9AB7A-2997-47E2-B7FD-373E8577671B}">
      <dgm:prSet custT="1"/>
      <dgm:spPr>
        <a:solidFill>
          <a:schemeClr val="tx1">
            <a:lumMod val="50000"/>
            <a:lumOff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s-CO" sz="700" dirty="0" smtClean="0"/>
            <a:t>DEFINICION</a:t>
          </a:r>
          <a:endParaRPr lang="es-CO" sz="700" dirty="0"/>
        </a:p>
      </dgm:t>
    </dgm:pt>
    <dgm:pt modelId="{2AA347BC-2748-474D-AA3E-5471C0FFFEE9}" type="parTrans" cxnId="{6C8DFD0D-F348-4586-9A2A-82B9B80BF5E7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s-CO" sz="700"/>
        </a:p>
      </dgm:t>
    </dgm:pt>
    <dgm:pt modelId="{7BE6E1C7-26DA-4D80-B2BD-CF51FC21E08B}" type="sibTrans" cxnId="{6C8DFD0D-F348-4586-9A2A-82B9B80BF5E7}">
      <dgm:prSet/>
      <dgm:spPr/>
      <dgm:t>
        <a:bodyPr/>
        <a:lstStyle/>
        <a:p>
          <a:endParaRPr lang="es-CO"/>
        </a:p>
      </dgm:t>
    </dgm:pt>
    <dgm:pt modelId="{1D5AA5A3-8CEA-4817-A79C-AE24741DBEAB}">
      <dgm:prSet custT="1"/>
      <dgm:spPr>
        <a:solidFill>
          <a:schemeClr val="tx1">
            <a:lumMod val="50000"/>
            <a:lumOff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s-CO" sz="700" dirty="0" smtClean="0"/>
            <a:t>CLASIFICACION</a:t>
          </a:r>
          <a:endParaRPr lang="es-CO" sz="700" dirty="0"/>
        </a:p>
      </dgm:t>
    </dgm:pt>
    <dgm:pt modelId="{857DA506-3799-4300-AF30-0A948A71B823}" type="parTrans" cxnId="{600FD37A-B2B7-4BEA-91EB-8E58B8ACD089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s-CO" sz="700"/>
        </a:p>
      </dgm:t>
    </dgm:pt>
    <dgm:pt modelId="{3ECB39C3-00CF-43A8-8DD7-6F507793AA83}" type="sibTrans" cxnId="{600FD37A-B2B7-4BEA-91EB-8E58B8ACD089}">
      <dgm:prSet/>
      <dgm:spPr/>
      <dgm:t>
        <a:bodyPr/>
        <a:lstStyle/>
        <a:p>
          <a:endParaRPr lang="es-CO"/>
        </a:p>
      </dgm:t>
    </dgm:pt>
    <dgm:pt modelId="{987D2536-DDBB-417C-B456-1CCA7E605DD6}">
      <dgm:prSet custT="1"/>
      <dgm:spPr>
        <a:solidFill>
          <a:schemeClr val="tx1">
            <a:lumMod val="50000"/>
            <a:lumOff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s-CO" sz="700" dirty="0" smtClean="0"/>
            <a:t>DEFICION DE CADA CAPA</a:t>
          </a:r>
          <a:endParaRPr lang="es-CO" sz="700" dirty="0"/>
        </a:p>
      </dgm:t>
    </dgm:pt>
    <dgm:pt modelId="{C2ADCB06-F578-4FC1-8AE7-44E20510DF3E}" type="parTrans" cxnId="{956C4997-7136-4AB0-9FFD-C2BDAAD397EF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s-CO" sz="700"/>
        </a:p>
      </dgm:t>
    </dgm:pt>
    <dgm:pt modelId="{1742FDC6-5BA5-4A0A-A341-C09B0C97A049}" type="sibTrans" cxnId="{956C4997-7136-4AB0-9FFD-C2BDAAD397EF}">
      <dgm:prSet/>
      <dgm:spPr/>
      <dgm:t>
        <a:bodyPr/>
        <a:lstStyle/>
        <a:p>
          <a:endParaRPr lang="es-CO"/>
        </a:p>
      </dgm:t>
    </dgm:pt>
    <dgm:pt modelId="{D6C19440-F873-424F-9632-E72811CDD698}">
      <dgm:prSet custT="1"/>
      <dgm:spPr>
        <a:solidFill>
          <a:schemeClr val="tx1">
            <a:lumMod val="50000"/>
            <a:lumOff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s-CO" sz="700" dirty="0" smtClean="0"/>
            <a:t>PARTICULARIDADES</a:t>
          </a:r>
          <a:endParaRPr lang="es-CO" sz="700" dirty="0"/>
        </a:p>
      </dgm:t>
    </dgm:pt>
    <dgm:pt modelId="{42490F0E-CDC5-431E-9042-A312D265F1C8}" type="parTrans" cxnId="{CC827A94-9F90-4D51-B5C0-ECBF5ADAC983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s-CO" sz="700"/>
        </a:p>
      </dgm:t>
    </dgm:pt>
    <dgm:pt modelId="{E1248644-ED74-40B0-9C66-65BDDA07F899}" type="sibTrans" cxnId="{CC827A94-9F90-4D51-B5C0-ECBF5ADAC983}">
      <dgm:prSet/>
      <dgm:spPr/>
      <dgm:t>
        <a:bodyPr/>
        <a:lstStyle/>
        <a:p>
          <a:endParaRPr lang="es-CO"/>
        </a:p>
      </dgm:t>
    </dgm:pt>
    <dgm:pt modelId="{8CC7F042-84B8-4C7F-9FB6-91D57DDF1914}">
      <dgm:prSet custT="1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es-CO" sz="700" dirty="0" smtClean="0"/>
            <a:t>VENTAJAS</a:t>
          </a:r>
          <a:endParaRPr lang="es-CO" sz="700" dirty="0"/>
        </a:p>
      </dgm:t>
    </dgm:pt>
    <dgm:pt modelId="{ED4B82F5-630E-4AE3-BA61-60186C092EA9}" type="parTrans" cxnId="{CC71F439-E024-47DA-8484-ADB1C61DF58E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s-CO" sz="700"/>
        </a:p>
      </dgm:t>
    </dgm:pt>
    <dgm:pt modelId="{78F8E0A9-F345-4184-8763-7309570F9E74}" type="sibTrans" cxnId="{CC71F439-E024-47DA-8484-ADB1C61DF58E}">
      <dgm:prSet/>
      <dgm:spPr/>
      <dgm:t>
        <a:bodyPr/>
        <a:lstStyle/>
        <a:p>
          <a:endParaRPr lang="es-CO"/>
        </a:p>
      </dgm:t>
    </dgm:pt>
    <dgm:pt modelId="{7FD60D92-909C-4FDC-B782-9E55A82AD980}">
      <dgm:prSet custT="1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es-CO" sz="700" dirty="0" smtClean="0"/>
            <a:t>DESVENTAJAS</a:t>
          </a:r>
          <a:endParaRPr lang="es-CO" sz="700" dirty="0"/>
        </a:p>
      </dgm:t>
    </dgm:pt>
    <dgm:pt modelId="{821CD316-3F70-4EAF-A336-60743D82231D}" type="parTrans" cxnId="{BD0CFC08-6E0C-4305-92B6-D93846F0DFAB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s-CO" sz="700"/>
        </a:p>
      </dgm:t>
    </dgm:pt>
    <dgm:pt modelId="{A02B0577-FDDD-499B-BC23-46936A1D3025}" type="sibTrans" cxnId="{BD0CFC08-6E0C-4305-92B6-D93846F0DFAB}">
      <dgm:prSet/>
      <dgm:spPr/>
      <dgm:t>
        <a:bodyPr/>
        <a:lstStyle/>
        <a:p>
          <a:endParaRPr lang="es-CO"/>
        </a:p>
      </dgm:t>
    </dgm:pt>
    <dgm:pt modelId="{0B616792-2B20-4445-B2E6-AE602C64BF95}">
      <dgm:prSet custT="1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es-CO" sz="700" dirty="0" smtClean="0"/>
            <a:t>ACTUALIDAD DE LA PRODUCCION</a:t>
          </a:r>
          <a:endParaRPr lang="es-CO" sz="700" dirty="0"/>
        </a:p>
      </dgm:t>
    </dgm:pt>
    <dgm:pt modelId="{E12201B1-9CD3-4A80-BF36-EDF7F9404E3F}" type="parTrans" cxnId="{FFC92843-79C8-48D5-9640-7664368D4E2A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s-CO" sz="700"/>
        </a:p>
      </dgm:t>
    </dgm:pt>
    <dgm:pt modelId="{4C52E19E-D7A0-4272-A617-1DBCC6FF9873}" type="sibTrans" cxnId="{FFC92843-79C8-48D5-9640-7664368D4E2A}">
      <dgm:prSet/>
      <dgm:spPr/>
      <dgm:t>
        <a:bodyPr/>
        <a:lstStyle/>
        <a:p>
          <a:endParaRPr lang="es-CO"/>
        </a:p>
      </dgm:t>
    </dgm:pt>
    <dgm:pt modelId="{28C7C683-3E7E-4A3D-BBB8-18DC6300C788}">
      <dgm:prSet custT="1"/>
      <dgm:spPr>
        <a:solidFill>
          <a:srgbClr val="7030A0"/>
        </a:solidFill>
      </dgm:spPr>
      <dgm:t>
        <a:bodyPr/>
        <a:lstStyle/>
        <a:p>
          <a:r>
            <a:rPr lang="es-CO" sz="700" dirty="0" smtClean="0"/>
            <a:t>IMPORTANCIA</a:t>
          </a:r>
          <a:endParaRPr lang="es-CO" sz="700" dirty="0"/>
        </a:p>
      </dgm:t>
    </dgm:pt>
    <dgm:pt modelId="{9EBB076C-AFDE-43E5-A9FF-DBAFD068AE6E}" type="parTrans" cxnId="{80CB1A4D-29AE-4D24-A8E5-7024C473BC4B}">
      <dgm:prSet/>
      <dgm:spPr/>
      <dgm:t>
        <a:bodyPr/>
        <a:lstStyle/>
        <a:p>
          <a:endParaRPr lang="es-CO"/>
        </a:p>
      </dgm:t>
    </dgm:pt>
    <dgm:pt modelId="{B0100387-14B6-49B9-ACE5-B9C157164227}" type="sibTrans" cxnId="{80CB1A4D-29AE-4D24-A8E5-7024C473BC4B}">
      <dgm:prSet/>
      <dgm:spPr/>
      <dgm:t>
        <a:bodyPr/>
        <a:lstStyle/>
        <a:p>
          <a:endParaRPr lang="es-CO"/>
        </a:p>
      </dgm:t>
    </dgm:pt>
    <dgm:pt modelId="{0CC4D901-4671-4844-921E-47FB8756FCD3}">
      <dgm:prSet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s-CO" sz="700" dirty="0" smtClean="0"/>
            <a:t>ORIGEN DEL CABALLO CRIOLLO COLOMBIANO</a:t>
          </a:r>
          <a:endParaRPr lang="es-CO" sz="700" dirty="0"/>
        </a:p>
      </dgm:t>
    </dgm:pt>
    <dgm:pt modelId="{ABCBE495-601D-45E4-80C4-FEF0FF94941B}" type="parTrans" cxnId="{27637B60-E540-4940-8A65-D50BA37152F5}">
      <dgm:prSet/>
      <dgm:spPr/>
      <dgm:t>
        <a:bodyPr/>
        <a:lstStyle/>
        <a:p>
          <a:endParaRPr lang="es-CO"/>
        </a:p>
      </dgm:t>
    </dgm:pt>
    <dgm:pt modelId="{4928A6FC-9A5E-478E-BDA8-AAB24E8AD6AA}" type="sibTrans" cxnId="{27637B60-E540-4940-8A65-D50BA37152F5}">
      <dgm:prSet/>
      <dgm:spPr/>
      <dgm:t>
        <a:bodyPr/>
        <a:lstStyle/>
        <a:p>
          <a:endParaRPr lang="es-CO"/>
        </a:p>
      </dgm:t>
    </dgm:pt>
    <dgm:pt modelId="{DCC3DEFC-D119-4364-A701-D927FCBEC472}">
      <dgm:prSet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s-CO" sz="700" dirty="0" smtClean="0"/>
            <a:t>LLEGADA DEL CABALLO AMERICA</a:t>
          </a:r>
          <a:endParaRPr lang="es-CO" sz="700" dirty="0"/>
        </a:p>
      </dgm:t>
    </dgm:pt>
    <dgm:pt modelId="{762490EE-8653-43B1-84C5-4D8A4F3A5697}" type="parTrans" cxnId="{0ABDA6EF-4376-4A03-B9E4-AFDEB7C2729F}">
      <dgm:prSet/>
      <dgm:spPr/>
      <dgm:t>
        <a:bodyPr/>
        <a:lstStyle/>
        <a:p>
          <a:endParaRPr lang="es-CO"/>
        </a:p>
      </dgm:t>
    </dgm:pt>
    <dgm:pt modelId="{A203A79F-4BFE-47CA-98C7-6CB8B01ED8C3}" type="sibTrans" cxnId="{0ABDA6EF-4376-4A03-B9E4-AFDEB7C2729F}">
      <dgm:prSet/>
      <dgm:spPr/>
      <dgm:t>
        <a:bodyPr/>
        <a:lstStyle/>
        <a:p>
          <a:endParaRPr lang="es-CO"/>
        </a:p>
      </dgm:t>
    </dgm:pt>
    <dgm:pt modelId="{71C865AF-C311-41A9-86B4-C59C00FBBE68}">
      <dgm:prSet custT="1"/>
      <dgm:spPr/>
      <dgm:t>
        <a:bodyPr/>
        <a:lstStyle/>
        <a:p>
          <a:r>
            <a:rPr lang="es-CO" sz="700" dirty="0" smtClean="0"/>
            <a:t>RESUMEN</a:t>
          </a:r>
          <a:endParaRPr lang="es-CO" sz="700" dirty="0"/>
        </a:p>
      </dgm:t>
    </dgm:pt>
    <dgm:pt modelId="{CD04A392-70FE-4BDB-AE6C-1280470F936D}" type="parTrans" cxnId="{BA43E72A-BB1D-45AE-B54A-15C1A5EB237A}">
      <dgm:prSet/>
      <dgm:spPr/>
      <dgm:t>
        <a:bodyPr/>
        <a:lstStyle/>
        <a:p>
          <a:endParaRPr lang="es-CO"/>
        </a:p>
      </dgm:t>
    </dgm:pt>
    <dgm:pt modelId="{6AC53F8C-4C26-4C65-83EC-A48D8B61D226}" type="sibTrans" cxnId="{BA43E72A-BB1D-45AE-B54A-15C1A5EB237A}">
      <dgm:prSet/>
      <dgm:spPr/>
      <dgm:t>
        <a:bodyPr/>
        <a:lstStyle/>
        <a:p>
          <a:endParaRPr lang="es-CO"/>
        </a:p>
      </dgm:t>
    </dgm:pt>
    <dgm:pt modelId="{C69DFE73-7E38-417E-9724-738CE163E64E}">
      <dgm:prSet custT="1"/>
      <dgm:spPr/>
      <dgm:t>
        <a:bodyPr/>
        <a:lstStyle/>
        <a:p>
          <a:r>
            <a:rPr lang="es-CO" sz="700" dirty="0" smtClean="0"/>
            <a:t>EVALUCACION</a:t>
          </a:r>
          <a:endParaRPr lang="es-CO" sz="700" dirty="0"/>
        </a:p>
      </dgm:t>
    </dgm:pt>
    <dgm:pt modelId="{396631F9-8204-450A-A15F-DCE4A603365A}" type="parTrans" cxnId="{7C9361FE-E7A6-4E48-8163-B987057D5D9C}">
      <dgm:prSet/>
      <dgm:spPr/>
      <dgm:t>
        <a:bodyPr/>
        <a:lstStyle/>
        <a:p>
          <a:endParaRPr lang="es-CO"/>
        </a:p>
      </dgm:t>
    </dgm:pt>
    <dgm:pt modelId="{5704A213-9BFA-4AB9-A7F6-26C7911D374B}" type="sibTrans" cxnId="{7C9361FE-E7A6-4E48-8163-B987057D5D9C}">
      <dgm:prSet/>
      <dgm:spPr/>
      <dgm:t>
        <a:bodyPr/>
        <a:lstStyle/>
        <a:p>
          <a:endParaRPr lang="es-CO"/>
        </a:p>
      </dgm:t>
    </dgm:pt>
    <dgm:pt modelId="{EEC40CF6-2AC3-419A-BBD5-35CE4FDC5630}">
      <dgm:prSet custT="1"/>
      <dgm:spPr/>
      <dgm:t>
        <a:bodyPr/>
        <a:lstStyle/>
        <a:p>
          <a:r>
            <a:rPr lang="es-CO" sz="700" dirty="0" smtClean="0"/>
            <a:t>GLOSARIO</a:t>
          </a:r>
          <a:endParaRPr lang="es-CO" sz="700" dirty="0"/>
        </a:p>
      </dgm:t>
    </dgm:pt>
    <dgm:pt modelId="{039CB141-5019-4AC6-AD03-3DDC7F8006A2}" type="parTrans" cxnId="{3F773115-87B2-414E-A3F3-6763957BF8E2}">
      <dgm:prSet/>
      <dgm:spPr/>
      <dgm:t>
        <a:bodyPr/>
        <a:lstStyle/>
        <a:p>
          <a:endParaRPr lang="es-CO"/>
        </a:p>
      </dgm:t>
    </dgm:pt>
    <dgm:pt modelId="{3479ACD9-3676-4E68-B043-DB3E757FC001}" type="sibTrans" cxnId="{3F773115-87B2-414E-A3F3-6763957BF8E2}">
      <dgm:prSet/>
      <dgm:spPr/>
      <dgm:t>
        <a:bodyPr/>
        <a:lstStyle/>
        <a:p>
          <a:endParaRPr lang="es-CO"/>
        </a:p>
      </dgm:t>
    </dgm:pt>
    <dgm:pt modelId="{D72B4454-E101-4AB4-BECF-9E3E131836F4}">
      <dgm:prSet custT="1"/>
      <dgm:spPr/>
      <dgm:t>
        <a:bodyPr/>
        <a:lstStyle/>
        <a:p>
          <a:r>
            <a:rPr lang="es-CO" sz="700" dirty="0" smtClean="0"/>
            <a:t>REFERENCIAS</a:t>
          </a:r>
          <a:endParaRPr lang="es-CO" sz="700" dirty="0"/>
        </a:p>
      </dgm:t>
    </dgm:pt>
    <dgm:pt modelId="{1E540B06-AD5D-4C73-B398-B55FDB8B2728}" type="parTrans" cxnId="{6651CD77-E90F-42EF-8180-157F33E79279}">
      <dgm:prSet/>
      <dgm:spPr/>
      <dgm:t>
        <a:bodyPr/>
        <a:lstStyle/>
        <a:p>
          <a:endParaRPr lang="es-CO"/>
        </a:p>
      </dgm:t>
    </dgm:pt>
    <dgm:pt modelId="{921ABC87-B350-4365-A104-FACCFFDCB623}" type="sibTrans" cxnId="{6651CD77-E90F-42EF-8180-157F33E79279}">
      <dgm:prSet/>
      <dgm:spPr/>
      <dgm:t>
        <a:bodyPr/>
        <a:lstStyle/>
        <a:p>
          <a:endParaRPr lang="es-CO"/>
        </a:p>
      </dgm:t>
    </dgm:pt>
    <dgm:pt modelId="{919AF711-0823-47ED-B4A4-D3C7EF59FFC2}">
      <dgm:prSet custT="1"/>
      <dgm:spPr/>
      <dgm:t>
        <a:bodyPr/>
        <a:lstStyle/>
        <a:p>
          <a:r>
            <a:rPr lang="es-CO" sz="700" dirty="0" smtClean="0"/>
            <a:t>EVALUACION TEORICA</a:t>
          </a:r>
          <a:endParaRPr lang="es-CO" sz="700" dirty="0"/>
        </a:p>
      </dgm:t>
    </dgm:pt>
    <dgm:pt modelId="{749C118C-24A1-49BB-9C4D-C9A0B719A99E}" type="parTrans" cxnId="{C84A99C6-9764-4887-9983-11BCCAF8F471}">
      <dgm:prSet/>
      <dgm:spPr/>
      <dgm:t>
        <a:bodyPr/>
        <a:lstStyle/>
        <a:p>
          <a:endParaRPr lang="es-CO"/>
        </a:p>
      </dgm:t>
    </dgm:pt>
    <dgm:pt modelId="{182EB210-5A68-4704-92DF-9F76D2BAFE2A}" type="sibTrans" cxnId="{C84A99C6-9764-4887-9983-11BCCAF8F471}">
      <dgm:prSet/>
      <dgm:spPr/>
      <dgm:t>
        <a:bodyPr/>
        <a:lstStyle/>
        <a:p>
          <a:endParaRPr lang="es-CO"/>
        </a:p>
      </dgm:t>
    </dgm:pt>
    <dgm:pt modelId="{FCD71686-B1DA-4B0F-ACC6-959A685EF22D}">
      <dgm:prSet custT="1"/>
      <dgm:spPr/>
      <dgm:t>
        <a:bodyPr/>
        <a:lstStyle/>
        <a:p>
          <a:r>
            <a:rPr lang="es-CO" sz="700" dirty="0" smtClean="0"/>
            <a:t>EVALUCACION</a:t>
          </a:r>
        </a:p>
        <a:p>
          <a:r>
            <a:rPr lang="es-CO" sz="700" dirty="0" smtClean="0"/>
            <a:t>EJERCICIOS</a:t>
          </a:r>
          <a:endParaRPr lang="es-CO" sz="700" dirty="0"/>
        </a:p>
      </dgm:t>
    </dgm:pt>
    <dgm:pt modelId="{94E1F947-EA7D-4A68-A9F1-1A44DB9182CD}" type="parTrans" cxnId="{41F11839-C62E-452E-A763-DBDD3D8C0C8C}">
      <dgm:prSet/>
      <dgm:spPr/>
      <dgm:t>
        <a:bodyPr/>
        <a:lstStyle/>
        <a:p>
          <a:endParaRPr lang="es-CO"/>
        </a:p>
      </dgm:t>
    </dgm:pt>
    <dgm:pt modelId="{4B04AC87-BF7B-4B45-AC26-43EEEA35B6B3}" type="sibTrans" cxnId="{41F11839-C62E-452E-A763-DBDD3D8C0C8C}">
      <dgm:prSet/>
      <dgm:spPr/>
      <dgm:t>
        <a:bodyPr/>
        <a:lstStyle/>
        <a:p>
          <a:endParaRPr lang="es-CO"/>
        </a:p>
      </dgm:t>
    </dgm:pt>
    <dgm:pt modelId="{8BBF78D3-C1AE-4AD9-AA1B-12F258F498CD}" type="pres">
      <dgm:prSet presAssocID="{9EFAFD96-3601-4F17-BB82-DBBBA6C512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3EB6FF4B-7EFD-48F5-8199-B64B197BFDF2}" type="pres">
      <dgm:prSet presAssocID="{19599602-9E94-449B-AE02-46C30491E28C}" presName="hierRoot1" presStyleCnt="0">
        <dgm:presLayoutVars>
          <dgm:hierBranch val="init"/>
        </dgm:presLayoutVars>
      </dgm:prSet>
      <dgm:spPr/>
    </dgm:pt>
    <dgm:pt modelId="{A6CA35F1-1BF5-40DC-882E-B81796E14B52}" type="pres">
      <dgm:prSet presAssocID="{19599602-9E94-449B-AE02-46C30491E28C}" presName="rootComposite1" presStyleCnt="0"/>
      <dgm:spPr/>
    </dgm:pt>
    <dgm:pt modelId="{295C588A-C7F1-451D-BB27-78F35C5ECCDC}" type="pres">
      <dgm:prSet presAssocID="{19599602-9E94-449B-AE02-46C30491E28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5CEC0245-2971-4C47-B283-FDAF760D04A0}" type="pres">
      <dgm:prSet presAssocID="{19599602-9E94-449B-AE02-46C30491E28C}" presName="rootConnector1" presStyleLbl="node1" presStyleIdx="0" presStyleCnt="0"/>
      <dgm:spPr/>
      <dgm:t>
        <a:bodyPr/>
        <a:lstStyle/>
        <a:p>
          <a:endParaRPr lang="es-CO"/>
        </a:p>
      </dgm:t>
    </dgm:pt>
    <dgm:pt modelId="{37E4DAF6-72C8-407E-B148-7AB8321BA3D8}" type="pres">
      <dgm:prSet presAssocID="{19599602-9E94-449B-AE02-46C30491E28C}" presName="hierChild2" presStyleCnt="0"/>
      <dgm:spPr/>
    </dgm:pt>
    <dgm:pt modelId="{B4B3FD13-3974-4A4F-9BB3-C428298CB0CF}" type="pres">
      <dgm:prSet presAssocID="{6F5CF077-1342-46A1-93F1-68D7723F3F8C}" presName="Name64" presStyleLbl="parChTrans1D2" presStyleIdx="0" presStyleCnt="5"/>
      <dgm:spPr/>
      <dgm:t>
        <a:bodyPr/>
        <a:lstStyle/>
        <a:p>
          <a:endParaRPr lang="es-CO"/>
        </a:p>
      </dgm:t>
    </dgm:pt>
    <dgm:pt modelId="{3AD97DFD-6E3F-4EAB-8159-475C231163CE}" type="pres">
      <dgm:prSet presAssocID="{6FD54DCC-0420-4B69-949E-C600DAC3EA80}" presName="hierRoot2" presStyleCnt="0">
        <dgm:presLayoutVars>
          <dgm:hierBranch val="init"/>
        </dgm:presLayoutVars>
      </dgm:prSet>
      <dgm:spPr/>
    </dgm:pt>
    <dgm:pt modelId="{2DA4AFAE-D07F-4152-9D0C-11D99DD07B1C}" type="pres">
      <dgm:prSet presAssocID="{6FD54DCC-0420-4B69-949E-C600DAC3EA80}" presName="rootComposite" presStyleCnt="0"/>
      <dgm:spPr/>
    </dgm:pt>
    <dgm:pt modelId="{D97BD2DA-22BA-4FD9-B84A-360FAFEC411A}" type="pres">
      <dgm:prSet presAssocID="{6FD54DCC-0420-4B69-949E-C600DAC3EA80}" presName="rootText" presStyleLbl="node2" presStyleIdx="0" presStyleCnt="5" custScaleY="182018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0BCA2003-2D72-4FF2-8F59-7173A9403262}" type="pres">
      <dgm:prSet presAssocID="{6FD54DCC-0420-4B69-949E-C600DAC3EA80}" presName="rootConnector" presStyleLbl="node2" presStyleIdx="0" presStyleCnt="5"/>
      <dgm:spPr/>
      <dgm:t>
        <a:bodyPr/>
        <a:lstStyle/>
        <a:p>
          <a:endParaRPr lang="es-CO"/>
        </a:p>
      </dgm:t>
    </dgm:pt>
    <dgm:pt modelId="{62876090-54AA-4DDE-BC08-EB3D71194A88}" type="pres">
      <dgm:prSet presAssocID="{6FD54DCC-0420-4B69-949E-C600DAC3EA80}" presName="hierChild4" presStyleCnt="0"/>
      <dgm:spPr/>
    </dgm:pt>
    <dgm:pt modelId="{CB2F14D7-5739-4169-BE75-E1B41E70E1B9}" type="pres">
      <dgm:prSet presAssocID="{83470605-D50B-47C5-85E0-6C97CC1DEF2D}" presName="Name64" presStyleLbl="parChTrans1D3" presStyleIdx="0" presStyleCnt="21"/>
      <dgm:spPr/>
      <dgm:t>
        <a:bodyPr/>
        <a:lstStyle/>
        <a:p>
          <a:endParaRPr lang="es-CO"/>
        </a:p>
      </dgm:t>
    </dgm:pt>
    <dgm:pt modelId="{D1AFB020-9CD6-47AF-BDBF-4E36CD7169F9}" type="pres">
      <dgm:prSet presAssocID="{1A94D251-C1DF-49B7-B803-397CC4E374C8}" presName="hierRoot2" presStyleCnt="0">
        <dgm:presLayoutVars>
          <dgm:hierBranch val="init"/>
        </dgm:presLayoutVars>
      </dgm:prSet>
      <dgm:spPr/>
    </dgm:pt>
    <dgm:pt modelId="{5D550002-0369-45D0-81F5-BF006B2192B4}" type="pres">
      <dgm:prSet presAssocID="{1A94D251-C1DF-49B7-B803-397CC4E374C8}" presName="rootComposite" presStyleCnt="0"/>
      <dgm:spPr/>
    </dgm:pt>
    <dgm:pt modelId="{3290F107-59B6-4365-82B7-FEB66A2E9029}" type="pres">
      <dgm:prSet presAssocID="{1A94D251-C1DF-49B7-B803-397CC4E374C8}" presName="rootText" presStyleLbl="node3" presStyleIdx="0" presStyleCnt="2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E5543A60-1A68-476E-BD1D-AC6E5C640EB2}" type="pres">
      <dgm:prSet presAssocID="{1A94D251-C1DF-49B7-B803-397CC4E374C8}" presName="rootConnector" presStyleLbl="node3" presStyleIdx="0" presStyleCnt="21"/>
      <dgm:spPr/>
      <dgm:t>
        <a:bodyPr/>
        <a:lstStyle/>
        <a:p>
          <a:endParaRPr lang="es-CO"/>
        </a:p>
      </dgm:t>
    </dgm:pt>
    <dgm:pt modelId="{41D25954-F18C-41F9-8E76-483709BA1144}" type="pres">
      <dgm:prSet presAssocID="{1A94D251-C1DF-49B7-B803-397CC4E374C8}" presName="hierChild4" presStyleCnt="0"/>
      <dgm:spPr/>
    </dgm:pt>
    <dgm:pt modelId="{847483FC-0E3B-4B36-8BA2-0BE17C494F7D}" type="pres">
      <dgm:prSet presAssocID="{1A94D251-C1DF-49B7-B803-397CC4E374C8}" presName="hierChild5" presStyleCnt="0"/>
      <dgm:spPr/>
    </dgm:pt>
    <dgm:pt modelId="{A0C2C621-A8BF-48F9-AC8A-BE0E110E14AF}" type="pres">
      <dgm:prSet presAssocID="{15779972-6EB7-4A17-A8F4-C736B5F0CED0}" presName="Name64" presStyleLbl="parChTrans1D3" presStyleIdx="1" presStyleCnt="21"/>
      <dgm:spPr/>
      <dgm:t>
        <a:bodyPr/>
        <a:lstStyle/>
        <a:p>
          <a:endParaRPr lang="es-CO"/>
        </a:p>
      </dgm:t>
    </dgm:pt>
    <dgm:pt modelId="{32907293-E856-413C-9257-1D6936D70BFE}" type="pres">
      <dgm:prSet presAssocID="{36515DAA-DE94-4D05-BF16-8D5E13CADE3A}" presName="hierRoot2" presStyleCnt="0">
        <dgm:presLayoutVars>
          <dgm:hierBranch val="init"/>
        </dgm:presLayoutVars>
      </dgm:prSet>
      <dgm:spPr/>
    </dgm:pt>
    <dgm:pt modelId="{345E9895-11C7-4F34-A7A5-C55F37C54ECB}" type="pres">
      <dgm:prSet presAssocID="{36515DAA-DE94-4D05-BF16-8D5E13CADE3A}" presName="rootComposite" presStyleCnt="0"/>
      <dgm:spPr/>
    </dgm:pt>
    <dgm:pt modelId="{027B8155-A0F9-47F3-A02B-A1A9FC7A96F7}" type="pres">
      <dgm:prSet presAssocID="{36515DAA-DE94-4D05-BF16-8D5E13CADE3A}" presName="rootText" presStyleLbl="node3" presStyleIdx="1" presStyleCnt="2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49A9C858-12B3-45CB-9BBA-6E8DA84432AE}" type="pres">
      <dgm:prSet presAssocID="{36515DAA-DE94-4D05-BF16-8D5E13CADE3A}" presName="rootConnector" presStyleLbl="node3" presStyleIdx="1" presStyleCnt="21"/>
      <dgm:spPr/>
      <dgm:t>
        <a:bodyPr/>
        <a:lstStyle/>
        <a:p>
          <a:endParaRPr lang="es-CO"/>
        </a:p>
      </dgm:t>
    </dgm:pt>
    <dgm:pt modelId="{6E54CE9D-694E-4B47-98BA-4F3B7D8DCC69}" type="pres">
      <dgm:prSet presAssocID="{36515DAA-DE94-4D05-BF16-8D5E13CADE3A}" presName="hierChild4" presStyleCnt="0"/>
      <dgm:spPr/>
    </dgm:pt>
    <dgm:pt modelId="{5C582964-DA19-4597-BA51-2735304F7648}" type="pres">
      <dgm:prSet presAssocID="{ED4B82F5-630E-4AE3-BA61-60186C092EA9}" presName="Name64" presStyleLbl="parChTrans1D4" presStyleIdx="0" presStyleCnt="7"/>
      <dgm:spPr/>
      <dgm:t>
        <a:bodyPr/>
        <a:lstStyle/>
        <a:p>
          <a:endParaRPr lang="es-CO"/>
        </a:p>
      </dgm:t>
    </dgm:pt>
    <dgm:pt modelId="{CD62BDD1-ADA5-40A7-A5E9-8EA5A04D39BB}" type="pres">
      <dgm:prSet presAssocID="{8CC7F042-84B8-4C7F-9FB6-91D57DDF1914}" presName="hierRoot2" presStyleCnt="0">
        <dgm:presLayoutVars>
          <dgm:hierBranch val="init"/>
        </dgm:presLayoutVars>
      </dgm:prSet>
      <dgm:spPr/>
    </dgm:pt>
    <dgm:pt modelId="{4192CC18-FFEB-42A9-ABA1-6E63556B2A72}" type="pres">
      <dgm:prSet presAssocID="{8CC7F042-84B8-4C7F-9FB6-91D57DDF1914}" presName="rootComposite" presStyleCnt="0"/>
      <dgm:spPr/>
    </dgm:pt>
    <dgm:pt modelId="{0EF6CE6F-86AF-4729-AA6B-341E83E46371}" type="pres">
      <dgm:prSet presAssocID="{8CC7F042-84B8-4C7F-9FB6-91D57DDF1914}" presName="rootText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97D17205-0028-4AF6-9C0C-F920DCD940FF}" type="pres">
      <dgm:prSet presAssocID="{8CC7F042-84B8-4C7F-9FB6-91D57DDF1914}" presName="rootConnector" presStyleLbl="node4" presStyleIdx="0" presStyleCnt="7"/>
      <dgm:spPr/>
      <dgm:t>
        <a:bodyPr/>
        <a:lstStyle/>
        <a:p>
          <a:endParaRPr lang="es-CO"/>
        </a:p>
      </dgm:t>
    </dgm:pt>
    <dgm:pt modelId="{03149055-947E-4C2C-8F96-C0735AA11FD2}" type="pres">
      <dgm:prSet presAssocID="{8CC7F042-84B8-4C7F-9FB6-91D57DDF1914}" presName="hierChild4" presStyleCnt="0"/>
      <dgm:spPr/>
    </dgm:pt>
    <dgm:pt modelId="{94F1AEDD-4626-4BA9-8A2A-67278DFE064E}" type="pres">
      <dgm:prSet presAssocID="{8CC7F042-84B8-4C7F-9FB6-91D57DDF1914}" presName="hierChild5" presStyleCnt="0"/>
      <dgm:spPr/>
    </dgm:pt>
    <dgm:pt modelId="{CB7D806C-88B8-4284-A4FA-A5315DDAD5CD}" type="pres">
      <dgm:prSet presAssocID="{821CD316-3F70-4EAF-A336-60743D82231D}" presName="Name64" presStyleLbl="parChTrans1D4" presStyleIdx="1" presStyleCnt="7"/>
      <dgm:spPr/>
      <dgm:t>
        <a:bodyPr/>
        <a:lstStyle/>
        <a:p>
          <a:endParaRPr lang="es-CO"/>
        </a:p>
      </dgm:t>
    </dgm:pt>
    <dgm:pt modelId="{7FB1D8DF-BA9C-426A-BFC3-D9DC71E6898E}" type="pres">
      <dgm:prSet presAssocID="{7FD60D92-909C-4FDC-B782-9E55A82AD980}" presName="hierRoot2" presStyleCnt="0">
        <dgm:presLayoutVars>
          <dgm:hierBranch val="init"/>
        </dgm:presLayoutVars>
      </dgm:prSet>
      <dgm:spPr/>
    </dgm:pt>
    <dgm:pt modelId="{51BCA004-D6A0-4887-8EC0-4419A3E67F84}" type="pres">
      <dgm:prSet presAssocID="{7FD60D92-909C-4FDC-B782-9E55A82AD980}" presName="rootComposite" presStyleCnt="0"/>
      <dgm:spPr/>
    </dgm:pt>
    <dgm:pt modelId="{716290B5-200F-440B-9877-EDE92A938248}" type="pres">
      <dgm:prSet presAssocID="{7FD60D92-909C-4FDC-B782-9E55A82AD980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B00BE831-039B-4F6A-B97E-DF2793596D28}" type="pres">
      <dgm:prSet presAssocID="{7FD60D92-909C-4FDC-B782-9E55A82AD980}" presName="rootConnector" presStyleLbl="node4" presStyleIdx="1" presStyleCnt="7"/>
      <dgm:spPr/>
      <dgm:t>
        <a:bodyPr/>
        <a:lstStyle/>
        <a:p>
          <a:endParaRPr lang="es-CO"/>
        </a:p>
      </dgm:t>
    </dgm:pt>
    <dgm:pt modelId="{9B744DA4-88D9-414A-AECA-8259FA9CE542}" type="pres">
      <dgm:prSet presAssocID="{7FD60D92-909C-4FDC-B782-9E55A82AD980}" presName="hierChild4" presStyleCnt="0"/>
      <dgm:spPr/>
    </dgm:pt>
    <dgm:pt modelId="{99BC8F6B-2560-4158-8E9B-00BE3FCD8C1F}" type="pres">
      <dgm:prSet presAssocID="{7FD60D92-909C-4FDC-B782-9E55A82AD980}" presName="hierChild5" presStyleCnt="0"/>
      <dgm:spPr/>
    </dgm:pt>
    <dgm:pt modelId="{44E5A6BA-5D7B-41F2-88D4-18EC6DFD4F3D}" type="pres">
      <dgm:prSet presAssocID="{E12201B1-9CD3-4A80-BF36-EDF7F9404E3F}" presName="Name64" presStyleLbl="parChTrans1D4" presStyleIdx="2" presStyleCnt="7"/>
      <dgm:spPr/>
      <dgm:t>
        <a:bodyPr/>
        <a:lstStyle/>
        <a:p>
          <a:endParaRPr lang="es-CO"/>
        </a:p>
      </dgm:t>
    </dgm:pt>
    <dgm:pt modelId="{66085E44-46A0-47F2-8E2D-33A117774559}" type="pres">
      <dgm:prSet presAssocID="{0B616792-2B20-4445-B2E6-AE602C64BF95}" presName="hierRoot2" presStyleCnt="0">
        <dgm:presLayoutVars>
          <dgm:hierBranch val="init"/>
        </dgm:presLayoutVars>
      </dgm:prSet>
      <dgm:spPr/>
    </dgm:pt>
    <dgm:pt modelId="{4679E707-2F89-4767-B804-09CB6C788F5B}" type="pres">
      <dgm:prSet presAssocID="{0B616792-2B20-4445-B2E6-AE602C64BF95}" presName="rootComposite" presStyleCnt="0"/>
      <dgm:spPr/>
    </dgm:pt>
    <dgm:pt modelId="{6C5B84A7-D49B-445E-8533-ACB45F5314AB}" type="pres">
      <dgm:prSet presAssocID="{0B616792-2B20-4445-B2E6-AE602C64BF95}" presName="rootText" presStyleLbl="node4" presStyleIdx="2" presStyleCnt="7" custScaleX="109721" custScaleY="16571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F550F67A-2173-4DB0-AADC-D11AD10C0E8B}" type="pres">
      <dgm:prSet presAssocID="{0B616792-2B20-4445-B2E6-AE602C64BF95}" presName="rootConnector" presStyleLbl="node4" presStyleIdx="2" presStyleCnt="7"/>
      <dgm:spPr/>
      <dgm:t>
        <a:bodyPr/>
        <a:lstStyle/>
        <a:p>
          <a:endParaRPr lang="es-CO"/>
        </a:p>
      </dgm:t>
    </dgm:pt>
    <dgm:pt modelId="{C78B101D-3F53-4777-9850-7BC891BA5D41}" type="pres">
      <dgm:prSet presAssocID="{0B616792-2B20-4445-B2E6-AE602C64BF95}" presName="hierChild4" presStyleCnt="0"/>
      <dgm:spPr/>
    </dgm:pt>
    <dgm:pt modelId="{49558A5C-EE46-4E06-A17C-77ED396658BA}" type="pres">
      <dgm:prSet presAssocID="{0B616792-2B20-4445-B2E6-AE602C64BF95}" presName="hierChild5" presStyleCnt="0"/>
      <dgm:spPr/>
    </dgm:pt>
    <dgm:pt modelId="{4909EFE7-BE62-4706-B3F9-36BFD98224EB}" type="pres">
      <dgm:prSet presAssocID="{36515DAA-DE94-4D05-BF16-8D5E13CADE3A}" presName="hierChild5" presStyleCnt="0"/>
      <dgm:spPr/>
    </dgm:pt>
    <dgm:pt modelId="{CDE28229-DE2D-4502-90F2-EF3B920A8261}" type="pres">
      <dgm:prSet presAssocID="{9EBB076C-AFDE-43E5-A9FF-DBAFD068AE6E}" presName="Name64" presStyleLbl="parChTrans1D3" presStyleIdx="2" presStyleCnt="21"/>
      <dgm:spPr/>
    </dgm:pt>
    <dgm:pt modelId="{8987CD55-646C-4FCA-9DA0-0E97421FC559}" type="pres">
      <dgm:prSet presAssocID="{28C7C683-3E7E-4A3D-BBB8-18DC6300C788}" presName="hierRoot2" presStyleCnt="0">
        <dgm:presLayoutVars>
          <dgm:hierBranch val="init"/>
        </dgm:presLayoutVars>
      </dgm:prSet>
      <dgm:spPr/>
    </dgm:pt>
    <dgm:pt modelId="{80B09BB7-5D95-4DFD-AF5D-4389EB730BE5}" type="pres">
      <dgm:prSet presAssocID="{28C7C683-3E7E-4A3D-BBB8-18DC6300C788}" presName="rootComposite" presStyleCnt="0"/>
      <dgm:spPr/>
    </dgm:pt>
    <dgm:pt modelId="{E7029E5B-1A6F-4FBF-9D55-BFF2A30F8916}" type="pres">
      <dgm:prSet presAssocID="{28C7C683-3E7E-4A3D-BBB8-18DC6300C788}" presName="rootText" presStyleLbl="node3" presStyleIdx="2" presStyleCnt="2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107C958D-B93A-4AA5-97E8-155BBEA2A88D}" type="pres">
      <dgm:prSet presAssocID="{28C7C683-3E7E-4A3D-BBB8-18DC6300C788}" presName="rootConnector" presStyleLbl="node3" presStyleIdx="2" presStyleCnt="21"/>
      <dgm:spPr/>
      <dgm:t>
        <a:bodyPr/>
        <a:lstStyle/>
        <a:p>
          <a:endParaRPr lang="es-CO"/>
        </a:p>
      </dgm:t>
    </dgm:pt>
    <dgm:pt modelId="{29A0CE33-47A3-47ED-A9D0-AD64D41E35E0}" type="pres">
      <dgm:prSet presAssocID="{28C7C683-3E7E-4A3D-BBB8-18DC6300C788}" presName="hierChild4" presStyleCnt="0"/>
      <dgm:spPr/>
    </dgm:pt>
    <dgm:pt modelId="{8729FF6A-D145-4A71-BD93-802F6282950B}" type="pres">
      <dgm:prSet presAssocID="{28C7C683-3E7E-4A3D-BBB8-18DC6300C788}" presName="hierChild5" presStyleCnt="0"/>
      <dgm:spPr/>
    </dgm:pt>
    <dgm:pt modelId="{7F620841-CA86-4013-B294-2B3BB54E04F6}" type="pres">
      <dgm:prSet presAssocID="{CD04A392-70FE-4BDB-AE6C-1280470F936D}" presName="Name64" presStyleLbl="parChTrans1D3" presStyleIdx="3" presStyleCnt="21"/>
      <dgm:spPr/>
    </dgm:pt>
    <dgm:pt modelId="{63106AEC-ECFB-4E76-A087-DC781F82EF30}" type="pres">
      <dgm:prSet presAssocID="{71C865AF-C311-41A9-86B4-C59C00FBBE68}" presName="hierRoot2" presStyleCnt="0">
        <dgm:presLayoutVars>
          <dgm:hierBranch val="init"/>
        </dgm:presLayoutVars>
      </dgm:prSet>
      <dgm:spPr/>
    </dgm:pt>
    <dgm:pt modelId="{18CB83A7-31E7-469C-A07C-667005BA54E5}" type="pres">
      <dgm:prSet presAssocID="{71C865AF-C311-41A9-86B4-C59C00FBBE68}" presName="rootComposite" presStyleCnt="0"/>
      <dgm:spPr/>
    </dgm:pt>
    <dgm:pt modelId="{2C5D87D7-A4EE-4871-8238-B49CF55EF746}" type="pres">
      <dgm:prSet presAssocID="{71C865AF-C311-41A9-86B4-C59C00FBBE68}" presName="rootText" presStyleLbl="node3" presStyleIdx="3" presStyleCnt="21">
        <dgm:presLayoutVars>
          <dgm:chPref val="3"/>
        </dgm:presLayoutVars>
      </dgm:prSet>
      <dgm:spPr/>
    </dgm:pt>
    <dgm:pt modelId="{E79BACD7-ED38-46FE-B915-A04BC26514DF}" type="pres">
      <dgm:prSet presAssocID="{71C865AF-C311-41A9-86B4-C59C00FBBE68}" presName="rootConnector" presStyleLbl="node3" presStyleIdx="3" presStyleCnt="21"/>
      <dgm:spPr/>
    </dgm:pt>
    <dgm:pt modelId="{74ED2E08-8109-4295-AD86-ED76FEFDB81D}" type="pres">
      <dgm:prSet presAssocID="{71C865AF-C311-41A9-86B4-C59C00FBBE68}" presName="hierChild4" presStyleCnt="0"/>
      <dgm:spPr/>
    </dgm:pt>
    <dgm:pt modelId="{814DFF64-A545-4FD4-B79D-DBD385FF90E3}" type="pres">
      <dgm:prSet presAssocID="{71C865AF-C311-41A9-86B4-C59C00FBBE68}" presName="hierChild5" presStyleCnt="0"/>
      <dgm:spPr/>
    </dgm:pt>
    <dgm:pt modelId="{46888B8E-933D-4745-9213-B5C8C443C9F0}" type="pres">
      <dgm:prSet presAssocID="{396631F9-8204-450A-A15F-DCE4A603365A}" presName="Name64" presStyleLbl="parChTrans1D3" presStyleIdx="4" presStyleCnt="21"/>
      <dgm:spPr/>
    </dgm:pt>
    <dgm:pt modelId="{DD91EAE1-BC8E-4364-8D71-CCE997B74DF6}" type="pres">
      <dgm:prSet presAssocID="{C69DFE73-7E38-417E-9724-738CE163E64E}" presName="hierRoot2" presStyleCnt="0">
        <dgm:presLayoutVars>
          <dgm:hierBranch val="init"/>
        </dgm:presLayoutVars>
      </dgm:prSet>
      <dgm:spPr/>
    </dgm:pt>
    <dgm:pt modelId="{5E5DE1B8-9D15-4320-89CD-D9419884F778}" type="pres">
      <dgm:prSet presAssocID="{C69DFE73-7E38-417E-9724-738CE163E64E}" presName="rootComposite" presStyleCnt="0"/>
      <dgm:spPr/>
    </dgm:pt>
    <dgm:pt modelId="{66EBDD80-2A24-4A10-A953-29CA4E3931B5}" type="pres">
      <dgm:prSet presAssocID="{C69DFE73-7E38-417E-9724-738CE163E64E}" presName="rootText" presStyleLbl="node3" presStyleIdx="4" presStyleCnt="21" custScaleX="110428" custScaleY="117735">
        <dgm:presLayoutVars>
          <dgm:chPref val="3"/>
        </dgm:presLayoutVars>
      </dgm:prSet>
      <dgm:spPr/>
    </dgm:pt>
    <dgm:pt modelId="{C8842624-2D1C-4001-A68F-A99CBD80E4AC}" type="pres">
      <dgm:prSet presAssocID="{C69DFE73-7E38-417E-9724-738CE163E64E}" presName="rootConnector" presStyleLbl="node3" presStyleIdx="4" presStyleCnt="21"/>
      <dgm:spPr/>
    </dgm:pt>
    <dgm:pt modelId="{AC3DBDA5-818C-4379-A1A1-92440831C4BE}" type="pres">
      <dgm:prSet presAssocID="{C69DFE73-7E38-417E-9724-738CE163E64E}" presName="hierChild4" presStyleCnt="0"/>
      <dgm:spPr/>
    </dgm:pt>
    <dgm:pt modelId="{C2B27C37-297C-4A12-846D-5A9CD404DB87}" type="pres">
      <dgm:prSet presAssocID="{749C118C-24A1-49BB-9C4D-C9A0B719A99E}" presName="Name64" presStyleLbl="parChTrans1D4" presStyleIdx="3" presStyleCnt="7"/>
      <dgm:spPr/>
    </dgm:pt>
    <dgm:pt modelId="{5F0B252C-8CA6-4E79-9E1A-562C2B93DFE6}" type="pres">
      <dgm:prSet presAssocID="{919AF711-0823-47ED-B4A4-D3C7EF59FFC2}" presName="hierRoot2" presStyleCnt="0">
        <dgm:presLayoutVars>
          <dgm:hierBranch val="init"/>
        </dgm:presLayoutVars>
      </dgm:prSet>
      <dgm:spPr/>
    </dgm:pt>
    <dgm:pt modelId="{D5C11BE1-AE1B-4C8A-A17D-260CF5236970}" type="pres">
      <dgm:prSet presAssocID="{919AF711-0823-47ED-B4A4-D3C7EF59FFC2}" presName="rootComposite" presStyleCnt="0"/>
      <dgm:spPr/>
    </dgm:pt>
    <dgm:pt modelId="{EE617F02-D39E-44B2-988A-B3BE3A54A41A}" type="pres">
      <dgm:prSet presAssocID="{919AF711-0823-47ED-B4A4-D3C7EF59FFC2}" presName="rootText" presStyleLbl="node4" presStyleIdx="3" presStyleCnt="7">
        <dgm:presLayoutVars>
          <dgm:chPref val="3"/>
        </dgm:presLayoutVars>
      </dgm:prSet>
      <dgm:spPr/>
    </dgm:pt>
    <dgm:pt modelId="{052DE70E-9B4B-4389-8780-2B42D0743BF4}" type="pres">
      <dgm:prSet presAssocID="{919AF711-0823-47ED-B4A4-D3C7EF59FFC2}" presName="rootConnector" presStyleLbl="node4" presStyleIdx="3" presStyleCnt="7"/>
      <dgm:spPr/>
    </dgm:pt>
    <dgm:pt modelId="{43C82F93-E324-469A-9EBC-EFE65324E0C8}" type="pres">
      <dgm:prSet presAssocID="{919AF711-0823-47ED-B4A4-D3C7EF59FFC2}" presName="hierChild4" presStyleCnt="0"/>
      <dgm:spPr/>
    </dgm:pt>
    <dgm:pt modelId="{EC63B299-1A87-4BE2-A808-E1AE82945E79}" type="pres">
      <dgm:prSet presAssocID="{919AF711-0823-47ED-B4A4-D3C7EF59FFC2}" presName="hierChild5" presStyleCnt="0"/>
      <dgm:spPr/>
    </dgm:pt>
    <dgm:pt modelId="{C3B395EE-9363-4FE2-9894-57155F6392D6}" type="pres">
      <dgm:prSet presAssocID="{94E1F947-EA7D-4A68-A9F1-1A44DB9182CD}" presName="Name64" presStyleLbl="parChTrans1D4" presStyleIdx="4" presStyleCnt="7"/>
      <dgm:spPr/>
    </dgm:pt>
    <dgm:pt modelId="{8BE0DF55-8B6A-4625-B11D-69C23180DDB8}" type="pres">
      <dgm:prSet presAssocID="{FCD71686-B1DA-4B0F-ACC6-959A685EF22D}" presName="hierRoot2" presStyleCnt="0">
        <dgm:presLayoutVars>
          <dgm:hierBranch val="init"/>
        </dgm:presLayoutVars>
      </dgm:prSet>
      <dgm:spPr/>
    </dgm:pt>
    <dgm:pt modelId="{12419399-3D15-4DED-B423-447CDBFEB97E}" type="pres">
      <dgm:prSet presAssocID="{FCD71686-B1DA-4B0F-ACC6-959A685EF22D}" presName="rootComposite" presStyleCnt="0"/>
      <dgm:spPr/>
    </dgm:pt>
    <dgm:pt modelId="{7C2C3F87-A7CC-47DE-BB8F-A4205A83C762}" type="pres">
      <dgm:prSet presAssocID="{FCD71686-B1DA-4B0F-ACC6-959A685EF22D}" presName="rootText" presStyleLbl="node4" presStyleIdx="4" presStyleCnt="7" custScaleX="112141" custScaleY="148642">
        <dgm:presLayoutVars>
          <dgm:chPref val="3"/>
        </dgm:presLayoutVars>
      </dgm:prSet>
      <dgm:spPr/>
    </dgm:pt>
    <dgm:pt modelId="{FF01079F-6F80-49CA-BDD2-E29CE302EBBB}" type="pres">
      <dgm:prSet presAssocID="{FCD71686-B1DA-4B0F-ACC6-959A685EF22D}" presName="rootConnector" presStyleLbl="node4" presStyleIdx="4" presStyleCnt="7"/>
      <dgm:spPr/>
    </dgm:pt>
    <dgm:pt modelId="{4AE76E5C-8F65-4BD2-85AB-C2EF2C00AA98}" type="pres">
      <dgm:prSet presAssocID="{FCD71686-B1DA-4B0F-ACC6-959A685EF22D}" presName="hierChild4" presStyleCnt="0"/>
      <dgm:spPr/>
    </dgm:pt>
    <dgm:pt modelId="{068B8D7D-6BDF-4946-AB0A-8EE6C382766B}" type="pres">
      <dgm:prSet presAssocID="{FCD71686-B1DA-4B0F-ACC6-959A685EF22D}" presName="hierChild5" presStyleCnt="0"/>
      <dgm:spPr/>
    </dgm:pt>
    <dgm:pt modelId="{85F4D13B-041A-4971-877D-040AE3C923FF}" type="pres">
      <dgm:prSet presAssocID="{C69DFE73-7E38-417E-9724-738CE163E64E}" presName="hierChild5" presStyleCnt="0"/>
      <dgm:spPr/>
    </dgm:pt>
    <dgm:pt modelId="{40BCBCA4-195A-4143-AF52-2EFC8B56DD15}" type="pres">
      <dgm:prSet presAssocID="{039CB141-5019-4AC6-AD03-3DDC7F8006A2}" presName="Name64" presStyleLbl="parChTrans1D3" presStyleIdx="5" presStyleCnt="21"/>
      <dgm:spPr/>
    </dgm:pt>
    <dgm:pt modelId="{89E20F98-6D16-4B81-8868-B5635B41B9CF}" type="pres">
      <dgm:prSet presAssocID="{EEC40CF6-2AC3-419A-BBD5-35CE4FDC5630}" presName="hierRoot2" presStyleCnt="0">
        <dgm:presLayoutVars>
          <dgm:hierBranch val="init"/>
        </dgm:presLayoutVars>
      </dgm:prSet>
      <dgm:spPr/>
    </dgm:pt>
    <dgm:pt modelId="{482977E1-1143-4B7C-A74E-D3A6DB99BBB1}" type="pres">
      <dgm:prSet presAssocID="{EEC40CF6-2AC3-419A-BBD5-35CE4FDC5630}" presName="rootComposite" presStyleCnt="0"/>
      <dgm:spPr/>
    </dgm:pt>
    <dgm:pt modelId="{C7E82005-016F-4AC6-A170-1DB7E2F926CB}" type="pres">
      <dgm:prSet presAssocID="{EEC40CF6-2AC3-419A-BBD5-35CE4FDC5630}" presName="rootText" presStyleLbl="node3" presStyleIdx="5" presStyleCnt="21">
        <dgm:presLayoutVars>
          <dgm:chPref val="3"/>
        </dgm:presLayoutVars>
      </dgm:prSet>
      <dgm:spPr/>
    </dgm:pt>
    <dgm:pt modelId="{17BDF6A4-2AE1-4A8F-AC48-2061CF757B13}" type="pres">
      <dgm:prSet presAssocID="{EEC40CF6-2AC3-419A-BBD5-35CE4FDC5630}" presName="rootConnector" presStyleLbl="node3" presStyleIdx="5" presStyleCnt="21"/>
      <dgm:spPr/>
    </dgm:pt>
    <dgm:pt modelId="{E3C5A4AA-CE3C-42AD-A2B2-3E7D0130B727}" type="pres">
      <dgm:prSet presAssocID="{EEC40CF6-2AC3-419A-BBD5-35CE4FDC5630}" presName="hierChild4" presStyleCnt="0"/>
      <dgm:spPr/>
    </dgm:pt>
    <dgm:pt modelId="{3B0F1807-09BE-4CC1-B0A0-F087B71CD73E}" type="pres">
      <dgm:prSet presAssocID="{EEC40CF6-2AC3-419A-BBD5-35CE4FDC5630}" presName="hierChild5" presStyleCnt="0"/>
      <dgm:spPr/>
    </dgm:pt>
    <dgm:pt modelId="{E090DF19-8D5A-444A-9094-E77A24A1EC7E}" type="pres">
      <dgm:prSet presAssocID="{1E540B06-AD5D-4C73-B398-B55FDB8B2728}" presName="Name64" presStyleLbl="parChTrans1D3" presStyleIdx="6" presStyleCnt="21"/>
      <dgm:spPr/>
    </dgm:pt>
    <dgm:pt modelId="{995CCD30-753B-4A41-BFB9-0173F30F3441}" type="pres">
      <dgm:prSet presAssocID="{D72B4454-E101-4AB4-BECF-9E3E131836F4}" presName="hierRoot2" presStyleCnt="0">
        <dgm:presLayoutVars>
          <dgm:hierBranch val="init"/>
        </dgm:presLayoutVars>
      </dgm:prSet>
      <dgm:spPr/>
    </dgm:pt>
    <dgm:pt modelId="{9F6BF37C-18DF-4A04-B35D-6B611D3D8CCE}" type="pres">
      <dgm:prSet presAssocID="{D72B4454-E101-4AB4-BECF-9E3E131836F4}" presName="rootComposite" presStyleCnt="0"/>
      <dgm:spPr/>
    </dgm:pt>
    <dgm:pt modelId="{00CFBBBF-690B-4861-8F2C-C2B045655E66}" type="pres">
      <dgm:prSet presAssocID="{D72B4454-E101-4AB4-BECF-9E3E131836F4}" presName="rootText" presStyleLbl="node3" presStyleIdx="6" presStyleCnt="21">
        <dgm:presLayoutVars>
          <dgm:chPref val="3"/>
        </dgm:presLayoutVars>
      </dgm:prSet>
      <dgm:spPr/>
    </dgm:pt>
    <dgm:pt modelId="{A18DBA91-090C-45FD-858D-81749AF5F401}" type="pres">
      <dgm:prSet presAssocID="{D72B4454-E101-4AB4-BECF-9E3E131836F4}" presName="rootConnector" presStyleLbl="node3" presStyleIdx="6" presStyleCnt="21"/>
      <dgm:spPr/>
    </dgm:pt>
    <dgm:pt modelId="{DA7FA939-E7F1-479F-8209-CFD23125977E}" type="pres">
      <dgm:prSet presAssocID="{D72B4454-E101-4AB4-BECF-9E3E131836F4}" presName="hierChild4" presStyleCnt="0"/>
      <dgm:spPr/>
    </dgm:pt>
    <dgm:pt modelId="{0FEED18E-2251-4E40-BD36-97582DD62BF8}" type="pres">
      <dgm:prSet presAssocID="{D72B4454-E101-4AB4-BECF-9E3E131836F4}" presName="hierChild5" presStyleCnt="0"/>
      <dgm:spPr/>
    </dgm:pt>
    <dgm:pt modelId="{8D7704C6-2C29-4B6D-930F-BB915A12F05C}" type="pres">
      <dgm:prSet presAssocID="{6FD54DCC-0420-4B69-949E-C600DAC3EA80}" presName="hierChild5" presStyleCnt="0"/>
      <dgm:spPr/>
    </dgm:pt>
    <dgm:pt modelId="{17CF5AF8-7590-44BF-A623-2F923804641A}" type="pres">
      <dgm:prSet presAssocID="{311F48B5-1CB9-4507-9FA0-4B8923D9CB21}" presName="Name64" presStyleLbl="parChTrans1D2" presStyleIdx="1" presStyleCnt="5"/>
      <dgm:spPr/>
      <dgm:t>
        <a:bodyPr/>
        <a:lstStyle/>
        <a:p>
          <a:endParaRPr lang="es-CO"/>
        </a:p>
      </dgm:t>
    </dgm:pt>
    <dgm:pt modelId="{DA9D6258-ED9F-4DB0-9913-E87537B88515}" type="pres">
      <dgm:prSet presAssocID="{54623AC5-1DEB-453A-93A2-BC08FE256A3A}" presName="hierRoot2" presStyleCnt="0">
        <dgm:presLayoutVars>
          <dgm:hierBranch val="init"/>
        </dgm:presLayoutVars>
      </dgm:prSet>
      <dgm:spPr/>
    </dgm:pt>
    <dgm:pt modelId="{3E08FA97-798D-443F-9831-B3E292064F43}" type="pres">
      <dgm:prSet presAssocID="{54623AC5-1DEB-453A-93A2-BC08FE256A3A}" presName="rootComposite" presStyleCnt="0"/>
      <dgm:spPr/>
    </dgm:pt>
    <dgm:pt modelId="{91E63164-75B0-431C-A8E3-EA5B81D3391A}" type="pres">
      <dgm:prSet presAssocID="{54623AC5-1DEB-453A-93A2-BC08FE256A3A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009EAABE-017D-460E-BEF0-752392317EF7}" type="pres">
      <dgm:prSet presAssocID="{54623AC5-1DEB-453A-93A2-BC08FE256A3A}" presName="rootConnector" presStyleLbl="node2" presStyleIdx="1" presStyleCnt="5"/>
      <dgm:spPr/>
      <dgm:t>
        <a:bodyPr/>
        <a:lstStyle/>
        <a:p>
          <a:endParaRPr lang="es-CO"/>
        </a:p>
      </dgm:t>
    </dgm:pt>
    <dgm:pt modelId="{B63942B6-E80C-4032-B546-326B3210B16A}" type="pres">
      <dgm:prSet presAssocID="{54623AC5-1DEB-453A-93A2-BC08FE256A3A}" presName="hierChild4" presStyleCnt="0"/>
      <dgm:spPr/>
    </dgm:pt>
    <dgm:pt modelId="{E105F8E0-D9FB-4640-BE85-3100E89A8DB7}" type="pres">
      <dgm:prSet presAssocID="{D272C257-D3F3-4A37-9D94-6AA89E5161BF}" presName="Name64" presStyleLbl="parChTrans1D3" presStyleIdx="7" presStyleCnt="21"/>
      <dgm:spPr/>
      <dgm:t>
        <a:bodyPr/>
        <a:lstStyle/>
        <a:p>
          <a:endParaRPr lang="es-CO"/>
        </a:p>
      </dgm:t>
    </dgm:pt>
    <dgm:pt modelId="{5A84F40B-839B-45F3-B9CC-6F95AB4B1921}" type="pres">
      <dgm:prSet presAssocID="{26F270BE-1311-41D4-9DD7-6DD442AAD1DB}" presName="hierRoot2" presStyleCnt="0">
        <dgm:presLayoutVars>
          <dgm:hierBranch val="init"/>
        </dgm:presLayoutVars>
      </dgm:prSet>
      <dgm:spPr/>
    </dgm:pt>
    <dgm:pt modelId="{B407D864-A093-4629-B322-940997C217D8}" type="pres">
      <dgm:prSet presAssocID="{26F270BE-1311-41D4-9DD7-6DD442AAD1DB}" presName="rootComposite" presStyleCnt="0"/>
      <dgm:spPr/>
    </dgm:pt>
    <dgm:pt modelId="{BFD597E5-F6D2-40DE-B4E2-4D3F355FC9E9}" type="pres">
      <dgm:prSet presAssocID="{26F270BE-1311-41D4-9DD7-6DD442AAD1DB}" presName="rootText" presStyleLbl="node3" presStyleIdx="7" presStyleCnt="2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4529099A-6764-44A1-9971-AF019370F81D}" type="pres">
      <dgm:prSet presAssocID="{26F270BE-1311-41D4-9DD7-6DD442AAD1DB}" presName="rootConnector" presStyleLbl="node3" presStyleIdx="7" presStyleCnt="21"/>
      <dgm:spPr/>
      <dgm:t>
        <a:bodyPr/>
        <a:lstStyle/>
        <a:p>
          <a:endParaRPr lang="es-CO"/>
        </a:p>
      </dgm:t>
    </dgm:pt>
    <dgm:pt modelId="{C5ED617A-A9CB-4019-B0F8-10A21638A185}" type="pres">
      <dgm:prSet presAssocID="{26F270BE-1311-41D4-9DD7-6DD442AAD1DB}" presName="hierChild4" presStyleCnt="0"/>
      <dgm:spPr/>
    </dgm:pt>
    <dgm:pt modelId="{6B8FC6E1-EA12-4304-9459-EA63CEDDDDDD}" type="pres">
      <dgm:prSet presAssocID="{26F270BE-1311-41D4-9DD7-6DD442AAD1DB}" presName="hierChild5" presStyleCnt="0"/>
      <dgm:spPr/>
    </dgm:pt>
    <dgm:pt modelId="{43FBF634-F772-4E3D-A6AC-E040928E444A}" type="pres">
      <dgm:prSet presAssocID="{762490EE-8653-43B1-84C5-4D8A4F3A5697}" presName="Name64" presStyleLbl="parChTrans1D3" presStyleIdx="8" presStyleCnt="21"/>
      <dgm:spPr/>
    </dgm:pt>
    <dgm:pt modelId="{9BCF1BE6-047E-4872-BF0C-CEA5DB8D2A0B}" type="pres">
      <dgm:prSet presAssocID="{DCC3DEFC-D119-4364-A701-D927FCBEC472}" presName="hierRoot2" presStyleCnt="0">
        <dgm:presLayoutVars>
          <dgm:hierBranch val="init"/>
        </dgm:presLayoutVars>
      </dgm:prSet>
      <dgm:spPr/>
    </dgm:pt>
    <dgm:pt modelId="{2547BE95-5BC4-4786-9D8B-1CF98BAC56A5}" type="pres">
      <dgm:prSet presAssocID="{DCC3DEFC-D119-4364-A701-D927FCBEC472}" presName="rootComposite" presStyleCnt="0"/>
      <dgm:spPr/>
    </dgm:pt>
    <dgm:pt modelId="{E8356F52-40C1-4046-9B2A-9C6EB6D90F02}" type="pres">
      <dgm:prSet presAssocID="{DCC3DEFC-D119-4364-A701-D927FCBEC472}" presName="rootText" presStyleLbl="node3" presStyleIdx="8" presStyleCnt="2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F2F3AAE9-D623-4918-A5BB-F55CC7BE519E}" type="pres">
      <dgm:prSet presAssocID="{DCC3DEFC-D119-4364-A701-D927FCBEC472}" presName="rootConnector" presStyleLbl="node3" presStyleIdx="8" presStyleCnt="21"/>
      <dgm:spPr/>
      <dgm:t>
        <a:bodyPr/>
        <a:lstStyle/>
        <a:p>
          <a:endParaRPr lang="es-CO"/>
        </a:p>
      </dgm:t>
    </dgm:pt>
    <dgm:pt modelId="{73701B21-CE56-44FC-BE8D-A28B677A0379}" type="pres">
      <dgm:prSet presAssocID="{DCC3DEFC-D119-4364-A701-D927FCBEC472}" presName="hierChild4" presStyleCnt="0"/>
      <dgm:spPr/>
    </dgm:pt>
    <dgm:pt modelId="{6B65A6D8-76B4-48BC-A2A9-8EA1DC5CA287}" type="pres">
      <dgm:prSet presAssocID="{DCC3DEFC-D119-4364-A701-D927FCBEC472}" presName="hierChild5" presStyleCnt="0"/>
      <dgm:spPr/>
    </dgm:pt>
    <dgm:pt modelId="{FD78C720-F3D9-4E6E-A692-437964087369}" type="pres">
      <dgm:prSet presAssocID="{ABCBE495-601D-45E4-80C4-FEF0FF94941B}" presName="Name64" presStyleLbl="parChTrans1D3" presStyleIdx="9" presStyleCnt="21"/>
      <dgm:spPr/>
    </dgm:pt>
    <dgm:pt modelId="{5F579411-CE6E-4D7C-88F5-DD2DF5FC0ACE}" type="pres">
      <dgm:prSet presAssocID="{0CC4D901-4671-4844-921E-47FB8756FCD3}" presName="hierRoot2" presStyleCnt="0">
        <dgm:presLayoutVars>
          <dgm:hierBranch val="init"/>
        </dgm:presLayoutVars>
      </dgm:prSet>
      <dgm:spPr/>
    </dgm:pt>
    <dgm:pt modelId="{40E0F274-07DA-4ADA-A71B-E19C9CB58A26}" type="pres">
      <dgm:prSet presAssocID="{0CC4D901-4671-4844-921E-47FB8756FCD3}" presName="rootComposite" presStyleCnt="0"/>
      <dgm:spPr/>
    </dgm:pt>
    <dgm:pt modelId="{7C98BBB1-9613-4F97-A3A7-32C7476D5597}" type="pres">
      <dgm:prSet presAssocID="{0CC4D901-4671-4844-921E-47FB8756FCD3}" presName="rootText" presStyleLbl="node3" presStyleIdx="9" presStyleCnt="2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9C5AEDD5-DF8A-49E9-BDFE-3AB940EB1786}" type="pres">
      <dgm:prSet presAssocID="{0CC4D901-4671-4844-921E-47FB8756FCD3}" presName="rootConnector" presStyleLbl="node3" presStyleIdx="9" presStyleCnt="21"/>
      <dgm:spPr/>
      <dgm:t>
        <a:bodyPr/>
        <a:lstStyle/>
        <a:p>
          <a:endParaRPr lang="es-CO"/>
        </a:p>
      </dgm:t>
    </dgm:pt>
    <dgm:pt modelId="{623328F5-A37F-4CF5-A550-53D3B91F08F2}" type="pres">
      <dgm:prSet presAssocID="{0CC4D901-4671-4844-921E-47FB8756FCD3}" presName="hierChild4" presStyleCnt="0"/>
      <dgm:spPr/>
    </dgm:pt>
    <dgm:pt modelId="{02D2837C-5C72-4B47-8BE1-B5E31B419924}" type="pres">
      <dgm:prSet presAssocID="{0CC4D901-4671-4844-921E-47FB8756FCD3}" presName="hierChild5" presStyleCnt="0"/>
      <dgm:spPr/>
    </dgm:pt>
    <dgm:pt modelId="{8CB41AFE-F3DE-4FFC-BC8E-66EF7851DD9C}" type="pres">
      <dgm:prSet presAssocID="{54623AC5-1DEB-453A-93A2-BC08FE256A3A}" presName="hierChild5" presStyleCnt="0"/>
      <dgm:spPr/>
    </dgm:pt>
    <dgm:pt modelId="{79027574-356B-4684-8176-77F571753979}" type="pres">
      <dgm:prSet presAssocID="{B0C4C6BE-712B-436B-8098-7DBE01F33BF1}" presName="Name64" presStyleLbl="parChTrans1D2" presStyleIdx="2" presStyleCnt="5"/>
      <dgm:spPr/>
      <dgm:t>
        <a:bodyPr/>
        <a:lstStyle/>
        <a:p>
          <a:endParaRPr lang="es-CO"/>
        </a:p>
      </dgm:t>
    </dgm:pt>
    <dgm:pt modelId="{960F4E94-9129-443A-AC17-2F1F252D8471}" type="pres">
      <dgm:prSet presAssocID="{2E83DA7D-EAE8-4551-83AA-6643D62F4341}" presName="hierRoot2" presStyleCnt="0">
        <dgm:presLayoutVars>
          <dgm:hierBranch val="init"/>
        </dgm:presLayoutVars>
      </dgm:prSet>
      <dgm:spPr/>
    </dgm:pt>
    <dgm:pt modelId="{958D5298-9661-4DA1-A535-39959F343365}" type="pres">
      <dgm:prSet presAssocID="{2E83DA7D-EAE8-4551-83AA-6643D62F4341}" presName="rootComposite" presStyleCnt="0"/>
      <dgm:spPr/>
    </dgm:pt>
    <dgm:pt modelId="{ED276CDB-2F2C-48BA-A61E-456F546FA23A}" type="pres">
      <dgm:prSet presAssocID="{2E83DA7D-EAE8-4551-83AA-6643D62F4341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4732885C-41C8-4EFA-83F7-6B2D9576E24D}" type="pres">
      <dgm:prSet presAssocID="{2E83DA7D-EAE8-4551-83AA-6643D62F4341}" presName="rootConnector" presStyleLbl="node2" presStyleIdx="2" presStyleCnt="5"/>
      <dgm:spPr/>
      <dgm:t>
        <a:bodyPr/>
        <a:lstStyle/>
        <a:p>
          <a:endParaRPr lang="es-CO"/>
        </a:p>
      </dgm:t>
    </dgm:pt>
    <dgm:pt modelId="{3025FF58-796D-4F4C-A1A8-ADFA42A95BF6}" type="pres">
      <dgm:prSet presAssocID="{2E83DA7D-EAE8-4551-83AA-6643D62F4341}" presName="hierChild4" presStyleCnt="0"/>
      <dgm:spPr/>
    </dgm:pt>
    <dgm:pt modelId="{6793124F-89B0-45D3-B158-8832D6A4F7FD}" type="pres">
      <dgm:prSet presAssocID="{FFF9FE98-5786-423B-8856-5F7087FCA908}" presName="Name64" presStyleLbl="parChTrans1D3" presStyleIdx="10" presStyleCnt="21"/>
      <dgm:spPr/>
      <dgm:t>
        <a:bodyPr/>
        <a:lstStyle/>
        <a:p>
          <a:endParaRPr lang="es-CO"/>
        </a:p>
      </dgm:t>
    </dgm:pt>
    <dgm:pt modelId="{A0B5BC96-2A16-40F1-87EA-2F943F3ADBE3}" type="pres">
      <dgm:prSet presAssocID="{31117B5C-0E17-40AB-99D3-7309493C9E00}" presName="hierRoot2" presStyleCnt="0">
        <dgm:presLayoutVars>
          <dgm:hierBranch val="init"/>
        </dgm:presLayoutVars>
      </dgm:prSet>
      <dgm:spPr/>
    </dgm:pt>
    <dgm:pt modelId="{3A220267-558B-47B3-A085-3A2C532B1A75}" type="pres">
      <dgm:prSet presAssocID="{31117B5C-0E17-40AB-99D3-7309493C9E00}" presName="rootComposite" presStyleCnt="0"/>
      <dgm:spPr/>
    </dgm:pt>
    <dgm:pt modelId="{4771A469-91EB-4BC7-8787-0D3A6CBFE2F6}" type="pres">
      <dgm:prSet presAssocID="{31117B5C-0E17-40AB-99D3-7309493C9E00}" presName="rootText" presStyleLbl="node3" presStyleIdx="10" presStyleCnt="2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68BBCD33-1DAE-4346-A7FF-FE663774FE91}" type="pres">
      <dgm:prSet presAssocID="{31117B5C-0E17-40AB-99D3-7309493C9E00}" presName="rootConnector" presStyleLbl="node3" presStyleIdx="10" presStyleCnt="21"/>
      <dgm:spPr/>
      <dgm:t>
        <a:bodyPr/>
        <a:lstStyle/>
        <a:p>
          <a:endParaRPr lang="es-CO"/>
        </a:p>
      </dgm:t>
    </dgm:pt>
    <dgm:pt modelId="{F1DFA7C9-ECBB-4375-8363-179C710A9149}" type="pres">
      <dgm:prSet presAssocID="{31117B5C-0E17-40AB-99D3-7309493C9E00}" presName="hierChild4" presStyleCnt="0"/>
      <dgm:spPr/>
    </dgm:pt>
    <dgm:pt modelId="{1B5A9B0C-39EC-4590-A324-CFA47C312A18}" type="pres">
      <dgm:prSet presAssocID="{31117B5C-0E17-40AB-99D3-7309493C9E00}" presName="hierChild5" presStyleCnt="0"/>
      <dgm:spPr/>
    </dgm:pt>
    <dgm:pt modelId="{CB59BEC2-CF27-4C05-906B-11B74C0F1515}" type="pres">
      <dgm:prSet presAssocID="{5E5FBD23-E3CF-49DC-9380-E7D7E59FECD2}" presName="Name64" presStyleLbl="parChTrans1D3" presStyleIdx="11" presStyleCnt="21"/>
      <dgm:spPr/>
      <dgm:t>
        <a:bodyPr/>
        <a:lstStyle/>
        <a:p>
          <a:endParaRPr lang="es-CO"/>
        </a:p>
      </dgm:t>
    </dgm:pt>
    <dgm:pt modelId="{5D663A55-412A-42AF-ACB1-531A1FB0EF1C}" type="pres">
      <dgm:prSet presAssocID="{7CE47DD8-FDDA-4C3F-B180-BD168B218860}" presName="hierRoot2" presStyleCnt="0">
        <dgm:presLayoutVars>
          <dgm:hierBranch val="init"/>
        </dgm:presLayoutVars>
      </dgm:prSet>
      <dgm:spPr/>
    </dgm:pt>
    <dgm:pt modelId="{B08A8E8A-1911-4CD2-AC34-A9A43D8B7660}" type="pres">
      <dgm:prSet presAssocID="{7CE47DD8-FDDA-4C3F-B180-BD168B218860}" presName="rootComposite" presStyleCnt="0"/>
      <dgm:spPr/>
    </dgm:pt>
    <dgm:pt modelId="{E9DB508E-F264-4F6A-B8A0-696C6F4751E5}" type="pres">
      <dgm:prSet presAssocID="{7CE47DD8-FDDA-4C3F-B180-BD168B218860}" presName="rootText" presStyleLbl="node3" presStyleIdx="11" presStyleCnt="2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D953B5EB-C76E-43CA-923F-A359358EF130}" type="pres">
      <dgm:prSet presAssocID="{7CE47DD8-FDDA-4C3F-B180-BD168B218860}" presName="rootConnector" presStyleLbl="node3" presStyleIdx="11" presStyleCnt="21"/>
      <dgm:spPr/>
      <dgm:t>
        <a:bodyPr/>
        <a:lstStyle/>
        <a:p>
          <a:endParaRPr lang="es-CO"/>
        </a:p>
      </dgm:t>
    </dgm:pt>
    <dgm:pt modelId="{A64C0EE0-C565-4E3F-8B3B-EA03F944DEB7}" type="pres">
      <dgm:prSet presAssocID="{7CE47DD8-FDDA-4C3F-B180-BD168B218860}" presName="hierChild4" presStyleCnt="0"/>
      <dgm:spPr/>
    </dgm:pt>
    <dgm:pt modelId="{B7084083-9635-413B-8F1D-6BDAE2CDFE89}" type="pres">
      <dgm:prSet presAssocID="{7CE47DD8-FDDA-4C3F-B180-BD168B218860}" presName="hierChild5" presStyleCnt="0"/>
      <dgm:spPr/>
    </dgm:pt>
    <dgm:pt modelId="{49968503-86A5-453B-8556-0EB9145EEC7E}" type="pres">
      <dgm:prSet presAssocID="{C2BB40DB-0791-4342-A01C-5923AE32398E}" presName="Name64" presStyleLbl="parChTrans1D3" presStyleIdx="12" presStyleCnt="21"/>
      <dgm:spPr/>
      <dgm:t>
        <a:bodyPr/>
        <a:lstStyle/>
        <a:p>
          <a:endParaRPr lang="es-CO"/>
        </a:p>
      </dgm:t>
    </dgm:pt>
    <dgm:pt modelId="{A22BB807-050D-4E44-8B2E-FDCEE85673AD}" type="pres">
      <dgm:prSet presAssocID="{3CDC14C9-4AAA-43EE-9916-A87AB5D258DB}" presName="hierRoot2" presStyleCnt="0">
        <dgm:presLayoutVars>
          <dgm:hierBranch val="init"/>
        </dgm:presLayoutVars>
      </dgm:prSet>
      <dgm:spPr/>
    </dgm:pt>
    <dgm:pt modelId="{A231C5BB-DBAC-42FA-AE8D-87F2FB9437FD}" type="pres">
      <dgm:prSet presAssocID="{3CDC14C9-4AAA-43EE-9916-A87AB5D258DB}" presName="rootComposite" presStyleCnt="0"/>
      <dgm:spPr/>
    </dgm:pt>
    <dgm:pt modelId="{7F6CF863-2FF5-432D-8F26-517211923D14}" type="pres">
      <dgm:prSet presAssocID="{3CDC14C9-4AAA-43EE-9916-A87AB5D258DB}" presName="rootText" presStyleLbl="node3" presStyleIdx="12" presStyleCnt="2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2ABD7267-4660-4EB5-BEB6-2B3A47BBEF3D}" type="pres">
      <dgm:prSet presAssocID="{3CDC14C9-4AAA-43EE-9916-A87AB5D258DB}" presName="rootConnector" presStyleLbl="node3" presStyleIdx="12" presStyleCnt="21"/>
      <dgm:spPr/>
      <dgm:t>
        <a:bodyPr/>
        <a:lstStyle/>
        <a:p>
          <a:endParaRPr lang="es-CO"/>
        </a:p>
      </dgm:t>
    </dgm:pt>
    <dgm:pt modelId="{F8570E8E-4E98-4472-B3FA-4CEDE8A9DABE}" type="pres">
      <dgm:prSet presAssocID="{3CDC14C9-4AAA-43EE-9916-A87AB5D258DB}" presName="hierChild4" presStyleCnt="0"/>
      <dgm:spPr/>
    </dgm:pt>
    <dgm:pt modelId="{BF75BFBA-0957-4305-AB2E-8674E930F439}" type="pres">
      <dgm:prSet presAssocID="{3CDC14C9-4AAA-43EE-9916-A87AB5D258DB}" presName="hierChild5" presStyleCnt="0"/>
      <dgm:spPr/>
    </dgm:pt>
    <dgm:pt modelId="{E220CDED-7507-4BE0-A8FC-A67996CC7927}" type="pres">
      <dgm:prSet presAssocID="{54664D31-1C84-4077-B081-025FF11E5EEA}" presName="Name64" presStyleLbl="parChTrans1D3" presStyleIdx="13" presStyleCnt="21"/>
      <dgm:spPr/>
      <dgm:t>
        <a:bodyPr/>
        <a:lstStyle/>
        <a:p>
          <a:endParaRPr lang="es-CO"/>
        </a:p>
      </dgm:t>
    </dgm:pt>
    <dgm:pt modelId="{728FBEAD-E891-439D-B1E9-D0A94FC33137}" type="pres">
      <dgm:prSet presAssocID="{F6F5C5EA-EE9F-4B79-83A5-F1ACAEA291F9}" presName="hierRoot2" presStyleCnt="0">
        <dgm:presLayoutVars>
          <dgm:hierBranch val="init"/>
        </dgm:presLayoutVars>
      </dgm:prSet>
      <dgm:spPr/>
    </dgm:pt>
    <dgm:pt modelId="{E0DD2480-F227-4A51-8453-BA23A4435920}" type="pres">
      <dgm:prSet presAssocID="{F6F5C5EA-EE9F-4B79-83A5-F1ACAEA291F9}" presName="rootComposite" presStyleCnt="0"/>
      <dgm:spPr/>
    </dgm:pt>
    <dgm:pt modelId="{E356D84C-A650-4B23-B520-27182642989E}" type="pres">
      <dgm:prSet presAssocID="{F6F5C5EA-EE9F-4B79-83A5-F1ACAEA291F9}" presName="rootText" presStyleLbl="node3" presStyleIdx="13" presStyleCnt="2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0B753378-6712-4F96-8F1C-7D2BB6A75B63}" type="pres">
      <dgm:prSet presAssocID="{F6F5C5EA-EE9F-4B79-83A5-F1ACAEA291F9}" presName="rootConnector" presStyleLbl="node3" presStyleIdx="13" presStyleCnt="21"/>
      <dgm:spPr/>
      <dgm:t>
        <a:bodyPr/>
        <a:lstStyle/>
        <a:p>
          <a:endParaRPr lang="es-CO"/>
        </a:p>
      </dgm:t>
    </dgm:pt>
    <dgm:pt modelId="{1DF9714D-68D3-4DB2-AF71-B3057A40E6CF}" type="pres">
      <dgm:prSet presAssocID="{F6F5C5EA-EE9F-4B79-83A5-F1ACAEA291F9}" presName="hierChild4" presStyleCnt="0"/>
      <dgm:spPr/>
    </dgm:pt>
    <dgm:pt modelId="{1F1BEEEE-B2C4-4E82-99C0-B1CC9EAFC8A6}" type="pres">
      <dgm:prSet presAssocID="{F6F5C5EA-EE9F-4B79-83A5-F1ACAEA291F9}" presName="hierChild5" presStyleCnt="0"/>
      <dgm:spPr/>
    </dgm:pt>
    <dgm:pt modelId="{3DAC99A1-E972-47A7-A90D-3AB4ADE144C5}" type="pres">
      <dgm:prSet presAssocID="{D72CD052-2A5F-4EDD-9268-E2B123F84FF0}" presName="Name64" presStyleLbl="parChTrans1D3" presStyleIdx="14" presStyleCnt="21"/>
      <dgm:spPr/>
      <dgm:t>
        <a:bodyPr/>
        <a:lstStyle/>
        <a:p>
          <a:endParaRPr lang="es-CO"/>
        </a:p>
      </dgm:t>
    </dgm:pt>
    <dgm:pt modelId="{0470D851-A9FB-4964-B2ED-21CE1EEE3104}" type="pres">
      <dgm:prSet presAssocID="{321B440E-AFB1-4585-94F1-50E08D75103E}" presName="hierRoot2" presStyleCnt="0">
        <dgm:presLayoutVars>
          <dgm:hierBranch val="init"/>
        </dgm:presLayoutVars>
      </dgm:prSet>
      <dgm:spPr/>
    </dgm:pt>
    <dgm:pt modelId="{EB9A3081-92D1-4AC3-83A9-CA193963EDD7}" type="pres">
      <dgm:prSet presAssocID="{321B440E-AFB1-4585-94F1-50E08D75103E}" presName="rootComposite" presStyleCnt="0"/>
      <dgm:spPr/>
    </dgm:pt>
    <dgm:pt modelId="{79C4F98F-B889-4782-B0D4-F64F94C7CB0F}" type="pres">
      <dgm:prSet presAssocID="{321B440E-AFB1-4585-94F1-50E08D75103E}" presName="rootText" presStyleLbl="node3" presStyleIdx="14" presStyleCnt="2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82E2846C-30F3-4E64-9BAB-0A0B6F20C60B}" type="pres">
      <dgm:prSet presAssocID="{321B440E-AFB1-4585-94F1-50E08D75103E}" presName="rootConnector" presStyleLbl="node3" presStyleIdx="14" presStyleCnt="21"/>
      <dgm:spPr/>
      <dgm:t>
        <a:bodyPr/>
        <a:lstStyle/>
        <a:p>
          <a:endParaRPr lang="es-CO"/>
        </a:p>
      </dgm:t>
    </dgm:pt>
    <dgm:pt modelId="{73F304A6-93FD-4565-B74F-FFF1B95E4F5F}" type="pres">
      <dgm:prSet presAssocID="{321B440E-AFB1-4585-94F1-50E08D75103E}" presName="hierChild4" presStyleCnt="0"/>
      <dgm:spPr/>
    </dgm:pt>
    <dgm:pt modelId="{85E63024-1CBA-4058-8FA0-49E631B9EBBA}" type="pres">
      <dgm:prSet presAssocID="{321B440E-AFB1-4585-94F1-50E08D75103E}" presName="hierChild5" presStyleCnt="0"/>
      <dgm:spPr/>
    </dgm:pt>
    <dgm:pt modelId="{30526D15-D408-45C4-A04F-BAF642D4B498}" type="pres">
      <dgm:prSet presAssocID="{2E83DA7D-EAE8-4551-83AA-6643D62F4341}" presName="hierChild5" presStyleCnt="0"/>
      <dgm:spPr/>
    </dgm:pt>
    <dgm:pt modelId="{09195047-E360-4E09-BC15-73E772D25926}" type="pres">
      <dgm:prSet presAssocID="{F50689BA-3EB6-4E6D-A35F-33F71C762ACD}" presName="Name64" presStyleLbl="parChTrans1D2" presStyleIdx="3" presStyleCnt="5"/>
      <dgm:spPr/>
      <dgm:t>
        <a:bodyPr/>
        <a:lstStyle/>
        <a:p>
          <a:endParaRPr lang="es-CO"/>
        </a:p>
      </dgm:t>
    </dgm:pt>
    <dgm:pt modelId="{F095842E-7B5F-4460-8ED1-600E9CB9C294}" type="pres">
      <dgm:prSet presAssocID="{32925B43-EB25-449B-BB95-04C1CA70ADC0}" presName="hierRoot2" presStyleCnt="0">
        <dgm:presLayoutVars>
          <dgm:hierBranch val="init"/>
        </dgm:presLayoutVars>
      </dgm:prSet>
      <dgm:spPr/>
    </dgm:pt>
    <dgm:pt modelId="{2174BA2F-30A9-4FC3-8F4E-7AA1862B10B8}" type="pres">
      <dgm:prSet presAssocID="{32925B43-EB25-449B-BB95-04C1CA70ADC0}" presName="rootComposite" presStyleCnt="0"/>
      <dgm:spPr/>
    </dgm:pt>
    <dgm:pt modelId="{C1C5129F-2A0A-4077-ACA4-D1AF32341265}" type="pres">
      <dgm:prSet presAssocID="{32925B43-EB25-449B-BB95-04C1CA70ADC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A2AECAA7-8DE1-4293-BE89-018D8D01D354}" type="pres">
      <dgm:prSet presAssocID="{32925B43-EB25-449B-BB95-04C1CA70ADC0}" presName="rootConnector" presStyleLbl="node2" presStyleIdx="3" presStyleCnt="5"/>
      <dgm:spPr/>
      <dgm:t>
        <a:bodyPr/>
        <a:lstStyle/>
        <a:p>
          <a:endParaRPr lang="es-CO"/>
        </a:p>
      </dgm:t>
    </dgm:pt>
    <dgm:pt modelId="{25026579-AF33-480B-94BD-CEACE3EA857F}" type="pres">
      <dgm:prSet presAssocID="{32925B43-EB25-449B-BB95-04C1CA70ADC0}" presName="hierChild4" presStyleCnt="0"/>
      <dgm:spPr/>
    </dgm:pt>
    <dgm:pt modelId="{48A03265-5CC7-4E4A-BE0E-166CB34F6501}" type="pres">
      <dgm:prSet presAssocID="{6EB67F76-EAB1-48A8-BEBD-80E59A5C4E76}" presName="Name64" presStyleLbl="parChTrans1D3" presStyleIdx="15" presStyleCnt="21"/>
      <dgm:spPr/>
      <dgm:t>
        <a:bodyPr/>
        <a:lstStyle/>
        <a:p>
          <a:endParaRPr lang="es-CO"/>
        </a:p>
      </dgm:t>
    </dgm:pt>
    <dgm:pt modelId="{58658BCB-BEB7-4231-B269-4136BBC59D76}" type="pres">
      <dgm:prSet presAssocID="{669B266C-1A37-47BA-A8F8-48688F9A8281}" presName="hierRoot2" presStyleCnt="0">
        <dgm:presLayoutVars>
          <dgm:hierBranch val="init"/>
        </dgm:presLayoutVars>
      </dgm:prSet>
      <dgm:spPr/>
    </dgm:pt>
    <dgm:pt modelId="{3BE998F8-6349-4E61-9467-F2FE2759B58A}" type="pres">
      <dgm:prSet presAssocID="{669B266C-1A37-47BA-A8F8-48688F9A8281}" presName="rootComposite" presStyleCnt="0"/>
      <dgm:spPr/>
    </dgm:pt>
    <dgm:pt modelId="{4AA24133-0D8B-472D-8878-CD18B3290168}" type="pres">
      <dgm:prSet presAssocID="{669B266C-1A37-47BA-A8F8-48688F9A8281}" presName="rootText" presStyleLbl="node3" presStyleIdx="15" presStyleCnt="2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1A75E981-87ED-41D2-8D84-3567513603DF}" type="pres">
      <dgm:prSet presAssocID="{669B266C-1A37-47BA-A8F8-48688F9A8281}" presName="rootConnector" presStyleLbl="node3" presStyleIdx="15" presStyleCnt="21"/>
      <dgm:spPr/>
      <dgm:t>
        <a:bodyPr/>
        <a:lstStyle/>
        <a:p>
          <a:endParaRPr lang="es-CO"/>
        </a:p>
      </dgm:t>
    </dgm:pt>
    <dgm:pt modelId="{F6C9C831-D370-4B00-9817-67535097133F}" type="pres">
      <dgm:prSet presAssocID="{669B266C-1A37-47BA-A8F8-48688F9A8281}" presName="hierChild4" presStyleCnt="0"/>
      <dgm:spPr/>
    </dgm:pt>
    <dgm:pt modelId="{4086073E-AE94-459B-960E-53B663EBCA77}" type="pres">
      <dgm:prSet presAssocID="{669B266C-1A37-47BA-A8F8-48688F9A8281}" presName="hierChild5" presStyleCnt="0"/>
      <dgm:spPr/>
    </dgm:pt>
    <dgm:pt modelId="{D6AC4CC7-2ACC-4601-B13C-D3E8DE01893C}" type="pres">
      <dgm:prSet presAssocID="{0E6ADBF5-EE35-4310-9106-5B90529B83A3}" presName="Name64" presStyleLbl="parChTrans1D3" presStyleIdx="16" presStyleCnt="21"/>
      <dgm:spPr/>
      <dgm:t>
        <a:bodyPr/>
        <a:lstStyle/>
        <a:p>
          <a:endParaRPr lang="es-CO"/>
        </a:p>
      </dgm:t>
    </dgm:pt>
    <dgm:pt modelId="{F850BD9C-206B-4392-8E11-821AA14430D5}" type="pres">
      <dgm:prSet presAssocID="{29939651-C4B6-4FE6-8CD5-F0C3780504BE}" presName="hierRoot2" presStyleCnt="0">
        <dgm:presLayoutVars>
          <dgm:hierBranch val="init"/>
        </dgm:presLayoutVars>
      </dgm:prSet>
      <dgm:spPr/>
    </dgm:pt>
    <dgm:pt modelId="{E8F4648D-52C6-4E0D-B50F-4701ADF1FEF9}" type="pres">
      <dgm:prSet presAssocID="{29939651-C4B6-4FE6-8CD5-F0C3780504BE}" presName="rootComposite" presStyleCnt="0"/>
      <dgm:spPr/>
    </dgm:pt>
    <dgm:pt modelId="{26CBE4CA-70A9-48B5-87B1-895F07D049D7}" type="pres">
      <dgm:prSet presAssocID="{29939651-C4B6-4FE6-8CD5-F0C3780504BE}" presName="rootText" presStyleLbl="node3" presStyleIdx="16" presStyleCnt="2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1C88ABA3-679C-41D7-A95C-5CC21FCEEC28}" type="pres">
      <dgm:prSet presAssocID="{29939651-C4B6-4FE6-8CD5-F0C3780504BE}" presName="rootConnector" presStyleLbl="node3" presStyleIdx="16" presStyleCnt="21"/>
      <dgm:spPr/>
      <dgm:t>
        <a:bodyPr/>
        <a:lstStyle/>
        <a:p>
          <a:endParaRPr lang="es-CO"/>
        </a:p>
      </dgm:t>
    </dgm:pt>
    <dgm:pt modelId="{5EB0C34F-C52C-49DE-831D-37CB6A330AE8}" type="pres">
      <dgm:prSet presAssocID="{29939651-C4B6-4FE6-8CD5-F0C3780504BE}" presName="hierChild4" presStyleCnt="0"/>
      <dgm:spPr/>
    </dgm:pt>
    <dgm:pt modelId="{49986943-95F5-42CB-965C-70D9902EFE01}" type="pres">
      <dgm:prSet presAssocID="{457AD38E-708B-4980-8511-75D8FCCF0DF0}" presName="Name64" presStyleLbl="parChTrans1D4" presStyleIdx="5" presStyleCnt="7"/>
      <dgm:spPr/>
      <dgm:t>
        <a:bodyPr/>
        <a:lstStyle/>
        <a:p>
          <a:endParaRPr lang="es-CO"/>
        </a:p>
      </dgm:t>
    </dgm:pt>
    <dgm:pt modelId="{381FEBF9-EB39-4A64-9AC8-D58D7100A096}" type="pres">
      <dgm:prSet presAssocID="{1AB3E847-3BCF-47B7-96BB-462B8030DF91}" presName="hierRoot2" presStyleCnt="0">
        <dgm:presLayoutVars>
          <dgm:hierBranch val="init"/>
        </dgm:presLayoutVars>
      </dgm:prSet>
      <dgm:spPr/>
    </dgm:pt>
    <dgm:pt modelId="{B8A337B7-A566-4075-B3DA-D8C74301DDEA}" type="pres">
      <dgm:prSet presAssocID="{1AB3E847-3BCF-47B7-96BB-462B8030DF91}" presName="rootComposite" presStyleCnt="0"/>
      <dgm:spPr/>
    </dgm:pt>
    <dgm:pt modelId="{CDC12E0B-84B1-486E-A69A-E1B4ACC5F5F2}" type="pres">
      <dgm:prSet presAssocID="{1AB3E847-3BCF-47B7-96BB-462B8030DF91}" presName="rootText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EF60A44A-B49B-4EA8-BA32-ECB43C11BA85}" type="pres">
      <dgm:prSet presAssocID="{1AB3E847-3BCF-47B7-96BB-462B8030DF91}" presName="rootConnector" presStyleLbl="node4" presStyleIdx="5" presStyleCnt="7"/>
      <dgm:spPr/>
      <dgm:t>
        <a:bodyPr/>
        <a:lstStyle/>
        <a:p>
          <a:endParaRPr lang="es-CO"/>
        </a:p>
      </dgm:t>
    </dgm:pt>
    <dgm:pt modelId="{0F5AFD60-D341-4EB0-A535-EE8697B3DAA3}" type="pres">
      <dgm:prSet presAssocID="{1AB3E847-3BCF-47B7-96BB-462B8030DF91}" presName="hierChild4" presStyleCnt="0"/>
      <dgm:spPr/>
    </dgm:pt>
    <dgm:pt modelId="{D29A8FFE-86EF-4B40-8458-62DAAB21F2DB}" type="pres">
      <dgm:prSet presAssocID="{1AB3E847-3BCF-47B7-96BB-462B8030DF91}" presName="hierChild5" presStyleCnt="0"/>
      <dgm:spPr/>
    </dgm:pt>
    <dgm:pt modelId="{87497504-8C9F-42A3-8F72-E6A547DDAB99}" type="pres">
      <dgm:prSet presAssocID="{9F8E413B-6A1E-429B-BBB0-0FD2781B0487}" presName="Name64" presStyleLbl="parChTrans1D4" presStyleIdx="6" presStyleCnt="7"/>
      <dgm:spPr/>
      <dgm:t>
        <a:bodyPr/>
        <a:lstStyle/>
        <a:p>
          <a:endParaRPr lang="es-CO"/>
        </a:p>
      </dgm:t>
    </dgm:pt>
    <dgm:pt modelId="{951D902A-7C5B-474C-95D3-E71FAD58C382}" type="pres">
      <dgm:prSet presAssocID="{F1A14605-D937-42DC-A796-BEFB1D1BD555}" presName="hierRoot2" presStyleCnt="0">
        <dgm:presLayoutVars>
          <dgm:hierBranch val="init"/>
        </dgm:presLayoutVars>
      </dgm:prSet>
      <dgm:spPr/>
    </dgm:pt>
    <dgm:pt modelId="{9F8355F7-0FC6-43D3-BCFF-DF182EEE0EDD}" type="pres">
      <dgm:prSet presAssocID="{F1A14605-D937-42DC-A796-BEFB1D1BD555}" presName="rootComposite" presStyleCnt="0"/>
      <dgm:spPr/>
    </dgm:pt>
    <dgm:pt modelId="{3E0B1A07-F192-4E27-9F65-BEFB85156D64}" type="pres">
      <dgm:prSet presAssocID="{F1A14605-D937-42DC-A796-BEFB1D1BD555}" presName="rootText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66FDB493-EFE8-4714-8116-33CC1C13079E}" type="pres">
      <dgm:prSet presAssocID="{F1A14605-D937-42DC-A796-BEFB1D1BD555}" presName="rootConnector" presStyleLbl="node4" presStyleIdx="6" presStyleCnt="7"/>
      <dgm:spPr/>
      <dgm:t>
        <a:bodyPr/>
        <a:lstStyle/>
        <a:p>
          <a:endParaRPr lang="es-CO"/>
        </a:p>
      </dgm:t>
    </dgm:pt>
    <dgm:pt modelId="{2620758E-C280-4656-BB59-002DC4F9F239}" type="pres">
      <dgm:prSet presAssocID="{F1A14605-D937-42DC-A796-BEFB1D1BD555}" presName="hierChild4" presStyleCnt="0"/>
      <dgm:spPr/>
    </dgm:pt>
    <dgm:pt modelId="{B2DE17EE-FB9F-41FD-81AD-0C54A06B3A38}" type="pres">
      <dgm:prSet presAssocID="{F1A14605-D937-42DC-A796-BEFB1D1BD555}" presName="hierChild5" presStyleCnt="0"/>
      <dgm:spPr/>
    </dgm:pt>
    <dgm:pt modelId="{4BCBCCD8-9B2D-4EBA-999E-B16E1B9273CA}" type="pres">
      <dgm:prSet presAssocID="{29939651-C4B6-4FE6-8CD5-F0C3780504BE}" presName="hierChild5" presStyleCnt="0"/>
      <dgm:spPr/>
    </dgm:pt>
    <dgm:pt modelId="{4A8F588C-2015-4AE7-81D0-9B24337EFF6D}" type="pres">
      <dgm:prSet presAssocID="{32925B43-EB25-449B-BB95-04C1CA70ADC0}" presName="hierChild5" presStyleCnt="0"/>
      <dgm:spPr/>
    </dgm:pt>
    <dgm:pt modelId="{542A99E3-59A2-4D07-B084-95D805666328}" type="pres">
      <dgm:prSet presAssocID="{594A26CF-9C93-4BC0-93C1-50BEB5D8BA2B}" presName="Name64" presStyleLbl="parChTrans1D2" presStyleIdx="4" presStyleCnt="5"/>
      <dgm:spPr/>
      <dgm:t>
        <a:bodyPr/>
        <a:lstStyle/>
        <a:p>
          <a:endParaRPr lang="es-CO"/>
        </a:p>
      </dgm:t>
    </dgm:pt>
    <dgm:pt modelId="{5CCB345D-3D25-4D05-AD15-9E05928A92E2}" type="pres">
      <dgm:prSet presAssocID="{8A5ADF52-C827-4A6A-8089-6A5E81822F89}" presName="hierRoot2" presStyleCnt="0">
        <dgm:presLayoutVars>
          <dgm:hierBranch val="init"/>
        </dgm:presLayoutVars>
      </dgm:prSet>
      <dgm:spPr/>
    </dgm:pt>
    <dgm:pt modelId="{1518AFDE-737C-4F9E-BCDC-1F6956025CA3}" type="pres">
      <dgm:prSet presAssocID="{8A5ADF52-C827-4A6A-8089-6A5E81822F89}" presName="rootComposite" presStyleCnt="0"/>
      <dgm:spPr/>
    </dgm:pt>
    <dgm:pt modelId="{BBF586B1-51A9-47D0-A5C8-88ED69F76A33}" type="pres">
      <dgm:prSet presAssocID="{8A5ADF52-C827-4A6A-8089-6A5E81822F89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2F3E3FEA-4992-4830-AE1B-7E4FAF7DD29A}" type="pres">
      <dgm:prSet presAssocID="{8A5ADF52-C827-4A6A-8089-6A5E81822F89}" presName="rootConnector" presStyleLbl="node2" presStyleIdx="4" presStyleCnt="5"/>
      <dgm:spPr/>
      <dgm:t>
        <a:bodyPr/>
        <a:lstStyle/>
        <a:p>
          <a:endParaRPr lang="es-CO"/>
        </a:p>
      </dgm:t>
    </dgm:pt>
    <dgm:pt modelId="{28FBE5C3-A6FA-421B-9F67-235939F35342}" type="pres">
      <dgm:prSet presAssocID="{8A5ADF52-C827-4A6A-8089-6A5E81822F89}" presName="hierChild4" presStyleCnt="0"/>
      <dgm:spPr/>
    </dgm:pt>
    <dgm:pt modelId="{1B3F3131-F3DA-43C9-A0F2-AD8C5E09E233}" type="pres">
      <dgm:prSet presAssocID="{2AA347BC-2748-474D-AA3E-5471C0FFFEE9}" presName="Name64" presStyleLbl="parChTrans1D3" presStyleIdx="17" presStyleCnt="21"/>
      <dgm:spPr/>
      <dgm:t>
        <a:bodyPr/>
        <a:lstStyle/>
        <a:p>
          <a:endParaRPr lang="es-CO"/>
        </a:p>
      </dgm:t>
    </dgm:pt>
    <dgm:pt modelId="{63341D94-9804-469C-9DC5-6DC47EC2401D}" type="pres">
      <dgm:prSet presAssocID="{ABB9AB7A-2997-47E2-B7FD-373E8577671B}" presName="hierRoot2" presStyleCnt="0">
        <dgm:presLayoutVars>
          <dgm:hierBranch val="init"/>
        </dgm:presLayoutVars>
      </dgm:prSet>
      <dgm:spPr/>
    </dgm:pt>
    <dgm:pt modelId="{56CB822F-0DB9-40E5-B62C-432A2CFD3630}" type="pres">
      <dgm:prSet presAssocID="{ABB9AB7A-2997-47E2-B7FD-373E8577671B}" presName="rootComposite" presStyleCnt="0"/>
      <dgm:spPr/>
    </dgm:pt>
    <dgm:pt modelId="{4803FD0F-3321-4DBC-A21E-32A212171AD0}" type="pres">
      <dgm:prSet presAssocID="{ABB9AB7A-2997-47E2-B7FD-373E8577671B}" presName="rootText" presStyleLbl="node3" presStyleIdx="17" presStyleCnt="2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488CD3F3-2B1B-4FF9-B08A-D25FDCCCC6FA}" type="pres">
      <dgm:prSet presAssocID="{ABB9AB7A-2997-47E2-B7FD-373E8577671B}" presName="rootConnector" presStyleLbl="node3" presStyleIdx="17" presStyleCnt="21"/>
      <dgm:spPr/>
      <dgm:t>
        <a:bodyPr/>
        <a:lstStyle/>
        <a:p>
          <a:endParaRPr lang="es-CO"/>
        </a:p>
      </dgm:t>
    </dgm:pt>
    <dgm:pt modelId="{67458A8E-DA2B-4D50-84B7-6D91E5F6DE0A}" type="pres">
      <dgm:prSet presAssocID="{ABB9AB7A-2997-47E2-B7FD-373E8577671B}" presName="hierChild4" presStyleCnt="0"/>
      <dgm:spPr/>
    </dgm:pt>
    <dgm:pt modelId="{51F7C5E0-BC0C-422C-A6C3-DAA22F3617D6}" type="pres">
      <dgm:prSet presAssocID="{ABB9AB7A-2997-47E2-B7FD-373E8577671B}" presName="hierChild5" presStyleCnt="0"/>
      <dgm:spPr/>
    </dgm:pt>
    <dgm:pt modelId="{0DDD14E4-182B-4CDD-A292-190212FF9975}" type="pres">
      <dgm:prSet presAssocID="{857DA506-3799-4300-AF30-0A948A71B823}" presName="Name64" presStyleLbl="parChTrans1D3" presStyleIdx="18" presStyleCnt="21"/>
      <dgm:spPr/>
      <dgm:t>
        <a:bodyPr/>
        <a:lstStyle/>
        <a:p>
          <a:endParaRPr lang="es-CO"/>
        </a:p>
      </dgm:t>
    </dgm:pt>
    <dgm:pt modelId="{61393AAD-DEE5-425F-BEA4-7F8E9DCDB7A4}" type="pres">
      <dgm:prSet presAssocID="{1D5AA5A3-8CEA-4817-A79C-AE24741DBEAB}" presName="hierRoot2" presStyleCnt="0">
        <dgm:presLayoutVars>
          <dgm:hierBranch val="init"/>
        </dgm:presLayoutVars>
      </dgm:prSet>
      <dgm:spPr/>
    </dgm:pt>
    <dgm:pt modelId="{0A317077-C87E-4270-9690-71D49FF385BC}" type="pres">
      <dgm:prSet presAssocID="{1D5AA5A3-8CEA-4817-A79C-AE24741DBEAB}" presName="rootComposite" presStyleCnt="0"/>
      <dgm:spPr/>
    </dgm:pt>
    <dgm:pt modelId="{3CA67FEF-C043-4646-BDB5-35E7D9810DFD}" type="pres">
      <dgm:prSet presAssocID="{1D5AA5A3-8CEA-4817-A79C-AE24741DBEAB}" presName="rootText" presStyleLbl="node3" presStyleIdx="18" presStyleCnt="2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68CA64DE-42BD-4691-B00F-678FDCC27A7B}" type="pres">
      <dgm:prSet presAssocID="{1D5AA5A3-8CEA-4817-A79C-AE24741DBEAB}" presName="rootConnector" presStyleLbl="node3" presStyleIdx="18" presStyleCnt="21"/>
      <dgm:spPr/>
      <dgm:t>
        <a:bodyPr/>
        <a:lstStyle/>
        <a:p>
          <a:endParaRPr lang="es-CO"/>
        </a:p>
      </dgm:t>
    </dgm:pt>
    <dgm:pt modelId="{24D066B1-E42E-46B3-8EE9-7ACC24DF5C3B}" type="pres">
      <dgm:prSet presAssocID="{1D5AA5A3-8CEA-4817-A79C-AE24741DBEAB}" presName="hierChild4" presStyleCnt="0"/>
      <dgm:spPr/>
    </dgm:pt>
    <dgm:pt modelId="{C0B836FD-9217-4B6F-A1EC-4789F028985C}" type="pres">
      <dgm:prSet presAssocID="{1D5AA5A3-8CEA-4817-A79C-AE24741DBEAB}" presName="hierChild5" presStyleCnt="0"/>
      <dgm:spPr/>
    </dgm:pt>
    <dgm:pt modelId="{D7385B03-18A8-45A4-92B6-24151441EFC4}" type="pres">
      <dgm:prSet presAssocID="{C2ADCB06-F578-4FC1-8AE7-44E20510DF3E}" presName="Name64" presStyleLbl="parChTrans1D3" presStyleIdx="19" presStyleCnt="21"/>
      <dgm:spPr/>
      <dgm:t>
        <a:bodyPr/>
        <a:lstStyle/>
        <a:p>
          <a:endParaRPr lang="es-CO"/>
        </a:p>
      </dgm:t>
    </dgm:pt>
    <dgm:pt modelId="{6F8128A5-1781-4BF1-9BE5-98DD3B6D3CFB}" type="pres">
      <dgm:prSet presAssocID="{987D2536-DDBB-417C-B456-1CCA7E605DD6}" presName="hierRoot2" presStyleCnt="0">
        <dgm:presLayoutVars>
          <dgm:hierBranch val="init"/>
        </dgm:presLayoutVars>
      </dgm:prSet>
      <dgm:spPr/>
    </dgm:pt>
    <dgm:pt modelId="{48DA26CA-6023-4251-B21A-5A7749611605}" type="pres">
      <dgm:prSet presAssocID="{987D2536-DDBB-417C-B456-1CCA7E605DD6}" presName="rootComposite" presStyleCnt="0"/>
      <dgm:spPr/>
    </dgm:pt>
    <dgm:pt modelId="{E5477141-3BD2-45C8-A7A0-90FCFCF59F8F}" type="pres">
      <dgm:prSet presAssocID="{987D2536-DDBB-417C-B456-1CCA7E605DD6}" presName="rootText" presStyleLbl="node3" presStyleIdx="19" presStyleCnt="2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2F1F7ECC-CAFB-4574-A63E-0E45E81DB7A9}" type="pres">
      <dgm:prSet presAssocID="{987D2536-DDBB-417C-B456-1CCA7E605DD6}" presName="rootConnector" presStyleLbl="node3" presStyleIdx="19" presStyleCnt="21"/>
      <dgm:spPr/>
      <dgm:t>
        <a:bodyPr/>
        <a:lstStyle/>
        <a:p>
          <a:endParaRPr lang="es-CO"/>
        </a:p>
      </dgm:t>
    </dgm:pt>
    <dgm:pt modelId="{6DC85EF0-D237-458F-9229-5A354D78AB4F}" type="pres">
      <dgm:prSet presAssocID="{987D2536-DDBB-417C-B456-1CCA7E605DD6}" presName="hierChild4" presStyleCnt="0"/>
      <dgm:spPr/>
    </dgm:pt>
    <dgm:pt modelId="{AF866EEC-A999-4AB9-9738-E39C2A14B7B2}" type="pres">
      <dgm:prSet presAssocID="{987D2536-DDBB-417C-B456-1CCA7E605DD6}" presName="hierChild5" presStyleCnt="0"/>
      <dgm:spPr/>
    </dgm:pt>
    <dgm:pt modelId="{4C4063CE-2DAC-4FB4-A1DE-B6E1BC2E6D12}" type="pres">
      <dgm:prSet presAssocID="{42490F0E-CDC5-431E-9042-A312D265F1C8}" presName="Name64" presStyleLbl="parChTrans1D3" presStyleIdx="20" presStyleCnt="21"/>
      <dgm:spPr/>
      <dgm:t>
        <a:bodyPr/>
        <a:lstStyle/>
        <a:p>
          <a:endParaRPr lang="es-CO"/>
        </a:p>
      </dgm:t>
    </dgm:pt>
    <dgm:pt modelId="{2E0BA44F-05CE-4F04-BCB8-A7D59208A2B5}" type="pres">
      <dgm:prSet presAssocID="{D6C19440-F873-424F-9632-E72811CDD698}" presName="hierRoot2" presStyleCnt="0">
        <dgm:presLayoutVars>
          <dgm:hierBranch val="init"/>
        </dgm:presLayoutVars>
      </dgm:prSet>
      <dgm:spPr/>
    </dgm:pt>
    <dgm:pt modelId="{D5EC92FF-B565-45AF-86EA-97E337362FB8}" type="pres">
      <dgm:prSet presAssocID="{D6C19440-F873-424F-9632-E72811CDD698}" presName="rootComposite" presStyleCnt="0"/>
      <dgm:spPr/>
    </dgm:pt>
    <dgm:pt modelId="{F477F403-27E4-4C62-A983-4674C8A525EC}" type="pres">
      <dgm:prSet presAssocID="{D6C19440-F873-424F-9632-E72811CDD698}" presName="rootText" presStyleLbl="node3" presStyleIdx="20" presStyleCnt="2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C31ECA4E-89E0-4762-A16D-966A17FB546F}" type="pres">
      <dgm:prSet presAssocID="{D6C19440-F873-424F-9632-E72811CDD698}" presName="rootConnector" presStyleLbl="node3" presStyleIdx="20" presStyleCnt="21"/>
      <dgm:spPr/>
      <dgm:t>
        <a:bodyPr/>
        <a:lstStyle/>
        <a:p>
          <a:endParaRPr lang="es-CO"/>
        </a:p>
      </dgm:t>
    </dgm:pt>
    <dgm:pt modelId="{C54C3637-FD06-4120-9E33-E2CB7D205248}" type="pres">
      <dgm:prSet presAssocID="{D6C19440-F873-424F-9632-E72811CDD698}" presName="hierChild4" presStyleCnt="0"/>
      <dgm:spPr/>
    </dgm:pt>
    <dgm:pt modelId="{A8BA870E-FBE0-43FB-A30C-10F9733925B1}" type="pres">
      <dgm:prSet presAssocID="{D6C19440-F873-424F-9632-E72811CDD698}" presName="hierChild5" presStyleCnt="0"/>
      <dgm:spPr/>
    </dgm:pt>
    <dgm:pt modelId="{0C4A9100-DC34-4414-B127-EBE103ECCA32}" type="pres">
      <dgm:prSet presAssocID="{8A5ADF52-C827-4A6A-8089-6A5E81822F89}" presName="hierChild5" presStyleCnt="0"/>
      <dgm:spPr/>
    </dgm:pt>
    <dgm:pt modelId="{A7FD791F-AAD4-427E-BCC7-40C9AAE1F7FF}" type="pres">
      <dgm:prSet presAssocID="{19599602-9E94-449B-AE02-46C30491E28C}" presName="hierChild3" presStyleCnt="0"/>
      <dgm:spPr/>
    </dgm:pt>
  </dgm:ptLst>
  <dgm:cxnLst>
    <dgm:cxn modelId="{09CD4FA5-3CF7-4BE2-9EDF-41AC2638ADA1}" type="presOf" srcId="{669B266C-1A37-47BA-A8F8-48688F9A8281}" destId="{1A75E981-87ED-41D2-8D84-3567513603DF}" srcOrd="1" destOrd="0" presId="urn:microsoft.com/office/officeart/2009/3/layout/HorizontalOrganizationChart"/>
    <dgm:cxn modelId="{5F356818-36FF-4512-B358-9F24935740BF}" type="presOf" srcId="{594A26CF-9C93-4BC0-93C1-50BEB5D8BA2B}" destId="{542A99E3-59A2-4D07-B084-95D805666328}" srcOrd="0" destOrd="0" presId="urn:microsoft.com/office/officeart/2009/3/layout/HorizontalOrganizationChart"/>
    <dgm:cxn modelId="{E5D84448-56DB-4BD7-AEF5-722E9B0671CD}" type="presOf" srcId="{26F270BE-1311-41D4-9DD7-6DD442AAD1DB}" destId="{BFD597E5-F6D2-40DE-B4E2-4D3F355FC9E9}" srcOrd="0" destOrd="0" presId="urn:microsoft.com/office/officeart/2009/3/layout/HorizontalOrganizationChart"/>
    <dgm:cxn modelId="{3EEEBACF-87A1-48B8-A1EB-6FC489122296}" type="presOf" srcId="{1A94D251-C1DF-49B7-B803-397CC4E374C8}" destId="{E5543A60-1A68-476E-BD1D-AC6E5C640EB2}" srcOrd="1" destOrd="0" presId="urn:microsoft.com/office/officeart/2009/3/layout/HorizontalOrganizationChart"/>
    <dgm:cxn modelId="{7C9361FE-E7A6-4E48-8163-B987057D5D9C}" srcId="{6FD54DCC-0420-4B69-949E-C600DAC3EA80}" destId="{C69DFE73-7E38-417E-9724-738CE163E64E}" srcOrd="4" destOrd="0" parTransId="{396631F9-8204-450A-A15F-DCE4A603365A}" sibTransId="{5704A213-9BFA-4AB9-A7F6-26C7911D374B}"/>
    <dgm:cxn modelId="{2AEA008D-B7F0-4FA8-95DE-9D228DDD73B5}" type="presOf" srcId="{D72B4454-E101-4AB4-BECF-9E3E131836F4}" destId="{00CFBBBF-690B-4861-8F2C-C2B045655E66}" srcOrd="0" destOrd="0" presId="urn:microsoft.com/office/officeart/2009/3/layout/HorizontalOrganizationChart"/>
    <dgm:cxn modelId="{CC62787B-4CBD-4CED-BBE3-ABE5CD666E1D}" srcId="{19599602-9E94-449B-AE02-46C30491E28C}" destId="{8A5ADF52-C827-4A6A-8089-6A5E81822F89}" srcOrd="4" destOrd="0" parTransId="{594A26CF-9C93-4BC0-93C1-50BEB5D8BA2B}" sibTransId="{AD4E4E40-8A16-4F02-AF6E-B778D5B23466}"/>
    <dgm:cxn modelId="{2E1BA669-989D-4C39-AA33-C710072899A1}" type="presOf" srcId="{D272C257-D3F3-4A37-9D94-6AA89E5161BF}" destId="{E105F8E0-D9FB-4640-BE85-3100E89A8DB7}" srcOrd="0" destOrd="0" presId="urn:microsoft.com/office/officeart/2009/3/layout/HorizontalOrganizationChart"/>
    <dgm:cxn modelId="{EDF62D4D-3F48-4E3D-A7A1-472045917322}" srcId="{2E83DA7D-EAE8-4551-83AA-6643D62F4341}" destId="{3CDC14C9-4AAA-43EE-9916-A87AB5D258DB}" srcOrd="2" destOrd="0" parTransId="{C2BB40DB-0791-4342-A01C-5923AE32398E}" sibTransId="{7ECDA584-3EBE-440D-935A-A449DD71A4BD}"/>
    <dgm:cxn modelId="{EB889005-384A-468F-A438-BCA4BE21A4EE}" srcId="{6FD54DCC-0420-4B69-949E-C600DAC3EA80}" destId="{1A94D251-C1DF-49B7-B803-397CC4E374C8}" srcOrd="0" destOrd="0" parTransId="{83470605-D50B-47C5-85E0-6C97CC1DEF2D}" sibTransId="{4B83F8D2-E6F1-4C2F-B422-0FF1AFE48807}"/>
    <dgm:cxn modelId="{A717FCDE-4BC2-4807-9AAE-33BFFD2C05F7}" type="presOf" srcId="{15779972-6EB7-4A17-A8F4-C736B5F0CED0}" destId="{A0C2C621-A8BF-48F9-AC8A-BE0E110E14AF}" srcOrd="0" destOrd="0" presId="urn:microsoft.com/office/officeart/2009/3/layout/HorizontalOrganizationChart"/>
    <dgm:cxn modelId="{CC827A94-9F90-4D51-B5C0-ECBF5ADAC983}" srcId="{8A5ADF52-C827-4A6A-8089-6A5E81822F89}" destId="{D6C19440-F873-424F-9632-E72811CDD698}" srcOrd="3" destOrd="0" parTransId="{42490F0E-CDC5-431E-9042-A312D265F1C8}" sibTransId="{E1248644-ED74-40B0-9C66-65BDDA07F899}"/>
    <dgm:cxn modelId="{2BBFE0CB-7EA9-4048-B997-094B4E858D3D}" srcId="{6FD54DCC-0420-4B69-949E-C600DAC3EA80}" destId="{36515DAA-DE94-4D05-BF16-8D5E13CADE3A}" srcOrd="1" destOrd="0" parTransId="{15779972-6EB7-4A17-A8F4-C736B5F0CED0}" sibTransId="{D6A2C69D-961B-4FA1-8F05-385D9A2E46C1}"/>
    <dgm:cxn modelId="{A07FE04B-EC3A-404F-8E20-C738D4A46837}" type="presOf" srcId="{1AB3E847-3BCF-47B7-96BB-462B8030DF91}" destId="{EF60A44A-B49B-4EA8-BA32-ECB43C11BA85}" srcOrd="1" destOrd="0" presId="urn:microsoft.com/office/officeart/2009/3/layout/HorizontalOrganizationChart"/>
    <dgm:cxn modelId="{3D9DBFA5-7288-43F2-AD49-709D4C092586}" type="presOf" srcId="{9EFAFD96-3601-4F17-BB82-DBBBA6C512D5}" destId="{8BBF78D3-C1AE-4AD9-AA1B-12F258F498CD}" srcOrd="0" destOrd="0" presId="urn:microsoft.com/office/officeart/2009/3/layout/HorizontalOrganizationChart"/>
    <dgm:cxn modelId="{2DBFC506-0C0B-4062-85B4-7A9A38933CB3}" type="presOf" srcId="{F6F5C5EA-EE9F-4B79-83A5-F1ACAEA291F9}" destId="{0B753378-6712-4F96-8F1C-7D2BB6A75B63}" srcOrd="1" destOrd="0" presId="urn:microsoft.com/office/officeart/2009/3/layout/HorizontalOrganizationChart"/>
    <dgm:cxn modelId="{F2911B76-B03E-4AF3-87FE-C763D7A78DDA}" type="presOf" srcId="{29939651-C4B6-4FE6-8CD5-F0C3780504BE}" destId="{1C88ABA3-679C-41D7-A95C-5CC21FCEEC28}" srcOrd="1" destOrd="0" presId="urn:microsoft.com/office/officeart/2009/3/layout/HorizontalOrganizationChart"/>
    <dgm:cxn modelId="{FC5DD1E2-E1A3-4A04-BE9C-4596AE1E81B9}" type="presOf" srcId="{19599602-9E94-449B-AE02-46C30491E28C}" destId="{5CEC0245-2971-4C47-B283-FDAF760D04A0}" srcOrd="1" destOrd="0" presId="urn:microsoft.com/office/officeart/2009/3/layout/HorizontalOrganizationChart"/>
    <dgm:cxn modelId="{ED5B0468-ACD3-4083-B272-F279AC5BC700}" srcId="{32925B43-EB25-449B-BB95-04C1CA70ADC0}" destId="{669B266C-1A37-47BA-A8F8-48688F9A8281}" srcOrd="0" destOrd="0" parTransId="{6EB67F76-EAB1-48A8-BEBD-80E59A5C4E76}" sibTransId="{092B231E-12AC-4B9D-A240-67262BDC5ED7}"/>
    <dgm:cxn modelId="{7A02F5AF-F9F5-4778-A66E-DE024A3A34D9}" srcId="{9EFAFD96-3601-4F17-BB82-DBBBA6C512D5}" destId="{19599602-9E94-449B-AE02-46C30491E28C}" srcOrd="0" destOrd="0" parTransId="{FF371F54-3EAD-4229-B33D-30FA8E522AE4}" sibTransId="{2A88706E-F8B3-4E84-B216-AB828E178267}"/>
    <dgm:cxn modelId="{FFC92843-79C8-48D5-9640-7664368D4E2A}" srcId="{36515DAA-DE94-4D05-BF16-8D5E13CADE3A}" destId="{0B616792-2B20-4445-B2E6-AE602C64BF95}" srcOrd="2" destOrd="0" parTransId="{E12201B1-9CD3-4A80-BF36-EDF7F9404E3F}" sibTransId="{4C52E19E-D7A0-4272-A617-1DBCC6FF9873}"/>
    <dgm:cxn modelId="{8E3A8EA1-CE33-488A-8472-962DB47D434D}" srcId="{19599602-9E94-449B-AE02-46C30491E28C}" destId="{2E83DA7D-EAE8-4551-83AA-6643D62F4341}" srcOrd="2" destOrd="0" parTransId="{B0C4C6BE-712B-436B-8098-7DBE01F33BF1}" sibTransId="{FA95F42D-233A-4AAC-98CE-F7421CE68E35}"/>
    <dgm:cxn modelId="{33507C1D-461B-4D6E-858C-AF1EFD6920D0}" type="presOf" srcId="{039CB141-5019-4AC6-AD03-3DDC7F8006A2}" destId="{40BCBCA4-195A-4143-AF52-2EFC8B56DD15}" srcOrd="0" destOrd="0" presId="urn:microsoft.com/office/officeart/2009/3/layout/HorizontalOrganizationChart"/>
    <dgm:cxn modelId="{A4BC1759-AA66-4ED4-9507-4C3AC6388B7A}" type="presOf" srcId="{0E6ADBF5-EE35-4310-9106-5B90529B83A3}" destId="{D6AC4CC7-2ACC-4601-B13C-D3E8DE01893C}" srcOrd="0" destOrd="0" presId="urn:microsoft.com/office/officeart/2009/3/layout/HorizontalOrganizationChart"/>
    <dgm:cxn modelId="{96EFB888-1D8A-4E05-8BF0-0CD8D15B10B0}" type="presOf" srcId="{36515DAA-DE94-4D05-BF16-8D5E13CADE3A}" destId="{49A9C858-12B3-45CB-9BBA-6E8DA84432AE}" srcOrd="1" destOrd="0" presId="urn:microsoft.com/office/officeart/2009/3/layout/HorizontalOrganizationChart"/>
    <dgm:cxn modelId="{920BB81A-5F2B-474A-8B56-3A77FAAE4EAE}" type="presOf" srcId="{C69DFE73-7E38-417E-9724-738CE163E64E}" destId="{66EBDD80-2A24-4A10-A953-29CA4E3931B5}" srcOrd="0" destOrd="0" presId="urn:microsoft.com/office/officeart/2009/3/layout/HorizontalOrganizationChart"/>
    <dgm:cxn modelId="{0ABDA6EF-4376-4A03-B9E4-AFDEB7C2729F}" srcId="{54623AC5-1DEB-453A-93A2-BC08FE256A3A}" destId="{DCC3DEFC-D119-4364-A701-D927FCBEC472}" srcOrd="1" destOrd="0" parTransId="{762490EE-8653-43B1-84C5-4D8A4F3A5697}" sibTransId="{A203A79F-4BFE-47CA-98C7-6CB8B01ED8C3}"/>
    <dgm:cxn modelId="{841480AF-752A-44FC-A2AA-0CB65A9022FB}" type="presOf" srcId="{ED4B82F5-630E-4AE3-BA61-60186C092EA9}" destId="{5C582964-DA19-4597-BA51-2735304F7648}" srcOrd="0" destOrd="0" presId="urn:microsoft.com/office/officeart/2009/3/layout/HorizontalOrganizationChart"/>
    <dgm:cxn modelId="{541FE877-277C-469D-B66C-AE1641BE0A91}" type="presOf" srcId="{1D5AA5A3-8CEA-4817-A79C-AE24741DBEAB}" destId="{68CA64DE-42BD-4691-B00F-678FDCC27A7B}" srcOrd="1" destOrd="0" presId="urn:microsoft.com/office/officeart/2009/3/layout/HorizontalOrganizationChart"/>
    <dgm:cxn modelId="{628C1D5D-9B21-4A0A-9FA9-5E63D7EE6B37}" srcId="{19599602-9E94-449B-AE02-46C30491E28C}" destId="{54623AC5-1DEB-453A-93A2-BC08FE256A3A}" srcOrd="1" destOrd="0" parTransId="{311F48B5-1CB9-4507-9FA0-4B8923D9CB21}" sibTransId="{67698B08-B2D7-450F-998D-7B688CB8FD1B}"/>
    <dgm:cxn modelId="{14EC1288-A2AC-42D5-BF7A-A210FCA1B0E8}" type="presOf" srcId="{DCC3DEFC-D119-4364-A701-D927FCBEC472}" destId="{F2F3AAE9-D623-4918-A5BB-F55CC7BE519E}" srcOrd="1" destOrd="0" presId="urn:microsoft.com/office/officeart/2009/3/layout/HorizontalOrganizationChart"/>
    <dgm:cxn modelId="{5660EF10-7EE8-4B56-9833-27CC0055C966}" type="presOf" srcId="{94E1F947-EA7D-4A68-A9F1-1A44DB9182CD}" destId="{C3B395EE-9363-4FE2-9894-57155F6392D6}" srcOrd="0" destOrd="0" presId="urn:microsoft.com/office/officeart/2009/3/layout/HorizontalOrganizationChart"/>
    <dgm:cxn modelId="{63BDD34B-6867-42FA-A440-EDB27B23E037}" type="presOf" srcId="{54623AC5-1DEB-453A-93A2-BC08FE256A3A}" destId="{91E63164-75B0-431C-A8E3-EA5B81D3391A}" srcOrd="0" destOrd="0" presId="urn:microsoft.com/office/officeart/2009/3/layout/HorizontalOrganizationChart"/>
    <dgm:cxn modelId="{68F40DBF-7767-4DD7-8DA2-E9A2E9F0AB93}" type="presOf" srcId="{32925B43-EB25-449B-BB95-04C1CA70ADC0}" destId="{A2AECAA7-8DE1-4293-BE89-018D8D01D354}" srcOrd="1" destOrd="0" presId="urn:microsoft.com/office/officeart/2009/3/layout/HorizontalOrganizationChart"/>
    <dgm:cxn modelId="{A8B2D4FD-AA04-47EE-85FB-0E417D594FD1}" type="presOf" srcId="{54664D31-1C84-4077-B081-025FF11E5EEA}" destId="{E220CDED-7507-4BE0-A8FC-A67996CC7927}" srcOrd="0" destOrd="0" presId="urn:microsoft.com/office/officeart/2009/3/layout/HorizontalOrganizationChart"/>
    <dgm:cxn modelId="{51DFF7E2-CC6D-45B3-A749-2E2AF0AA77E2}" type="presOf" srcId="{E12201B1-9CD3-4A80-BF36-EDF7F9404E3F}" destId="{44E5A6BA-5D7B-41F2-88D4-18EC6DFD4F3D}" srcOrd="0" destOrd="0" presId="urn:microsoft.com/office/officeart/2009/3/layout/HorizontalOrganizationChart"/>
    <dgm:cxn modelId="{F23AB9C4-4581-45ED-8BD5-01611104434C}" type="presOf" srcId="{749C118C-24A1-49BB-9C4D-C9A0B719A99E}" destId="{C2B27C37-297C-4A12-846D-5A9CD404DB87}" srcOrd="0" destOrd="0" presId="urn:microsoft.com/office/officeart/2009/3/layout/HorizontalOrganizationChart"/>
    <dgm:cxn modelId="{7D61FAEA-14FC-4B10-8D40-F54897106395}" type="presOf" srcId="{54623AC5-1DEB-453A-93A2-BC08FE256A3A}" destId="{009EAABE-017D-460E-BEF0-752392317EF7}" srcOrd="1" destOrd="0" presId="urn:microsoft.com/office/officeart/2009/3/layout/HorizontalOrganizationChart"/>
    <dgm:cxn modelId="{59E39E3C-C189-4893-9B1C-D31582BD4FF7}" type="presOf" srcId="{28C7C683-3E7E-4A3D-BBB8-18DC6300C788}" destId="{107C958D-B93A-4AA5-97E8-155BBEA2A88D}" srcOrd="1" destOrd="0" presId="urn:microsoft.com/office/officeart/2009/3/layout/HorizontalOrganizationChart"/>
    <dgm:cxn modelId="{661A3753-9FBE-41F8-AD38-0683236EA4CA}" type="presOf" srcId="{26F270BE-1311-41D4-9DD7-6DD442AAD1DB}" destId="{4529099A-6764-44A1-9971-AF019370F81D}" srcOrd="1" destOrd="0" presId="urn:microsoft.com/office/officeart/2009/3/layout/HorizontalOrganizationChart"/>
    <dgm:cxn modelId="{1FC659F3-66FB-412A-B9AD-A5EEE48C3759}" type="presOf" srcId="{DCC3DEFC-D119-4364-A701-D927FCBEC472}" destId="{E8356F52-40C1-4046-9B2A-9C6EB6D90F02}" srcOrd="0" destOrd="0" presId="urn:microsoft.com/office/officeart/2009/3/layout/HorizontalOrganizationChart"/>
    <dgm:cxn modelId="{1CA7F5AC-FA9D-4CF2-B7DE-A20798D02786}" type="presOf" srcId="{7CE47DD8-FDDA-4C3F-B180-BD168B218860}" destId="{D953B5EB-C76E-43CA-923F-A359358EF130}" srcOrd="1" destOrd="0" presId="urn:microsoft.com/office/officeart/2009/3/layout/HorizontalOrganizationChart"/>
    <dgm:cxn modelId="{0D6B0A49-5D26-45A6-8940-6963392123E6}" type="presOf" srcId="{3CDC14C9-4AAA-43EE-9916-A87AB5D258DB}" destId="{2ABD7267-4660-4EB5-BEB6-2B3A47BBEF3D}" srcOrd="1" destOrd="0" presId="urn:microsoft.com/office/officeart/2009/3/layout/HorizontalOrganizationChart"/>
    <dgm:cxn modelId="{E46B03C7-0289-42CC-A08A-24253E1E95A4}" type="presOf" srcId="{31117B5C-0E17-40AB-99D3-7309493C9E00}" destId="{68BBCD33-1DAE-4346-A7FF-FE663774FE91}" srcOrd="1" destOrd="0" presId="urn:microsoft.com/office/officeart/2009/3/layout/HorizontalOrganizationChart"/>
    <dgm:cxn modelId="{41F11839-C62E-452E-A763-DBDD3D8C0C8C}" srcId="{C69DFE73-7E38-417E-9724-738CE163E64E}" destId="{FCD71686-B1DA-4B0F-ACC6-959A685EF22D}" srcOrd="1" destOrd="0" parTransId="{94E1F947-EA7D-4A68-A9F1-1A44DB9182CD}" sibTransId="{4B04AC87-BF7B-4B45-AC26-43EEEA35B6B3}"/>
    <dgm:cxn modelId="{EE19EF83-14F5-43F9-955B-E864467D64F6}" type="presOf" srcId="{8CC7F042-84B8-4C7F-9FB6-91D57DDF1914}" destId="{0EF6CE6F-86AF-4729-AA6B-341E83E46371}" srcOrd="0" destOrd="0" presId="urn:microsoft.com/office/officeart/2009/3/layout/HorizontalOrganizationChart"/>
    <dgm:cxn modelId="{56A116B9-E4E2-429D-A459-7D0BA0A8D07A}" type="presOf" srcId="{8A5ADF52-C827-4A6A-8089-6A5E81822F89}" destId="{2F3E3FEA-4992-4830-AE1B-7E4FAF7DD29A}" srcOrd="1" destOrd="0" presId="urn:microsoft.com/office/officeart/2009/3/layout/HorizontalOrganizationChart"/>
    <dgm:cxn modelId="{8314974C-4FBA-4F0F-B1D4-AE393258DA08}" type="presOf" srcId="{919AF711-0823-47ED-B4A4-D3C7EF59FFC2}" destId="{EE617F02-D39E-44B2-988A-B3BE3A54A41A}" srcOrd="0" destOrd="0" presId="urn:microsoft.com/office/officeart/2009/3/layout/HorizontalOrganizationChart"/>
    <dgm:cxn modelId="{CC71F439-E024-47DA-8484-ADB1C61DF58E}" srcId="{36515DAA-DE94-4D05-BF16-8D5E13CADE3A}" destId="{8CC7F042-84B8-4C7F-9FB6-91D57DDF1914}" srcOrd="0" destOrd="0" parTransId="{ED4B82F5-630E-4AE3-BA61-60186C092EA9}" sibTransId="{78F8E0A9-F345-4184-8763-7309570F9E74}"/>
    <dgm:cxn modelId="{A6D483C2-9F59-4506-B6C0-68EDEE8A8B50}" type="presOf" srcId="{9F8E413B-6A1E-429B-BBB0-0FD2781B0487}" destId="{87497504-8C9F-42A3-8F72-E6A547DDAB99}" srcOrd="0" destOrd="0" presId="urn:microsoft.com/office/officeart/2009/3/layout/HorizontalOrganizationChart"/>
    <dgm:cxn modelId="{249FC09B-1CA5-4501-936F-D51B3934571E}" srcId="{2E83DA7D-EAE8-4551-83AA-6643D62F4341}" destId="{F6F5C5EA-EE9F-4B79-83A5-F1ACAEA291F9}" srcOrd="3" destOrd="0" parTransId="{54664D31-1C84-4077-B081-025FF11E5EEA}" sibTransId="{E6C375C8-CFC2-4939-AE70-BBB2BBBC59D7}"/>
    <dgm:cxn modelId="{A3562D8D-239F-401C-91AA-DBFB2EBDCC04}" type="presOf" srcId="{2E83DA7D-EAE8-4551-83AA-6643D62F4341}" destId="{ED276CDB-2F2C-48BA-A61E-456F546FA23A}" srcOrd="0" destOrd="0" presId="urn:microsoft.com/office/officeart/2009/3/layout/HorizontalOrganizationChart"/>
    <dgm:cxn modelId="{3C9210D9-771B-49CB-81A5-C90ACE3ACBF5}" type="presOf" srcId="{F6F5C5EA-EE9F-4B79-83A5-F1ACAEA291F9}" destId="{E356D84C-A650-4B23-B520-27182642989E}" srcOrd="0" destOrd="0" presId="urn:microsoft.com/office/officeart/2009/3/layout/HorizontalOrganizationChart"/>
    <dgm:cxn modelId="{1CC2DF14-1B00-4248-99C2-338A62EE4665}" type="presOf" srcId="{669B266C-1A37-47BA-A8F8-48688F9A8281}" destId="{4AA24133-0D8B-472D-8878-CD18B3290168}" srcOrd="0" destOrd="0" presId="urn:microsoft.com/office/officeart/2009/3/layout/HorizontalOrganizationChart"/>
    <dgm:cxn modelId="{FC0110F8-46BE-4186-97BC-2AE5E40B651E}" type="presOf" srcId="{0CC4D901-4671-4844-921E-47FB8756FCD3}" destId="{9C5AEDD5-DF8A-49E9-BDFE-3AB940EB1786}" srcOrd="1" destOrd="0" presId="urn:microsoft.com/office/officeart/2009/3/layout/HorizontalOrganizationChart"/>
    <dgm:cxn modelId="{783753CE-CD62-4701-B665-2CB566BDEF63}" type="presOf" srcId="{0CC4D901-4671-4844-921E-47FB8756FCD3}" destId="{7C98BBB1-9613-4F97-A3A7-32C7476D5597}" srcOrd="0" destOrd="0" presId="urn:microsoft.com/office/officeart/2009/3/layout/HorizontalOrganizationChart"/>
    <dgm:cxn modelId="{AC30FE0D-89F2-426A-AA78-B7530CD5B0CC}" type="presOf" srcId="{28C7C683-3E7E-4A3D-BBB8-18DC6300C788}" destId="{E7029E5B-1A6F-4FBF-9D55-BFF2A30F8916}" srcOrd="0" destOrd="0" presId="urn:microsoft.com/office/officeart/2009/3/layout/HorizontalOrganizationChart"/>
    <dgm:cxn modelId="{72A4E710-DD08-4BA7-97AB-79C54D593767}" type="presOf" srcId="{0B616792-2B20-4445-B2E6-AE602C64BF95}" destId="{6C5B84A7-D49B-445E-8533-ACB45F5314AB}" srcOrd="0" destOrd="0" presId="urn:microsoft.com/office/officeart/2009/3/layout/HorizontalOrganizationChart"/>
    <dgm:cxn modelId="{698817C3-EFC5-4FA2-8C94-18748EFDF6C4}" type="presOf" srcId="{7CE47DD8-FDDA-4C3F-B180-BD168B218860}" destId="{E9DB508E-F264-4F6A-B8A0-696C6F4751E5}" srcOrd="0" destOrd="0" presId="urn:microsoft.com/office/officeart/2009/3/layout/HorizontalOrganizationChart"/>
    <dgm:cxn modelId="{29EF7F7C-C693-4857-A477-DD3D77C500C4}" type="presOf" srcId="{6FD54DCC-0420-4B69-949E-C600DAC3EA80}" destId="{0BCA2003-2D72-4FF2-8F59-7173A9403262}" srcOrd="1" destOrd="0" presId="urn:microsoft.com/office/officeart/2009/3/layout/HorizontalOrganizationChart"/>
    <dgm:cxn modelId="{C84A99C6-9764-4887-9983-11BCCAF8F471}" srcId="{C69DFE73-7E38-417E-9724-738CE163E64E}" destId="{919AF711-0823-47ED-B4A4-D3C7EF59FFC2}" srcOrd="0" destOrd="0" parTransId="{749C118C-24A1-49BB-9C4D-C9A0B719A99E}" sibTransId="{182EB210-5A68-4704-92DF-9F76D2BAFE2A}"/>
    <dgm:cxn modelId="{4300025C-638C-414C-91CF-E5295C57B8F8}" type="presOf" srcId="{C2BB40DB-0791-4342-A01C-5923AE32398E}" destId="{49968503-86A5-453B-8556-0EB9145EEC7E}" srcOrd="0" destOrd="0" presId="urn:microsoft.com/office/officeart/2009/3/layout/HorizontalOrganizationChart"/>
    <dgm:cxn modelId="{BA43E72A-BB1D-45AE-B54A-15C1A5EB237A}" srcId="{6FD54DCC-0420-4B69-949E-C600DAC3EA80}" destId="{71C865AF-C311-41A9-86B4-C59C00FBBE68}" srcOrd="3" destOrd="0" parTransId="{CD04A392-70FE-4BDB-AE6C-1280470F936D}" sibTransId="{6AC53F8C-4C26-4C65-83EC-A48D8B61D226}"/>
    <dgm:cxn modelId="{7DF8AB65-A610-437B-B256-350388E45AF2}" type="presOf" srcId="{919AF711-0823-47ED-B4A4-D3C7EF59FFC2}" destId="{052DE70E-9B4B-4389-8780-2B42D0743BF4}" srcOrd="1" destOrd="0" presId="urn:microsoft.com/office/officeart/2009/3/layout/HorizontalOrganizationChart"/>
    <dgm:cxn modelId="{3D8EEA19-3BDB-4035-AF0C-B116C2E9CD37}" srcId="{54623AC5-1DEB-453A-93A2-BC08FE256A3A}" destId="{26F270BE-1311-41D4-9DD7-6DD442AAD1DB}" srcOrd="0" destOrd="0" parTransId="{D272C257-D3F3-4A37-9D94-6AA89E5161BF}" sibTransId="{90D46B0C-2126-4E5E-8954-5E211BB36B01}"/>
    <dgm:cxn modelId="{76BFD3C1-C2F5-4839-BC73-25FD1C47587C}" type="presOf" srcId="{321B440E-AFB1-4585-94F1-50E08D75103E}" destId="{79C4F98F-B889-4782-B0D4-F64F94C7CB0F}" srcOrd="0" destOrd="0" presId="urn:microsoft.com/office/officeart/2009/3/layout/HorizontalOrganizationChart"/>
    <dgm:cxn modelId="{EF470E7B-24FD-40CD-BA37-41F8DECD49F8}" type="presOf" srcId="{3CDC14C9-4AAA-43EE-9916-A87AB5D258DB}" destId="{7F6CF863-2FF5-432D-8F26-517211923D14}" srcOrd="0" destOrd="0" presId="urn:microsoft.com/office/officeart/2009/3/layout/HorizontalOrganizationChart"/>
    <dgm:cxn modelId="{DF3B009D-8234-43E1-BB6E-87048C744120}" type="presOf" srcId="{8CC7F042-84B8-4C7F-9FB6-91D57DDF1914}" destId="{97D17205-0028-4AF6-9C0C-F920DCD940FF}" srcOrd="1" destOrd="0" presId="urn:microsoft.com/office/officeart/2009/3/layout/HorizontalOrganizationChart"/>
    <dgm:cxn modelId="{D4F14D83-1CD0-4697-A629-79C20A17E70B}" type="presOf" srcId="{ABCBE495-601D-45E4-80C4-FEF0FF94941B}" destId="{FD78C720-F3D9-4E6E-A692-437964087369}" srcOrd="0" destOrd="0" presId="urn:microsoft.com/office/officeart/2009/3/layout/HorizontalOrganizationChart"/>
    <dgm:cxn modelId="{5DF50712-327C-4420-A17C-9D9A853A701C}" srcId="{2E83DA7D-EAE8-4551-83AA-6643D62F4341}" destId="{7CE47DD8-FDDA-4C3F-B180-BD168B218860}" srcOrd="1" destOrd="0" parTransId="{5E5FBD23-E3CF-49DC-9380-E7D7E59FECD2}" sibTransId="{E003E596-0C26-4BF8-9F24-CAA5F4EE671D}"/>
    <dgm:cxn modelId="{A1813156-A581-4C30-9860-AB00170470B2}" type="presOf" srcId="{ABB9AB7A-2997-47E2-B7FD-373E8577671B}" destId="{488CD3F3-2B1B-4FF9-B08A-D25FDCCCC6FA}" srcOrd="1" destOrd="0" presId="urn:microsoft.com/office/officeart/2009/3/layout/HorizontalOrganizationChart"/>
    <dgm:cxn modelId="{7A905694-2B23-4875-BE33-1CA7B58914C6}" srcId="{29939651-C4B6-4FE6-8CD5-F0C3780504BE}" destId="{F1A14605-D937-42DC-A796-BEFB1D1BD555}" srcOrd="1" destOrd="0" parTransId="{9F8E413B-6A1E-429B-BBB0-0FD2781B0487}" sibTransId="{82C88FCC-CCDF-4706-83C3-E550F5013992}"/>
    <dgm:cxn modelId="{6651CD77-E90F-42EF-8180-157F33E79279}" srcId="{6FD54DCC-0420-4B69-949E-C600DAC3EA80}" destId="{D72B4454-E101-4AB4-BECF-9E3E131836F4}" srcOrd="6" destOrd="0" parTransId="{1E540B06-AD5D-4C73-B398-B55FDB8B2728}" sibTransId="{921ABC87-B350-4365-A104-FACCFFDCB623}"/>
    <dgm:cxn modelId="{A9A39EE7-F441-4563-AFFD-666EC4C4FD54}" srcId="{19599602-9E94-449B-AE02-46C30491E28C}" destId="{6FD54DCC-0420-4B69-949E-C600DAC3EA80}" srcOrd="0" destOrd="0" parTransId="{6F5CF077-1342-46A1-93F1-68D7723F3F8C}" sibTransId="{CE57F18C-7754-4245-BB8D-0DDD9139AB8E}"/>
    <dgm:cxn modelId="{80CB1A4D-29AE-4D24-A8E5-7024C473BC4B}" srcId="{6FD54DCC-0420-4B69-949E-C600DAC3EA80}" destId="{28C7C683-3E7E-4A3D-BBB8-18DC6300C788}" srcOrd="2" destOrd="0" parTransId="{9EBB076C-AFDE-43E5-A9FF-DBAFD068AE6E}" sibTransId="{B0100387-14B6-49B9-ACE5-B9C157164227}"/>
    <dgm:cxn modelId="{5B5F9CB6-E25A-4ACD-AE6B-7775D5D6B381}" type="presOf" srcId="{19599602-9E94-449B-AE02-46C30491E28C}" destId="{295C588A-C7F1-451D-BB27-78F35C5ECCDC}" srcOrd="0" destOrd="0" presId="urn:microsoft.com/office/officeart/2009/3/layout/HorizontalOrganizationChart"/>
    <dgm:cxn modelId="{BD0CFC08-6E0C-4305-92B6-D93846F0DFAB}" srcId="{36515DAA-DE94-4D05-BF16-8D5E13CADE3A}" destId="{7FD60D92-909C-4FDC-B782-9E55A82AD980}" srcOrd="1" destOrd="0" parTransId="{821CD316-3F70-4EAF-A336-60743D82231D}" sibTransId="{A02B0577-FDDD-499B-BC23-46936A1D3025}"/>
    <dgm:cxn modelId="{128636CD-4F55-4C5A-A07C-D508AA3116FA}" type="presOf" srcId="{ABB9AB7A-2997-47E2-B7FD-373E8577671B}" destId="{4803FD0F-3321-4DBC-A21E-32A212171AD0}" srcOrd="0" destOrd="0" presId="urn:microsoft.com/office/officeart/2009/3/layout/HorizontalOrganizationChart"/>
    <dgm:cxn modelId="{7C0C0080-B7EB-4AE9-BAA0-0E480D8D2329}" type="presOf" srcId="{32925B43-EB25-449B-BB95-04C1CA70ADC0}" destId="{C1C5129F-2A0A-4077-ACA4-D1AF32341265}" srcOrd="0" destOrd="0" presId="urn:microsoft.com/office/officeart/2009/3/layout/HorizontalOrganizationChart"/>
    <dgm:cxn modelId="{776A1678-E8FB-4B41-B095-F5DCE4689BDD}" type="presOf" srcId="{1A94D251-C1DF-49B7-B803-397CC4E374C8}" destId="{3290F107-59B6-4365-82B7-FEB66A2E9029}" srcOrd="0" destOrd="0" presId="urn:microsoft.com/office/officeart/2009/3/layout/HorizontalOrganizationChart"/>
    <dgm:cxn modelId="{76B3151B-A3B4-43F8-B025-C3D6A06273D3}" type="presOf" srcId="{D6C19440-F873-424F-9632-E72811CDD698}" destId="{C31ECA4E-89E0-4762-A16D-966A17FB546F}" srcOrd="1" destOrd="0" presId="urn:microsoft.com/office/officeart/2009/3/layout/HorizontalOrganizationChart"/>
    <dgm:cxn modelId="{05AC6807-F6FF-44DE-8A65-FF6DFFEB5A66}" type="presOf" srcId="{36515DAA-DE94-4D05-BF16-8D5E13CADE3A}" destId="{027B8155-A0F9-47F3-A02B-A1A9FC7A96F7}" srcOrd="0" destOrd="0" presId="urn:microsoft.com/office/officeart/2009/3/layout/HorizontalOrganizationChart"/>
    <dgm:cxn modelId="{04053B81-A409-4E62-982A-B9B3AD7CC132}" type="presOf" srcId="{762490EE-8653-43B1-84C5-4D8A4F3A5697}" destId="{43FBF634-F772-4E3D-A6AC-E040928E444A}" srcOrd="0" destOrd="0" presId="urn:microsoft.com/office/officeart/2009/3/layout/HorizontalOrganizationChart"/>
    <dgm:cxn modelId="{954DEF9F-DDD3-430B-B162-A22D0B491911}" type="presOf" srcId="{83470605-D50B-47C5-85E0-6C97CC1DEF2D}" destId="{CB2F14D7-5739-4169-BE75-E1B41E70E1B9}" srcOrd="0" destOrd="0" presId="urn:microsoft.com/office/officeart/2009/3/layout/HorizontalOrganizationChart"/>
    <dgm:cxn modelId="{01D803FA-7CEF-4CB7-BC4C-AB1B9CEBB22D}" type="presOf" srcId="{1D5AA5A3-8CEA-4817-A79C-AE24741DBEAB}" destId="{3CA67FEF-C043-4646-BDB5-35E7D9810DFD}" srcOrd="0" destOrd="0" presId="urn:microsoft.com/office/officeart/2009/3/layout/HorizontalOrganizationChart"/>
    <dgm:cxn modelId="{D3700456-4C50-4CA5-9461-059CF9A46ED1}" srcId="{19599602-9E94-449B-AE02-46C30491E28C}" destId="{32925B43-EB25-449B-BB95-04C1CA70ADC0}" srcOrd="3" destOrd="0" parTransId="{F50689BA-3EB6-4E6D-A35F-33F71C762ACD}" sibTransId="{C7A7C91C-CCEF-44E1-A26D-69E489FD0F0C}"/>
    <dgm:cxn modelId="{AA948BCE-BD66-43BE-90D0-412D53E5FF46}" type="presOf" srcId="{FFF9FE98-5786-423B-8856-5F7087FCA908}" destId="{6793124F-89B0-45D3-B158-8832D6A4F7FD}" srcOrd="0" destOrd="0" presId="urn:microsoft.com/office/officeart/2009/3/layout/HorizontalOrganizationChart"/>
    <dgm:cxn modelId="{9F84F1FF-10A9-4A6D-A1F7-95BA82F6BB19}" type="presOf" srcId="{857DA506-3799-4300-AF30-0A948A71B823}" destId="{0DDD14E4-182B-4CDD-A292-190212FF9975}" srcOrd="0" destOrd="0" presId="urn:microsoft.com/office/officeart/2009/3/layout/HorizontalOrganizationChart"/>
    <dgm:cxn modelId="{99B5EFFD-A080-4D68-B577-2C7BD4D394B4}" type="presOf" srcId="{5E5FBD23-E3CF-49DC-9380-E7D7E59FECD2}" destId="{CB59BEC2-CF27-4C05-906B-11B74C0F1515}" srcOrd="0" destOrd="0" presId="urn:microsoft.com/office/officeart/2009/3/layout/HorizontalOrganizationChart"/>
    <dgm:cxn modelId="{F4E7628E-2804-46A4-A218-D982DBAC2A23}" type="presOf" srcId="{D72CD052-2A5F-4EDD-9268-E2B123F84FF0}" destId="{3DAC99A1-E972-47A7-A90D-3AB4ADE144C5}" srcOrd="0" destOrd="0" presId="urn:microsoft.com/office/officeart/2009/3/layout/HorizontalOrganizationChart"/>
    <dgm:cxn modelId="{D0FD2436-1FC4-462F-8395-383036226264}" type="presOf" srcId="{321B440E-AFB1-4585-94F1-50E08D75103E}" destId="{82E2846C-30F3-4E64-9BAB-0A0B6F20C60B}" srcOrd="1" destOrd="0" presId="urn:microsoft.com/office/officeart/2009/3/layout/HorizontalOrganizationChart"/>
    <dgm:cxn modelId="{E8391310-9D1F-41E6-9FA2-782ECBD9DD8D}" type="presOf" srcId="{42490F0E-CDC5-431E-9042-A312D265F1C8}" destId="{4C4063CE-2DAC-4FB4-A1DE-B6E1BC2E6D12}" srcOrd="0" destOrd="0" presId="urn:microsoft.com/office/officeart/2009/3/layout/HorizontalOrganizationChart"/>
    <dgm:cxn modelId="{0153C814-A10C-41E6-A664-25276746A88E}" type="presOf" srcId="{D72B4454-E101-4AB4-BECF-9E3E131836F4}" destId="{A18DBA91-090C-45FD-858D-81749AF5F401}" srcOrd="1" destOrd="0" presId="urn:microsoft.com/office/officeart/2009/3/layout/HorizontalOrganizationChart"/>
    <dgm:cxn modelId="{6C8DFD0D-F348-4586-9A2A-82B9B80BF5E7}" srcId="{8A5ADF52-C827-4A6A-8089-6A5E81822F89}" destId="{ABB9AB7A-2997-47E2-B7FD-373E8577671B}" srcOrd="0" destOrd="0" parTransId="{2AA347BC-2748-474D-AA3E-5471C0FFFEE9}" sibTransId="{7BE6E1C7-26DA-4D80-B2BD-CF51FC21E08B}"/>
    <dgm:cxn modelId="{7BD5D849-EBA6-4681-A2BD-ECDC9B8F1261}" type="presOf" srcId="{C69DFE73-7E38-417E-9724-738CE163E64E}" destId="{C8842624-2D1C-4001-A68F-A99CBD80E4AC}" srcOrd="1" destOrd="0" presId="urn:microsoft.com/office/officeart/2009/3/layout/HorizontalOrganizationChart"/>
    <dgm:cxn modelId="{FC6C05B8-95E7-49FE-A0A4-ECFF2A2155C0}" type="presOf" srcId="{EEC40CF6-2AC3-419A-BBD5-35CE4FDC5630}" destId="{17BDF6A4-2AE1-4A8F-AC48-2061CF757B13}" srcOrd="1" destOrd="0" presId="urn:microsoft.com/office/officeart/2009/3/layout/HorizontalOrganizationChart"/>
    <dgm:cxn modelId="{ACF3B4A8-21B3-426E-9E29-EAE1845E3BE6}" type="presOf" srcId="{71C865AF-C311-41A9-86B4-C59C00FBBE68}" destId="{2C5D87D7-A4EE-4871-8238-B49CF55EF746}" srcOrd="0" destOrd="0" presId="urn:microsoft.com/office/officeart/2009/3/layout/HorizontalOrganizationChart"/>
    <dgm:cxn modelId="{E4FCD85C-5AE6-4150-8B3C-B2FB9B45871A}" type="presOf" srcId="{F1A14605-D937-42DC-A796-BEFB1D1BD555}" destId="{66FDB493-EFE8-4714-8116-33CC1C13079E}" srcOrd="1" destOrd="0" presId="urn:microsoft.com/office/officeart/2009/3/layout/HorizontalOrganizationChart"/>
    <dgm:cxn modelId="{27637B60-E540-4940-8A65-D50BA37152F5}" srcId="{54623AC5-1DEB-453A-93A2-BC08FE256A3A}" destId="{0CC4D901-4671-4844-921E-47FB8756FCD3}" srcOrd="2" destOrd="0" parTransId="{ABCBE495-601D-45E4-80C4-FEF0FF94941B}" sibTransId="{4928A6FC-9A5E-478E-BDA8-AAB24E8AD6AA}"/>
    <dgm:cxn modelId="{3752361E-3E1D-49A3-B4C0-382CBDB6E3C3}" type="presOf" srcId="{CD04A392-70FE-4BDB-AE6C-1280470F936D}" destId="{7F620841-CA86-4013-B294-2B3BB54E04F6}" srcOrd="0" destOrd="0" presId="urn:microsoft.com/office/officeart/2009/3/layout/HorizontalOrganizationChart"/>
    <dgm:cxn modelId="{956C4997-7136-4AB0-9FFD-C2BDAAD397EF}" srcId="{8A5ADF52-C827-4A6A-8089-6A5E81822F89}" destId="{987D2536-DDBB-417C-B456-1CCA7E605DD6}" srcOrd="2" destOrd="0" parTransId="{C2ADCB06-F578-4FC1-8AE7-44E20510DF3E}" sibTransId="{1742FDC6-5BA5-4A0A-A341-C09B0C97A049}"/>
    <dgm:cxn modelId="{68302AFE-3C43-4790-9B1D-95B7AB6BB9A4}" type="presOf" srcId="{0B616792-2B20-4445-B2E6-AE602C64BF95}" destId="{F550F67A-2173-4DB0-AADC-D11AD10C0E8B}" srcOrd="1" destOrd="0" presId="urn:microsoft.com/office/officeart/2009/3/layout/HorizontalOrganizationChart"/>
    <dgm:cxn modelId="{A45C214B-4853-484F-9F88-58E0DA13841C}" type="presOf" srcId="{7FD60D92-909C-4FDC-B782-9E55A82AD980}" destId="{B00BE831-039B-4F6A-B97E-DF2793596D28}" srcOrd="1" destOrd="0" presId="urn:microsoft.com/office/officeart/2009/3/layout/HorizontalOrganizationChart"/>
    <dgm:cxn modelId="{CF6C29F1-4BCD-4040-96EE-8BDE61E14DE5}" type="presOf" srcId="{1AB3E847-3BCF-47B7-96BB-462B8030DF91}" destId="{CDC12E0B-84B1-486E-A69A-E1B4ACC5F5F2}" srcOrd="0" destOrd="0" presId="urn:microsoft.com/office/officeart/2009/3/layout/HorizontalOrganizationChart"/>
    <dgm:cxn modelId="{8E7764D6-7175-46F7-90F9-873C04554643}" type="presOf" srcId="{F50689BA-3EB6-4E6D-A35F-33F71C762ACD}" destId="{09195047-E360-4E09-BC15-73E772D25926}" srcOrd="0" destOrd="0" presId="urn:microsoft.com/office/officeart/2009/3/layout/HorizontalOrganizationChart"/>
    <dgm:cxn modelId="{99A70FDA-E1BA-46CA-B582-8AF006C3D574}" type="presOf" srcId="{EEC40CF6-2AC3-419A-BBD5-35CE4FDC5630}" destId="{C7E82005-016F-4AC6-A170-1DB7E2F926CB}" srcOrd="0" destOrd="0" presId="urn:microsoft.com/office/officeart/2009/3/layout/HorizontalOrganizationChart"/>
    <dgm:cxn modelId="{55AACE6C-3E58-43FC-BF05-6A0F4CD43E68}" type="presOf" srcId="{29939651-C4B6-4FE6-8CD5-F0C3780504BE}" destId="{26CBE4CA-70A9-48B5-87B1-895F07D049D7}" srcOrd="0" destOrd="0" presId="urn:microsoft.com/office/officeart/2009/3/layout/HorizontalOrganizationChart"/>
    <dgm:cxn modelId="{479F69BC-0772-4225-8E64-8244CAEAD5C8}" srcId="{29939651-C4B6-4FE6-8CD5-F0C3780504BE}" destId="{1AB3E847-3BCF-47B7-96BB-462B8030DF91}" srcOrd="0" destOrd="0" parTransId="{457AD38E-708B-4980-8511-75D8FCCF0DF0}" sibTransId="{7BDA1B85-E2CA-4DBE-913B-BFA56803F7CE}"/>
    <dgm:cxn modelId="{C6AADF8E-657F-444D-830A-A23E8A93DF6E}" type="presOf" srcId="{71C865AF-C311-41A9-86B4-C59C00FBBE68}" destId="{E79BACD7-ED38-46FE-B915-A04BC26514DF}" srcOrd="1" destOrd="0" presId="urn:microsoft.com/office/officeart/2009/3/layout/HorizontalOrganizationChart"/>
    <dgm:cxn modelId="{E0AA5B2D-AFD9-433C-A75D-CCE8F159610E}" type="presOf" srcId="{821CD316-3F70-4EAF-A336-60743D82231D}" destId="{CB7D806C-88B8-4284-A4FA-A5315DDAD5CD}" srcOrd="0" destOrd="0" presId="urn:microsoft.com/office/officeart/2009/3/layout/HorizontalOrganizationChart"/>
    <dgm:cxn modelId="{36223B26-A4EA-413E-8862-28AC898D8DC2}" type="presOf" srcId="{311F48B5-1CB9-4507-9FA0-4B8923D9CB21}" destId="{17CF5AF8-7590-44BF-A623-2F923804641A}" srcOrd="0" destOrd="0" presId="urn:microsoft.com/office/officeart/2009/3/layout/HorizontalOrganizationChart"/>
    <dgm:cxn modelId="{548B3F61-AAB7-483F-AA46-FC06FA13CCAA}" type="presOf" srcId="{396631F9-8204-450A-A15F-DCE4A603365A}" destId="{46888B8E-933D-4745-9213-B5C8C443C9F0}" srcOrd="0" destOrd="0" presId="urn:microsoft.com/office/officeart/2009/3/layout/HorizontalOrganizationChart"/>
    <dgm:cxn modelId="{72A1DDD8-0C23-4E22-B384-CB1886B2B369}" type="presOf" srcId="{7FD60D92-909C-4FDC-B782-9E55A82AD980}" destId="{716290B5-200F-440B-9877-EDE92A938248}" srcOrd="0" destOrd="0" presId="urn:microsoft.com/office/officeart/2009/3/layout/HorizontalOrganizationChart"/>
    <dgm:cxn modelId="{FB2BB82A-5909-4AE6-B016-948A70685661}" type="presOf" srcId="{FCD71686-B1DA-4B0F-ACC6-959A685EF22D}" destId="{FF01079F-6F80-49CA-BDD2-E29CE302EBBB}" srcOrd="1" destOrd="0" presId="urn:microsoft.com/office/officeart/2009/3/layout/HorizontalOrganizationChart"/>
    <dgm:cxn modelId="{E1461369-DE06-4951-9C14-CDD04D96D038}" type="presOf" srcId="{1E540B06-AD5D-4C73-B398-B55FDB8B2728}" destId="{E090DF19-8D5A-444A-9094-E77A24A1EC7E}" srcOrd="0" destOrd="0" presId="urn:microsoft.com/office/officeart/2009/3/layout/HorizontalOrganizationChart"/>
    <dgm:cxn modelId="{3F773115-87B2-414E-A3F3-6763957BF8E2}" srcId="{6FD54DCC-0420-4B69-949E-C600DAC3EA80}" destId="{EEC40CF6-2AC3-419A-BBD5-35CE4FDC5630}" srcOrd="5" destOrd="0" parTransId="{039CB141-5019-4AC6-AD03-3DDC7F8006A2}" sibTransId="{3479ACD9-3676-4E68-B043-DB3E757FC001}"/>
    <dgm:cxn modelId="{9FFF0382-E13E-41C3-A68C-02D308C4FAC8}" type="presOf" srcId="{FCD71686-B1DA-4B0F-ACC6-959A685EF22D}" destId="{7C2C3F87-A7CC-47DE-BB8F-A4205A83C762}" srcOrd="0" destOrd="0" presId="urn:microsoft.com/office/officeart/2009/3/layout/HorizontalOrganizationChart"/>
    <dgm:cxn modelId="{91C4326B-D341-436E-AA91-2DFF22CDAFDB}" type="presOf" srcId="{987D2536-DDBB-417C-B456-1CCA7E605DD6}" destId="{2F1F7ECC-CAFB-4574-A63E-0E45E81DB7A9}" srcOrd="1" destOrd="0" presId="urn:microsoft.com/office/officeart/2009/3/layout/HorizontalOrganizationChart"/>
    <dgm:cxn modelId="{AE96B7B9-4247-40C4-9764-F3BB8770F130}" srcId="{32925B43-EB25-449B-BB95-04C1CA70ADC0}" destId="{29939651-C4B6-4FE6-8CD5-F0C3780504BE}" srcOrd="1" destOrd="0" parTransId="{0E6ADBF5-EE35-4310-9106-5B90529B83A3}" sibTransId="{5830571D-FEB4-4CE5-87AA-A5A8D502A7DA}"/>
    <dgm:cxn modelId="{2692C1BA-55F5-4635-B79F-D656376AC479}" type="presOf" srcId="{F1A14605-D937-42DC-A796-BEFB1D1BD555}" destId="{3E0B1A07-F192-4E27-9F65-BEFB85156D64}" srcOrd="0" destOrd="0" presId="urn:microsoft.com/office/officeart/2009/3/layout/HorizontalOrganizationChart"/>
    <dgm:cxn modelId="{97E37F7C-7FCF-49BC-B40C-5635C1632B42}" type="presOf" srcId="{6F5CF077-1342-46A1-93F1-68D7723F3F8C}" destId="{B4B3FD13-3974-4A4F-9BB3-C428298CB0CF}" srcOrd="0" destOrd="0" presId="urn:microsoft.com/office/officeart/2009/3/layout/HorizontalOrganizationChart"/>
    <dgm:cxn modelId="{3B0149C0-FDDE-40B9-9BAA-2DD22B17D2C7}" type="presOf" srcId="{2E83DA7D-EAE8-4551-83AA-6643D62F4341}" destId="{4732885C-41C8-4EFA-83F7-6B2D9576E24D}" srcOrd="1" destOrd="0" presId="urn:microsoft.com/office/officeart/2009/3/layout/HorizontalOrganizationChart"/>
    <dgm:cxn modelId="{35F5ECF8-C192-4514-8664-EC94A156C0CD}" type="presOf" srcId="{C2ADCB06-F578-4FC1-8AE7-44E20510DF3E}" destId="{D7385B03-18A8-45A4-92B6-24151441EFC4}" srcOrd="0" destOrd="0" presId="urn:microsoft.com/office/officeart/2009/3/layout/HorizontalOrganizationChart"/>
    <dgm:cxn modelId="{065DC8B6-539B-4356-A142-CDECED81D8D1}" type="presOf" srcId="{457AD38E-708B-4980-8511-75D8FCCF0DF0}" destId="{49986943-95F5-42CB-965C-70D9902EFE01}" srcOrd="0" destOrd="0" presId="urn:microsoft.com/office/officeart/2009/3/layout/HorizontalOrganizationChart"/>
    <dgm:cxn modelId="{98C8EF14-FED4-437F-970C-C3E50CFAB532}" type="presOf" srcId="{6EB67F76-EAB1-48A8-BEBD-80E59A5C4E76}" destId="{48A03265-5CC7-4E4A-BE0E-166CB34F6501}" srcOrd="0" destOrd="0" presId="urn:microsoft.com/office/officeart/2009/3/layout/HorizontalOrganizationChart"/>
    <dgm:cxn modelId="{13D92F29-8919-4D67-8516-3A1F5EA64F17}" type="presOf" srcId="{2AA347BC-2748-474D-AA3E-5471C0FFFEE9}" destId="{1B3F3131-F3DA-43C9-A0F2-AD8C5E09E233}" srcOrd="0" destOrd="0" presId="urn:microsoft.com/office/officeart/2009/3/layout/HorizontalOrganizationChart"/>
    <dgm:cxn modelId="{600FD37A-B2B7-4BEA-91EB-8E58B8ACD089}" srcId="{8A5ADF52-C827-4A6A-8089-6A5E81822F89}" destId="{1D5AA5A3-8CEA-4817-A79C-AE24741DBEAB}" srcOrd="1" destOrd="0" parTransId="{857DA506-3799-4300-AF30-0A948A71B823}" sibTransId="{3ECB39C3-00CF-43A8-8DD7-6F507793AA83}"/>
    <dgm:cxn modelId="{5B7A1C83-DF77-4B0A-8CF8-B8D06FB906D5}" type="presOf" srcId="{9EBB076C-AFDE-43E5-A9FF-DBAFD068AE6E}" destId="{CDE28229-DE2D-4502-90F2-EF3B920A8261}" srcOrd="0" destOrd="0" presId="urn:microsoft.com/office/officeart/2009/3/layout/HorizontalOrganizationChart"/>
    <dgm:cxn modelId="{48BE2F24-85EC-49E2-B229-DE4F5E40505B}" type="presOf" srcId="{31117B5C-0E17-40AB-99D3-7309493C9E00}" destId="{4771A469-91EB-4BC7-8787-0D3A6CBFE2F6}" srcOrd="0" destOrd="0" presId="urn:microsoft.com/office/officeart/2009/3/layout/HorizontalOrganizationChart"/>
    <dgm:cxn modelId="{D8CAFF34-7DB6-4F7E-BD0D-9DF2239DD243}" type="presOf" srcId="{6FD54DCC-0420-4B69-949E-C600DAC3EA80}" destId="{D97BD2DA-22BA-4FD9-B84A-360FAFEC411A}" srcOrd="0" destOrd="0" presId="urn:microsoft.com/office/officeart/2009/3/layout/HorizontalOrganizationChart"/>
    <dgm:cxn modelId="{6F5B8445-39C6-4609-9053-CA0DB98B2C1A}" srcId="{2E83DA7D-EAE8-4551-83AA-6643D62F4341}" destId="{321B440E-AFB1-4585-94F1-50E08D75103E}" srcOrd="4" destOrd="0" parTransId="{D72CD052-2A5F-4EDD-9268-E2B123F84FF0}" sibTransId="{FD4854BD-A788-4BD5-B4F1-028D84A70BAC}"/>
    <dgm:cxn modelId="{9F826DAC-E449-4AEA-B684-4DEDCCD182F7}" type="presOf" srcId="{B0C4C6BE-712B-436B-8098-7DBE01F33BF1}" destId="{79027574-356B-4684-8176-77F571753979}" srcOrd="0" destOrd="0" presId="urn:microsoft.com/office/officeart/2009/3/layout/HorizontalOrganizationChart"/>
    <dgm:cxn modelId="{A141EDD3-0C8D-4E1F-A86D-1D4B8D386EF3}" type="presOf" srcId="{987D2536-DDBB-417C-B456-1CCA7E605DD6}" destId="{E5477141-3BD2-45C8-A7A0-90FCFCF59F8F}" srcOrd="0" destOrd="0" presId="urn:microsoft.com/office/officeart/2009/3/layout/HorizontalOrganizationChart"/>
    <dgm:cxn modelId="{264B3610-7FC5-4F57-803E-B6855E0762E0}" type="presOf" srcId="{D6C19440-F873-424F-9632-E72811CDD698}" destId="{F477F403-27E4-4C62-A983-4674C8A525EC}" srcOrd="0" destOrd="0" presId="urn:microsoft.com/office/officeart/2009/3/layout/HorizontalOrganizationChart"/>
    <dgm:cxn modelId="{B4BECC85-2858-4982-AA3F-A106134EEF73}" srcId="{2E83DA7D-EAE8-4551-83AA-6643D62F4341}" destId="{31117B5C-0E17-40AB-99D3-7309493C9E00}" srcOrd="0" destOrd="0" parTransId="{FFF9FE98-5786-423B-8856-5F7087FCA908}" sibTransId="{2FD54954-7457-42B9-8137-403134CF6372}"/>
    <dgm:cxn modelId="{11C4FDCB-A625-4A4A-BC19-B73EC640B7D1}" type="presOf" srcId="{8A5ADF52-C827-4A6A-8089-6A5E81822F89}" destId="{BBF586B1-51A9-47D0-A5C8-88ED69F76A33}" srcOrd="0" destOrd="0" presId="urn:microsoft.com/office/officeart/2009/3/layout/HorizontalOrganizationChart"/>
    <dgm:cxn modelId="{5CAC43EA-2521-4ACC-B29D-D97900B811C9}" type="presParOf" srcId="{8BBF78D3-C1AE-4AD9-AA1B-12F258F498CD}" destId="{3EB6FF4B-7EFD-48F5-8199-B64B197BFDF2}" srcOrd="0" destOrd="0" presId="urn:microsoft.com/office/officeart/2009/3/layout/HorizontalOrganizationChart"/>
    <dgm:cxn modelId="{37965FC9-0C70-4B77-8693-D8074BB95218}" type="presParOf" srcId="{3EB6FF4B-7EFD-48F5-8199-B64B197BFDF2}" destId="{A6CA35F1-1BF5-40DC-882E-B81796E14B52}" srcOrd="0" destOrd="0" presId="urn:microsoft.com/office/officeart/2009/3/layout/HorizontalOrganizationChart"/>
    <dgm:cxn modelId="{C221D49F-D00C-4301-ABFB-07CD9D1971B0}" type="presParOf" srcId="{A6CA35F1-1BF5-40DC-882E-B81796E14B52}" destId="{295C588A-C7F1-451D-BB27-78F35C5ECCDC}" srcOrd="0" destOrd="0" presId="urn:microsoft.com/office/officeart/2009/3/layout/HorizontalOrganizationChart"/>
    <dgm:cxn modelId="{1081F17D-8FFA-4EF4-937D-396E9C3D92DD}" type="presParOf" srcId="{A6CA35F1-1BF5-40DC-882E-B81796E14B52}" destId="{5CEC0245-2971-4C47-B283-FDAF760D04A0}" srcOrd="1" destOrd="0" presId="urn:microsoft.com/office/officeart/2009/3/layout/HorizontalOrganizationChart"/>
    <dgm:cxn modelId="{75CB0C1B-D88C-4559-850D-CDA74EEC68EF}" type="presParOf" srcId="{3EB6FF4B-7EFD-48F5-8199-B64B197BFDF2}" destId="{37E4DAF6-72C8-407E-B148-7AB8321BA3D8}" srcOrd="1" destOrd="0" presId="urn:microsoft.com/office/officeart/2009/3/layout/HorizontalOrganizationChart"/>
    <dgm:cxn modelId="{DDC3DC18-0C8E-4CA7-9D5F-C2F743DD93D5}" type="presParOf" srcId="{37E4DAF6-72C8-407E-B148-7AB8321BA3D8}" destId="{B4B3FD13-3974-4A4F-9BB3-C428298CB0CF}" srcOrd="0" destOrd="0" presId="urn:microsoft.com/office/officeart/2009/3/layout/HorizontalOrganizationChart"/>
    <dgm:cxn modelId="{51BA52B6-DC7D-468E-B975-A01E50AC7CD2}" type="presParOf" srcId="{37E4DAF6-72C8-407E-B148-7AB8321BA3D8}" destId="{3AD97DFD-6E3F-4EAB-8159-475C231163CE}" srcOrd="1" destOrd="0" presId="urn:microsoft.com/office/officeart/2009/3/layout/HorizontalOrganizationChart"/>
    <dgm:cxn modelId="{15F4C5AE-1DA8-4F0A-A1F8-13C59E4ABCFD}" type="presParOf" srcId="{3AD97DFD-6E3F-4EAB-8159-475C231163CE}" destId="{2DA4AFAE-D07F-4152-9D0C-11D99DD07B1C}" srcOrd="0" destOrd="0" presId="urn:microsoft.com/office/officeart/2009/3/layout/HorizontalOrganizationChart"/>
    <dgm:cxn modelId="{5260836D-3499-4816-878E-DE9C2228FFBA}" type="presParOf" srcId="{2DA4AFAE-D07F-4152-9D0C-11D99DD07B1C}" destId="{D97BD2DA-22BA-4FD9-B84A-360FAFEC411A}" srcOrd="0" destOrd="0" presId="urn:microsoft.com/office/officeart/2009/3/layout/HorizontalOrganizationChart"/>
    <dgm:cxn modelId="{68F55FAE-6BCC-48D5-8304-FD6208C1CE3F}" type="presParOf" srcId="{2DA4AFAE-D07F-4152-9D0C-11D99DD07B1C}" destId="{0BCA2003-2D72-4FF2-8F59-7173A9403262}" srcOrd="1" destOrd="0" presId="urn:microsoft.com/office/officeart/2009/3/layout/HorizontalOrganizationChart"/>
    <dgm:cxn modelId="{A19D5321-4744-4595-857A-A31095EE0407}" type="presParOf" srcId="{3AD97DFD-6E3F-4EAB-8159-475C231163CE}" destId="{62876090-54AA-4DDE-BC08-EB3D71194A88}" srcOrd="1" destOrd="0" presId="urn:microsoft.com/office/officeart/2009/3/layout/HorizontalOrganizationChart"/>
    <dgm:cxn modelId="{E078561F-3EBE-497F-9D07-BBFE1014E398}" type="presParOf" srcId="{62876090-54AA-4DDE-BC08-EB3D71194A88}" destId="{CB2F14D7-5739-4169-BE75-E1B41E70E1B9}" srcOrd="0" destOrd="0" presId="urn:microsoft.com/office/officeart/2009/3/layout/HorizontalOrganizationChart"/>
    <dgm:cxn modelId="{B82E4553-30E7-4564-90C6-479BF16836B0}" type="presParOf" srcId="{62876090-54AA-4DDE-BC08-EB3D71194A88}" destId="{D1AFB020-9CD6-47AF-BDBF-4E36CD7169F9}" srcOrd="1" destOrd="0" presId="urn:microsoft.com/office/officeart/2009/3/layout/HorizontalOrganizationChart"/>
    <dgm:cxn modelId="{424D3026-A715-4646-A9EE-D003ECE35767}" type="presParOf" srcId="{D1AFB020-9CD6-47AF-BDBF-4E36CD7169F9}" destId="{5D550002-0369-45D0-81F5-BF006B2192B4}" srcOrd="0" destOrd="0" presId="urn:microsoft.com/office/officeart/2009/3/layout/HorizontalOrganizationChart"/>
    <dgm:cxn modelId="{7F6F7968-F8C1-46F5-9774-1F95CF85AD7D}" type="presParOf" srcId="{5D550002-0369-45D0-81F5-BF006B2192B4}" destId="{3290F107-59B6-4365-82B7-FEB66A2E9029}" srcOrd="0" destOrd="0" presId="urn:microsoft.com/office/officeart/2009/3/layout/HorizontalOrganizationChart"/>
    <dgm:cxn modelId="{74E03DA2-599D-41CE-B39B-C942E01D77B6}" type="presParOf" srcId="{5D550002-0369-45D0-81F5-BF006B2192B4}" destId="{E5543A60-1A68-476E-BD1D-AC6E5C640EB2}" srcOrd="1" destOrd="0" presId="urn:microsoft.com/office/officeart/2009/3/layout/HorizontalOrganizationChart"/>
    <dgm:cxn modelId="{86395F84-E370-48EC-8802-1849D1485016}" type="presParOf" srcId="{D1AFB020-9CD6-47AF-BDBF-4E36CD7169F9}" destId="{41D25954-F18C-41F9-8E76-483709BA1144}" srcOrd="1" destOrd="0" presId="urn:microsoft.com/office/officeart/2009/3/layout/HorizontalOrganizationChart"/>
    <dgm:cxn modelId="{C6C16EBB-2453-488A-928F-C5AC0CE49E97}" type="presParOf" srcId="{D1AFB020-9CD6-47AF-BDBF-4E36CD7169F9}" destId="{847483FC-0E3B-4B36-8BA2-0BE17C494F7D}" srcOrd="2" destOrd="0" presId="urn:microsoft.com/office/officeart/2009/3/layout/HorizontalOrganizationChart"/>
    <dgm:cxn modelId="{3EB11FF9-D636-4E19-AD7A-DEBA3B82321D}" type="presParOf" srcId="{62876090-54AA-4DDE-BC08-EB3D71194A88}" destId="{A0C2C621-A8BF-48F9-AC8A-BE0E110E14AF}" srcOrd="2" destOrd="0" presId="urn:microsoft.com/office/officeart/2009/3/layout/HorizontalOrganizationChart"/>
    <dgm:cxn modelId="{105620FC-7A57-4922-9ED6-9CF4C48F8873}" type="presParOf" srcId="{62876090-54AA-4DDE-BC08-EB3D71194A88}" destId="{32907293-E856-413C-9257-1D6936D70BFE}" srcOrd="3" destOrd="0" presId="urn:microsoft.com/office/officeart/2009/3/layout/HorizontalOrganizationChart"/>
    <dgm:cxn modelId="{E3D38875-DE7E-48A1-A8E2-55351EFD2554}" type="presParOf" srcId="{32907293-E856-413C-9257-1D6936D70BFE}" destId="{345E9895-11C7-4F34-A7A5-C55F37C54ECB}" srcOrd="0" destOrd="0" presId="urn:microsoft.com/office/officeart/2009/3/layout/HorizontalOrganizationChart"/>
    <dgm:cxn modelId="{BC9DD4E3-2554-4096-91B6-F4E70D34D26F}" type="presParOf" srcId="{345E9895-11C7-4F34-A7A5-C55F37C54ECB}" destId="{027B8155-A0F9-47F3-A02B-A1A9FC7A96F7}" srcOrd="0" destOrd="0" presId="urn:microsoft.com/office/officeart/2009/3/layout/HorizontalOrganizationChart"/>
    <dgm:cxn modelId="{E537AF42-927E-4D58-8F3C-0D8E2F5C7BB4}" type="presParOf" srcId="{345E9895-11C7-4F34-A7A5-C55F37C54ECB}" destId="{49A9C858-12B3-45CB-9BBA-6E8DA84432AE}" srcOrd="1" destOrd="0" presId="urn:microsoft.com/office/officeart/2009/3/layout/HorizontalOrganizationChart"/>
    <dgm:cxn modelId="{4DFD8DE7-D3AD-4DA4-8266-E99EFDF7BF82}" type="presParOf" srcId="{32907293-E856-413C-9257-1D6936D70BFE}" destId="{6E54CE9D-694E-4B47-98BA-4F3B7D8DCC69}" srcOrd="1" destOrd="0" presId="urn:microsoft.com/office/officeart/2009/3/layout/HorizontalOrganizationChart"/>
    <dgm:cxn modelId="{F9FA23E2-EA13-4653-A4FB-9BDA25400965}" type="presParOf" srcId="{6E54CE9D-694E-4B47-98BA-4F3B7D8DCC69}" destId="{5C582964-DA19-4597-BA51-2735304F7648}" srcOrd="0" destOrd="0" presId="urn:microsoft.com/office/officeart/2009/3/layout/HorizontalOrganizationChart"/>
    <dgm:cxn modelId="{88D4DCAE-521A-4618-AD28-2CFBEC1DF4DD}" type="presParOf" srcId="{6E54CE9D-694E-4B47-98BA-4F3B7D8DCC69}" destId="{CD62BDD1-ADA5-40A7-A5E9-8EA5A04D39BB}" srcOrd="1" destOrd="0" presId="urn:microsoft.com/office/officeart/2009/3/layout/HorizontalOrganizationChart"/>
    <dgm:cxn modelId="{62B3417E-AC6E-489D-843F-F6524070079E}" type="presParOf" srcId="{CD62BDD1-ADA5-40A7-A5E9-8EA5A04D39BB}" destId="{4192CC18-FFEB-42A9-ABA1-6E63556B2A72}" srcOrd="0" destOrd="0" presId="urn:microsoft.com/office/officeart/2009/3/layout/HorizontalOrganizationChart"/>
    <dgm:cxn modelId="{139FDEEE-07EA-4395-89CE-4B52C600F22F}" type="presParOf" srcId="{4192CC18-FFEB-42A9-ABA1-6E63556B2A72}" destId="{0EF6CE6F-86AF-4729-AA6B-341E83E46371}" srcOrd="0" destOrd="0" presId="urn:microsoft.com/office/officeart/2009/3/layout/HorizontalOrganizationChart"/>
    <dgm:cxn modelId="{2268C52F-1E99-4550-9E1E-96280F2D7F13}" type="presParOf" srcId="{4192CC18-FFEB-42A9-ABA1-6E63556B2A72}" destId="{97D17205-0028-4AF6-9C0C-F920DCD940FF}" srcOrd="1" destOrd="0" presId="urn:microsoft.com/office/officeart/2009/3/layout/HorizontalOrganizationChart"/>
    <dgm:cxn modelId="{E0EAA937-E293-4AFF-AC1A-4CC3B2E73DAE}" type="presParOf" srcId="{CD62BDD1-ADA5-40A7-A5E9-8EA5A04D39BB}" destId="{03149055-947E-4C2C-8F96-C0735AA11FD2}" srcOrd="1" destOrd="0" presId="urn:microsoft.com/office/officeart/2009/3/layout/HorizontalOrganizationChart"/>
    <dgm:cxn modelId="{5808F7DD-604C-4A09-BAC3-F7AAF59C5251}" type="presParOf" srcId="{CD62BDD1-ADA5-40A7-A5E9-8EA5A04D39BB}" destId="{94F1AEDD-4626-4BA9-8A2A-67278DFE064E}" srcOrd="2" destOrd="0" presId="urn:microsoft.com/office/officeart/2009/3/layout/HorizontalOrganizationChart"/>
    <dgm:cxn modelId="{C3DB5FC4-610B-4322-A934-9E6DA6BD495F}" type="presParOf" srcId="{6E54CE9D-694E-4B47-98BA-4F3B7D8DCC69}" destId="{CB7D806C-88B8-4284-A4FA-A5315DDAD5CD}" srcOrd="2" destOrd="0" presId="urn:microsoft.com/office/officeart/2009/3/layout/HorizontalOrganizationChart"/>
    <dgm:cxn modelId="{6B36D414-C4EA-4DAC-8DFD-F5EA3DD0DCB6}" type="presParOf" srcId="{6E54CE9D-694E-4B47-98BA-4F3B7D8DCC69}" destId="{7FB1D8DF-BA9C-426A-BFC3-D9DC71E6898E}" srcOrd="3" destOrd="0" presId="urn:microsoft.com/office/officeart/2009/3/layout/HorizontalOrganizationChart"/>
    <dgm:cxn modelId="{F9322F3C-B502-4E51-8D18-31AC1665096A}" type="presParOf" srcId="{7FB1D8DF-BA9C-426A-BFC3-D9DC71E6898E}" destId="{51BCA004-D6A0-4887-8EC0-4419A3E67F84}" srcOrd="0" destOrd="0" presId="urn:microsoft.com/office/officeart/2009/3/layout/HorizontalOrganizationChart"/>
    <dgm:cxn modelId="{F8854613-D2DD-4A36-9AAC-8070CFF524D6}" type="presParOf" srcId="{51BCA004-D6A0-4887-8EC0-4419A3E67F84}" destId="{716290B5-200F-440B-9877-EDE92A938248}" srcOrd="0" destOrd="0" presId="urn:microsoft.com/office/officeart/2009/3/layout/HorizontalOrganizationChart"/>
    <dgm:cxn modelId="{EEDDCD7D-E9B6-4836-9693-19E438FFC69C}" type="presParOf" srcId="{51BCA004-D6A0-4887-8EC0-4419A3E67F84}" destId="{B00BE831-039B-4F6A-B97E-DF2793596D28}" srcOrd="1" destOrd="0" presId="urn:microsoft.com/office/officeart/2009/3/layout/HorizontalOrganizationChart"/>
    <dgm:cxn modelId="{B513390C-0B2C-4E83-882F-67AF03F7452E}" type="presParOf" srcId="{7FB1D8DF-BA9C-426A-BFC3-D9DC71E6898E}" destId="{9B744DA4-88D9-414A-AECA-8259FA9CE542}" srcOrd="1" destOrd="0" presId="urn:microsoft.com/office/officeart/2009/3/layout/HorizontalOrganizationChart"/>
    <dgm:cxn modelId="{BAD7C9C3-5697-40D9-ACC9-B1BCA754821E}" type="presParOf" srcId="{7FB1D8DF-BA9C-426A-BFC3-D9DC71E6898E}" destId="{99BC8F6B-2560-4158-8E9B-00BE3FCD8C1F}" srcOrd="2" destOrd="0" presId="urn:microsoft.com/office/officeart/2009/3/layout/HorizontalOrganizationChart"/>
    <dgm:cxn modelId="{41E2D572-C3B7-4D75-9676-669FFBD8B74B}" type="presParOf" srcId="{6E54CE9D-694E-4B47-98BA-4F3B7D8DCC69}" destId="{44E5A6BA-5D7B-41F2-88D4-18EC6DFD4F3D}" srcOrd="4" destOrd="0" presId="urn:microsoft.com/office/officeart/2009/3/layout/HorizontalOrganizationChart"/>
    <dgm:cxn modelId="{CF485DBF-805C-415E-BC34-FA4F0F17C312}" type="presParOf" srcId="{6E54CE9D-694E-4B47-98BA-4F3B7D8DCC69}" destId="{66085E44-46A0-47F2-8E2D-33A117774559}" srcOrd="5" destOrd="0" presId="urn:microsoft.com/office/officeart/2009/3/layout/HorizontalOrganizationChart"/>
    <dgm:cxn modelId="{1878A087-8F7D-4263-9936-3131E543478A}" type="presParOf" srcId="{66085E44-46A0-47F2-8E2D-33A117774559}" destId="{4679E707-2F89-4767-B804-09CB6C788F5B}" srcOrd="0" destOrd="0" presId="urn:microsoft.com/office/officeart/2009/3/layout/HorizontalOrganizationChart"/>
    <dgm:cxn modelId="{38084F9E-45A8-4098-B5C5-FA97FBE4E989}" type="presParOf" srcId="{4679E707-2F89-4767-B804-09CB6C788F5B}" destId="{6C5B84A7-D49B-445E-8533-ACB45F5314AB}" srcOrd="0" destOrd="0" presId="urn:microsoft.com/office/officeart/2009/3/layout/HorizontalOrganizationChart"/>
    <dgm:cxn modelId="{048B5B22-330E-4A77-BD08-ABB9A8B55AA5}" type="presParOf" srcId="{4679E707-2F89-4767-B804-09CB6C788F5B}" destId="{F550F67A-2173-4DB0-AADC-D11AD10C0E8B}" srcOrd="1" destOrd="0" presId="urn:microsoft.com/office/officeart/2009/3/layout/HorizontalOrganizationChart"/>
    <dgm:cxn modelId="{994A5966-B791-458B-AE8F-5C38DDFD2FAC}" type="presParOf" srcId="{66085E44-46A0-47F2-8E2D-33A117774559}" destId="{C78B101D-3F53-4777-9850-7BC891BA5D41}" srcOrd="1" destOrd="0" presId="urn:microsoft.com/office/officeart/2009/3/layout/HorizontalOrganizationChart"/>
    <dgm:cxn modelId="{5DD15C6F-36FD-4867-97AB-D4738EA3A2B9}" type="presParOf" srcId="{66085E44-46A0-47F2-8E2D-33A117774559}" destId="{49558A5C-EE46-4E06-A17C-77ED396658BA}" srcOrd="2" destOrd="0" presId="urn:microsoft.com/office/officeart/2009/3/layout/HorizontalOrganizationChart"/>
    <dgm:cxn modelId="{DEF1ED04-18D0-4777-84A8-6566DC77A7F4}" type="presParOf" srcId="{32907293-E856-413C-9257-1D6936D70BFE}" destId="{4909EFE7-BE62-4706-B3F9-36BFD98224EB}" srcOrd="2" destOrd="0" presId="urn:microsoft.com/office/officeart/2009/3/layout/HorizontalOrganizationChart"/>
    <dgm:cxn modelId="{5F117C13-21DF-4848-9EF6-648FF2DF40DF}" type="presParOf" srcId="{62876090-54AA-4DDE-BC08-EB3D71194A88}" destId="{CDE28229-DE2D-4502-90F2-EF3B920A8261}" srcOrd="4" destOrd="0" presId="urn:microsoft.com/office/officeart/2009/3/layout/HorizontalOrganizationChart"/>
    <dgm:cxn modelId="{74C0B12A-9E64-4882-88E5-2826B55D680D}" type="presParOf" srcId="{62876090-54AA-4DDE-BC08-EB3D71194A88}" destId="{8987CD55-646C-4FCA-9DA0-0E97421FC559}" srcOrd="5" destOrd="0" presId="urn:microsoft.com/office/officeart/2009/3/layout/HorizontalOrganizationChart"/>
    <dgm:cxn modelId="{6AB75B16-8D54-43D8-9185-59B5AAAB6891}" type="presParOf" srcId="{8987CD55-646C-4FCA-9DA0-0E97421FC559}" destId="{80B09BB7-5D95-4DFD-AF5D-4389EB730BE5}" srcOrd="0" destOrd="0" presId="urn:microsoft.com/office/officeart/2009/3/layout/HorizontalOrganizationChart"/>
    <dgm:cxn modelId="{8559D88B-E83A-4421-AAE8-08D11969D074}" type="presParOf" srcId="{80B09BB7-5D95-4DFD-AF5D-4389EB730BE5}" destId="{E7029E5B-1A6F-4FBF-9D55-BFF2A30F8916}" srcOrd="0" destOrd="0" presId="urn:microsoft.com/office/officeart/2009/3/layout/HorizontalOrganizationChart"/>
    <dgm:cxn modelId="{D89094F8-E984-413A-A053-4A9AE39B1A25}" type="presParOf" srcId="{80B09BB7-5D95-4DFD-AF5D-4389EB730BE5}" destId="{107C958D-B93A-4AA5-97E8-155BBEA2A88D}" srcOrd="1" destOrd="0" presId="urn:microsoft.com/office/officeart/2009/3/layout/HorizontalOrganizationChart"/>
    <dgm:cxn modelId="{A06E6EAA-CDCB-4A17-A048-818EB193D9BD}" type="presParOf" srcId="{8987CD55-646C-4FCA-9DA0-0E97421FC559}" destId="{29A0CE33-47A3-47ED-A9D0-AD64D41E35E0}" srcOrd="1" destOrd="0" presId="urn:microsoft.com/office/officeart/2009/3/layout/HorizontalOrganizationChart"/>
    <dgm:cxn modelId="{5C325B27-3C56-4C27-B51F-36F0D057DCBE}" type="presParOf" srcId="{8987CD55-646C-4FCA-9DA0-0E97421FC559}" destId="{8729FF6A-D145-4A71-BD93-802F6282950B}" srcOrd="2" destOrd="0" presId="urn:microsoft.com/office/officeart/2009/3/layout/HorizontalOrganizationChart"/>
    <dgm:cxn modelId="{EBC56EFE-1C00-4A13-9F82-7E78EE24EFBD}" type="presParOf" srcId="{62876090-54AA-4DDE-BC08-EB3D71194A88}" destId="{7F620841-CA86-4013-B294-2B3BB54E04F6}" srcOrd="6" destOrd="0" presId="urn:microsoft.com/office/officeart/2009/3/layout/HorizontalOrganizationChart"/>
    <dgm:cxn modelId="{EFBC89D9-0564-43C0-AEEF-3329F75ED7A8}" type="presParOf" srcId="{62876090-54AA-4DDE-BC08-EB3D71194A88}" destId="{63106AEC-ECFB-4E76-A087-DC781F82EF30}" srcOrd="7" destOrd="0" presId="urn:microsoft.com/office/officeart/2009/3/layout/HorizontalOrganizationChart"/>
    <dgm:cxn modelId="{7C173A0B-3E6B-4579-8647-6E1E784B3F4D}" type="presParOf" srcId="{63106AEC-ECFB-4E76-A087-DC781F82EF30}" destId="{18CB83A7-31E7-469C-A07C-667005BA54E5}" srcOrd="0" destOrd="0" presId="urn:microsoft.com/office/officeart/2009/3/layout/HorizontalOrganizationChart"/>
    <dgm:cxn modelId="{4F9B020F-E376-493E-82C8-9E14BE594421}" type="presParOf" srcId="{18CB83A7-31E7-469C-A07C-667005BA54E5}" destId="{2C5D87D7-A4EE-4871-8238-B49CF55EF746}" srcOrd="0" destOrd="0" presId="urn:microsoft.com/office/officeart/2009/3/layout/HorizontalOrganizationChart"/>
    <dgm:cxn modelId="{300B5DBF-BAFF-4390-A7F1-5E7D06E06B55}" type="presParOf" srcId="{18CB83A7-31E7-469C-A07C-667005BA54E5}" destId="{E79BACD7-ED38-46FE-B915-A04BC26514DF}" srcOrd="1" destOrd="0" presId="urn:microsoft.com/office/officeart/2009/3/layout/HorizontalOrganizationChart"/>
    <dgm:cxn modelId="{B31F78B9-0A4A-44B5-9EC4-55AF4431F135}" type="presParOf" srcId="{63106AEC-ECFB-4E76-A087-DC781F82EF30}" destId="{74ED2E08-8109-4295-AD86-ED76FEFDB81D}" srcOrd="1" destOrd="0" presId="urn:microsoft.com/office/officeart/2009/3/layout/HorizontalOrganizationChart"/>
    <dgm:cxn modelId="{A4D4F618-FAA5-4A04-A4BC-361749BB5041}" type="presParOf" srcId="{63106AEC-ECFB-4E76-A087-DC781F82EF30}" destId="{814DFF64-A545-4FD4-B79D-DBD385FF90E3}" srcOrd="2" destOrd="0" presId="urn:microsoft.com/office/officeart/2009/3/layout/HorizontalOrganizationChart"/>
    <dgm:cxn modelId="{72C137B4-C4EE-45B7-83CB-AC4322219962}" type="presParOf" srcId="{62876090-54AA-4DDE-BC08-EB3D71194A88}" destId="{46888B8E-933D-4745-9213-B5C8C443C9F0}" srcOrd="8" destOrd="0" presId="urn:microsoft.com/office/officeart/2009/3/layout/HorizontalOrganizationChart"/>
    <dgm:cxn modelId="{670B3DB5-E5EC-42A9-986F-07D0BAC72A11}" type="presParOf" srcId="{62876090-54AA-4DDE-BC08-EB3D71194A88}" destId="{DD91EAE1-BC8E-4364-8D71-CCE997B74DF6}" srcOrd="9" destOrd="0" presId="urn:microsoft.com/office/officeart/2009/3/layout/HorizontalOrganizationChart"/>
    <dgm:cxn modelId="{184952CB-82DF-4239-869D-FB9D8AB7442E}" type="presParOf" srcId="{DD91EAE1-BC8E-4364-8D71-CCE997B74DF6}" destId="{5E5DE1B8-9D15-4320-89CD-D9419884F778}" srcOrd="0" destOrd="0" presId="urn:microsoft.com/office/officeart/2009/3/layout/HorizontalOrganizationChart"/>
    <dgm:cxn modelId="{21104873-C924-405E-9F55-672A304B8853}" type="presParOf" srcId="{5E5DE1B8-9D15-4320-89CD-D9419884F778}" destId="{66EBDD80-2A24-4A10-A953-29CA4E3931B5}" srcOrd="0" destOrd="0" presId="urn:microsoft.com/office/officeart/2009/3/layout/HorizontalOrganizationChart"/>
    <dgm:cxn modelId="{FFB5CC68-C14D-40D9-B8BC-1289746A0BA2}" type="presParOf" srcId="{5E5DE1B8-9D15-4320-89CD-D9419884F778}" destId="{C8842624-2D1C-4001-A68F-A99CBD80E4AC}" srcOrd="1" destOrd="0" presId="urn:microsoft.com/office/officeart/2009/3/layout/HorizontalOrganizationChart"/>
    <dgm:cxn modelId="{96E4DEED-7295-4085-8D0E-DB6300D2E2A5}" type="presParOf" srcId="{DD91EAE1-BC8E-4364-8D71-CCE997B74DF6}" destId="{AC3DBDA5-818C-4379-A1A1-92440831C4BE}" srcOrd="1" destOrd="0" presId="urn:microsoft.com/office/officeart/2009/3/layout/HorizontalOrganizationChart"/>
    <dgm:cxn modelId="{FCFDE448-A9F4-4034-BB2F-F883779EE5E2}" type="presParOf" srcId="{AC3DBDA5-818C-4379-A1A1-92440831C4BE}" destId="{C2B27C37-297C-4A12-846D-5A9CD404DB87}" srcOrd="0" destOrd="0" presId="urn:microsoft.com/office/officeart/2009/3/layout/HorizontalOrganizationChart"/>
    <dgm:cxn modelId="{769BCB24-0D28-4DFE-A8AC-B908DA900B9B}" type="presParOf" srcId="{AC3DBDA5-818C-4379-A1A1-92440831C4BE}" destId="{5F0B252C-8CA6-4E79-9E1A-562C2B93DFE6}" srcOrd="1" destOrd="0" presId="urn:microsoft.com/office/officeart/2009/3/layout/HorizontalOrganizationChart"/>
    <dgm:cxn modelId="{FC9837B1-963E-481C-A60E-2A9D2236611B}" type="presParOf" srcId="{5F0B252C-8CA6-4E79-9E1A-562C2B93DFE6}" destId="{D5C11BE1-AE1B-4C8A-A17D-260CF5236970}" srcOrd="0" destOrd="0" presId="urn:microsoft.com/office/officeart/2009/3/layout/HorizontalOrganizationChart"/>
    <dgm:cxn modelId="{A0262948-7EDB-4704-9ADE-D26F325CE64A}" type="presParOf" srcId="{D5C11BE1-AE1B-4C8A-A17D-260CF5236970}" destId="{EE617F02-D39E-44B2-988A-B3BE3A54A41A}" srcOrd="0" destOrd="0" presId="urn:microsoft.com/office/officeart/2009/3/layout/HorizontalOrganizationChart"/>
    <dgm:cxn modelId="{B77E0201-AE0A-4B82-8CF3-6E4BAC7E4986}" type="presParOf" srcId="{D5C11BE1-AE1B-4C8A-A17D-260CF5236970}" destId="{052DE70E-9B4B-4389-8780-2B42D0743BF4}" srcOrd="1" destOrd="0" presId="urn:microsoft.com/office/officeart/2009/3/layout/HorizontalOrganizationChart"/>
    <dgm:cxn modelId="{29BED955-9CFD-43B5-AD16-530AD2EF1AEA}" type="presParOf" srcId="{5F0B252C-8CA6-4E79-9E1A-562C2B93DFE6}" destId="{43C82F93-E324-469A-9EBC-EFE65324E0C8}" srcOrd="1" destOrd="0" presId="urn:microsoft.com/office/officeart/2009/3/layout/HorizontalOrganizationChart"/>
    <dgm:cxn modelId="{B43ABA11-6721-48B5-BFE3-580BE03EC7DB}" type="presParOf" srcId="{5F0B252C-8CA6-4E79-9E1A-562C2B93DFE6}" destId="{EC63B299-1A87-4BE2-A808-E1AE82945E79}" srcOrd="2" destOrd="0" presId="urn:microsoft.com/office/officeart/2009/3/layout/HorizontalOrganizationChart"/>
    <dgm:cxn modelId="{4F1ACA06-40E6-48FB-A8AB-400FF7D93234}" type="presParOf" srcId="{AC3DBDA5-818C-4379-A1A1-92440831C4BE}" destId="{C3B395EE-9363-4FE2-9894-57155F6392D6}" srcOrd="2" destOrd="0" presId="urn:microsoft.com/office/officeart/2009/3/layout/HorizontalOrganizationChart"/>
    <dgm:cxn modelId="{3D046B10-38E2-4954-A223-D226A4269E37}" type="presParOf" srcId="{AC3DBDA5-818C-4379-A1A1-92440831C4BE}" destId="{8BE0DF55-8B6A-4625-B11D-69C23180DDB8}" srcOrd="3" destOrd="0" presId="urn:microsoft.com/office/officeart/2009/3/layout/HorizontalOrganizationChart"/>
    <dgm:cxn modelId="{9CDCB19D-ED46-4042-B1A1-7598AA3C0713}" type="presParOf" srcId="{8BE0DF55-8B6A-4625-B11D-69C23180DDB8}" destId="{12419399-3D15-4DED-B423-447CDBFEB97E}" srcOrd="0" destOrd="0" presId="urn:microsoft.com/office/officeart/2009/3/layout/HorizontalOrganizationChart"/>
    <dgm:cxn modelId="{C2C13820-B63F-41C4-96B1-FEB95DA183C1}" type="presParOf" srcId="{12419399-3D15-4DED-B423-447CDBFEB97E}" destId="{7C2C3F87-A7CC-47DE-BB8F-A4205A83C762}" srcOrd="0" destOrd="0" presId="urn:microsoft.com/office/officeart/2009/3/layout/HorizontalOrganizationChart"/>
    <dgm:cxn modelId="{5A0E3E42-5540-47E2-AA4A-97AABCDBE759}" type="presParOf" srcId="{12419399-3D15-4DED-B423-447CDBFEB97E}" destId="{FF01079F-6F80-49CA-BDD2-E29CE302EBBB}" srcOrd="1" destOrd="0" presId="urn:microsoft.com/office/officeart/2009/3/layout/HorizontalOrganizationChart"/>
    <dgm:cxn modelId="{3DE446B1-2C9D-4712-AE32-204887FF1BAC}" type="presParOf" srcId="{8BE0DF55-8B6A-4625-B11D-69C23180DDB8}" destId="{4AE76E5C-8F65-4BD2-85AB-C2EF2C00AA98}" srcOrd="1" destOrd="0" presId="urn:microsoft.com/office/officeart/2009/3/layout/HorizontalOrganizationChart"/>
    <dgm:cxn modelId="{3D1000F8-02C4-4BDB-B7F0-39251BEB5AB4}" type="presParOf" srcId="{8BE0DF55-8B6A-4625-B11D-69C23180DDB8}" destId="{068B8D7D-6BDF-4946-AB0A-8EE6C382766B}" srcOrd="2" destOrd="0" presId="urn:microsoft.com/office/officeart/2009/3/layout/HorizontalOrganizationChart"/>
    <dgm:cxn modelId="{22E22044-AA50-4F15-9820-28BF5192BA1E}" type="presParOf" srcId="{DD91EAE1-BC8E-4364-8D71-CCE997B74DF6}" destId="{85F4D13B-041A-4971-877D-040AE3C923FF}" srcOrd="2" destOrd="0" presId="urn:microsoft.com/office/officeart/2009/3/layout/HorizontalOrganizationChart"/>
    <dgm:cxn modelId="{51B56489-750B-4D16-9302-AA3D53648191}" type="presParOf" srcId="{62876090-54AA-4DDE-BC08-EB3D71194A88}" destId="{40BCBCA4-195A-4143-AF52-2EFC8B56DD15}" srcOrd="10" destOrd="0" presId="urn:microsoft.com/office/officeart/2009/3/layout/HorizontalOrganizationChart"/>
    <dgm:cxn modelId="{AB4A9A71-08BF-4080-8CF5-0C5153C4A804}" type="presParOf" srcId="{62876090-54AA-4DDE-BC08-EB3D71194A88}" destId="{89E20F98-6D16-4B81-8868-B5635B41B9CF}" srcOrd="11" destOrd="0" presId="urn:microsoft.com/office/officeart/2009/3/layout/HorizontalOrganizationChart"/>
    <dgm:cxn modelId="{BCD7CE9C-F053-4754-8ACF-A03F201D3366}" type="presParOf" srcId="{89E20F98-6D16-4B81-8868-B5635B41B9CF}" destId="{482977E1-1143-4B7C-A74E-D3A6DB99BBB1}" srcOrd="0" destOrd="0" presId="urn:microsoft.com/office/officeart/2009/3/layout/HorizontalOrganizationChart"/>
    <dgm:cxn modelId="{C0A7B733-C60A-4A02-B851-A690349D17EC}" type="presParOf" srcId="{482977E1-1143-4B7C-A74E-D3A6DB99BBB1}" destId="{C7E82005-016F-4AC6-A170-1DB7E2F926CB}" srcOrd="0" destOrd="0" presId="urn:microsoft.com/office/officeart/2009/3/layout/HorizontalOrganizationChart"/>
    <dgm:cxn modelId="{1C9A609A-99E8-40CD-8459-AB303FCD469D}" type="presParOf" srcId="{482977E1-1143-4B7C-A74E-D3A6DB99BBB1}" destId="{17BDF6A4-2AE1-4A8F-AC48-2061CF757B13}" srcOrd="1" destOrd="0" presId="urn:microsoft.com/office/officeart/2009/3/layout/HorizontalOrganizationChart"/>
    <dgm:cxn modelId="{C97596CB-F2F3-416C-A798-06960151933A}" type="presParOf" srcId="{89E20F98-6D16-4B81-8868-B5635B41B9CF}" destId="{E3C5A4AA-CE3C-42AD-A2B2-3E7D0130B727}" srcOrd="1" destOrd="0" presId="urn:microsoft.com/office/officeart/2009/3/layout/HorizontalOrganizationChart"/>
    <dgm:cxn modelId="{1E00AA82-5EDF-4AD8-9EFD-51DECDC91B14}" type="presParOf" srcId="{89E20F98-6D16-4B81-8868-B5635B41B9CF}" destId="{3B0F1807-09BE-4CC1-B0A0-F087B71CD73E}" srcOrd="2" destOrd="0" presId="urn:microsoft.com/office/officeart/2009/3/layout/HorizontalOrganizationChart"/>
    <dgm:cxn modelId="{231BD44A-F2B2-4EB2-8C15-EA82A405AC43}" type="presParOf" srcId="{62876090-54AA-4DDE-BC08-EB3D71194A88}" destId="{E090DF19-8D5A-444A-9094-E77A24A1EC7E}" srcOrd="12" destOrd="0" presId="urn:microsoft.com/office/officeart/2009/3/layout/HorizontalOrganizationChart"/>
    <dgm:cxn modelId="{CFB7C477-1E89-4233-94AB-4BF835DA94C6}" type="presParOf" srcId="{62876090-54AA-4DDE-BC08-EB3D71194A88}" destId="{995CCD30-753B-4A41-BFB9-0173F30F3441}" srcOrd="13" destOrd="0" presId="urn:microsoft.com/office/officeart/2009/3/layout/HorizontalOrganizationChart"/>
    <dgm:cxn modelId="{50C77493-BDA0-4F6B-9360-7C7755B41E2F}" type="presParOf" srcId="{995CCD30-753B-4A41-BFB9-0173F30F3441}" destId="{9F6BF37C-18DF-4A04-B35D-6B611D3D8CCE}" srcOrd="0" destOrd="0" presId="urn:microsoft.com/office/officeart/2009/3/layout/HorizontalOrganizationChart"/>
    <dgm:cxn modelId="{CF46E636-6877-4336-9E65-8E18AC001C6E}" type="presParOf" srcId="{9F6BF37C-18DF-4A04-B35D-6B611D3D8CCE}" destId="{00CFBBBF-690B-4861-8F2C-C2B045655E66}" srcOrd="0" destOrd="0" presId="urn:microsoft.com/office/officeart/2009/3/layout/HorizontalOrganizationChart"/>
    <dgm:cxn modelId="{1067D4DF-9BBB-47C1-9727-EF6DBCBD3868}" type="presParOf" srcId="{9F6BF37C-18DF-4A04-B35D-6B611D3D8CCE}" destId="{A18DBA91-090C-45FD-858D-81749AF5F401}" srcOrd="1" destOrd="0" presId="urn:microsoft.com/office/officeart/2009/3/layout/HorizontalOrganizationChart"/>
    <dgm:cxn modelId="{48F33620-8A6B-46EE-B246-E43BC6822CE4}" type="presParOf" srcId="{995CCD30-753B-4A41-BFB9-0173F30F3441}" destId="{DA7FA939-E7F1-479F-8209-CFD23125977E}" srcOrd="1" destOrd="0" presId="urn:microsoft.com/office/officeart/2009/3/layout/HorizontalOrganizationChart"/>
    <dgm:cxn modelId="{7731EFA0-76C6-48CA-A924-416C11F5344C}" type="presParOf" srcId="{995CCD30-753B-4A41-BFB9-0173F30F3441}" destId="{0FEED18E-2251-4E40-BD36-97582DD62BF8}" srcOrd="2" destOrd="0" presId="urn:microsoft.com/office/officeart/2009/3/layout/HorizontalOrganizationChart"/>
    <dgm:cxn modelId="{16F8AC3B-9862-4095-9835-9B0B75B84AFD}" type="presParOf" srcId="{3AD97DFD-6E3F-4EAB-8159-475C231163CE}" destId="{8D7704C6-2C29-4B6D-930F-BB915A12F05C}" srcOrd="2" destOrd="0" presId="urn:microsoft.com/office/officeart/2009/3/layout/HorizontalOrganizationChart"/>
    <dgm:cxn modelId="{CC7F885C-06ED-4F76-BF22-AE39ACE8353A}" type="presParOf" srcId="{37E4DAF6-72C8-407E-B148-7AB8321BA3D8}" destId="{17CF5AF8-7590-44BF-A623-2F923804641A}" srcOrd="2" destOrd="0" presId="urn:microsoft.com/office/officeart/2009/3/layout/HorizontalOrganizationChart"/>
    <dgm:cxn modelId="{93288524-20A1-498F-BA20-B362C049755F}" type="presParOf" srcId="{37E4DAF6-72C8-407E-B148-7AB8321BA3D8}" destId="{DA9D6258-ED9F-4DB0-9913-E87537B88515}" srcOrd="3" destOrd="0" presId="urn:microsoft.com/office/officeart/2009/3/layout/HorizontalOrganizationChart"/>
    <dgm:cxn modelId="{5EE55B25-ECE5-46ED-BA09-DBCF6AC4DE2B}" type="presParOf" srcId="{DA9D6258-ED9F-4DB0-9913-E87537B88515}" destId="{3E08FA97-798D-443F-9831-B3E292064F43}" srcOrd="0" destOrd="0" presId="urn:microsoft.com/office/officeart/2009/3/layout/HorizontalOrganizationChart"/>
    <dgm:cxn modelId="{06057645-4434-464C-BA40-DAC3EB28354B}" type="presParOf" srcId="{3E08FA97-798D-443F-9831-B3E292064F43}" destId="{91E63164-75B0-431C-A8E3-EA5B81D3391A}" srcOrd="0" destOrd="0" presId="urn:microsoft.com/office/officeart/2009/3/layout/HorizontalOrganizationChart"/>
    <dgm:cxn modelId="{3A478629-2574-4BF0-97A3-CC1100410BFF}" type="presParOf" srcId="{3E08FA97-798D-443F-9831-B3E292064F43}" destId="{009EAABE-017D-460E-BEF0-752392317EF7}" srcOrd="1" destOrd="0" presId="urn:microsoft.com/office/officeart/2009/3/layout/HorizontalOrganizationChart"/>
    <dgm:cxn modelId="{06C5236C-9A3C-4EC3-B369-FB4F9E9428F0}" type="presParOf" srcId="{DA9D6258-ED9F-4DB0-9913-E87537B88515}" destId="{B63942B6-E80C-4032-B546-326B3210B16A}" srcOrd="1" destOrd="0" presId="urn:microsoft.com/office/officeart/2009/3/layout/HorizontalOrganizationChart"/>
    <dgm:cxn modelId="{4EB909CF-D580-4B3B-B5E8-0DFBF337D3E1}" type="presParOf" srcId="{B63942B6-E80C-4032-B546-326B3210B16A}" destId="{E105F8E0-D9FB-4640-BE85-3100E89A8DB7}" srcOrd="0" destOrd="0" presId="urn:microsoft.com/office/officeart/2009/3/layout/HorizontalOrganizationChart"/>
    <dgm:cxn modelId="{DCBE5EFB-CEA6-47B2-A867-3AB028E2853D}" type="presParOf" srcId="{B63942B6-E80C-4032-B546-326B3210B16A}" destId="{5A84F40B-839B-45F3-B9CC-6F95AB4B1921}" srcOrd="1" destOrd="0" presId="urn:microsoft.com/office/officeart/2009/3/layout/HorizontalOrganizationChart"/>
    <dgm:cxn modelId="{71F781FF-9129-4237-96AC-38C2DC8EF6B0}" type="presParOf" srcId="{5A84F40B-839B-45F3-B9CC-6F95AB4B1921}" destId="{B407D864-A093-4629-B322-940997C217D8}" srcOrd="0" destOrd="0" presId="urn:microsoft.com/office/officeart/2009/3/layout/HorizontalOrganizationChart"/>
    <dgm:cxn modelId="{B770220B-8B57-4314-AC2C-D4821B03690F}" type="presParOf" srcId="{B407D864-A093-4629-B322-940997C217D8}" destId="{BFD597E5-F6D2-40DE-B4E2-4D3F355FC9E9}" srcOrd="0" destOrd="0" presId="urn:microsoft.com/office/officeart/2009/3/layout/HorizontalOrganizationChart"/>
    <dgm:cxn modelId="{154040EA-7C8D-48B2-8FB5-321CE622D6D3}" type="presParOf" srcId="{B407D864-A093-4629-B322-940997C217D8}" destId="{4529099A-6764-44A1-9971-AF019370F81D}" srcOrd="1" destOrd="0" presId="urn:microsoft.com/office/officeart/2009/3/layout/HorizontalOrganizationChart"/>
    <dgm:cxn modelId="{40E7BCDC-EE9D-4EA8-90F7-7C8B953BA1A4}" type="presParOf" srcId="{5A84F40B-839B-45F3-B9CC-6F95AB4B1921}" destId="{C5ED617A-A9CB-4019-B0F8-10A21638A185}" srcOrd="1" destOrd="0" presId="urn:microsoft.com/office/officeart/2009/3/layout/HorizontalOrganizationChart"/>
    <dgm:cxn modelId="{F15230F8-27A1-4166-831C-A8A8D66182E8}" type="presParOf" srcId="{5A84F40B-839B-45F3-B9CC-6F95AB4B1921}" destId="{6B8FC6E1-EA12-4304-9459-EA63CEDDDDDD}" srcOrd="2" destOrd="0" presId="urn:microsoft.com/office/officeart/2009/3/layout/HorizontalOrganizationChart"/>
    <dgm:cxn modelId="{FC0DAC3C-52F8-4CBB-9DAD-8E7C05205F4F}" type="presParOf" srcId="{B63942B6-E80C-4032-B546-326B3210B16A}" destId="{43FBF634-F772-4E3D-A6AC-E040928E444A}" srcOrd="2" destOrd="0" presId="urn:microsoft.com/office/officeart/2009/3/layout/HorizontalOrganizationChart"/>
    <dgm:cxn modelId="{1846D768-2C7D-4A54-9382-65C7F0AD9A02}" type="presParOf" srcId="{B63942B6-E80C-4032-B546-326B3210B16A}" destId="{9BCF1BE6-047E-4872-BF0C-CEA5DB8D2A0B}" srcOrd="3" destOrd="0" presId="urn:microsoft.com/office/officeart/2009/3/layout/HorizontalOrganizationChart"/>
    <dgm:cxn modelId="{E6F2916B-FAB0-48BD-9A21-F8F6486055A5}" type="presParOf" srcId="{9BCF1BE6-047E-4872-BF0C-CEA5DB8D2A0B}" destId="{2547BE95-5BC4-4786-9D8B-1CF98BAC56A5}" srcOrd="0" destOrd="0" presId="urn:microsoft.com/office/officeart/2009/3/layout/HorizontalOrganizationChart"/>
    <dgm:cxn modelId="{F56E11FF-AE62-4B77-BE8A-5C9273A500F0}" type="presParOf" srcId="{2547BE95-5BC4-4786-9D8B-1CF98BAC56A5}" destId="{E8356F52-40C1-4046-9B2A-9C6EB6D90F02}" srcOrd="0" destOrd="0" presId="urn:microsoft.com/office/officeart/2009/3/layout/HorizontalOrganizationChart"/>
    <dgm:cxn modelId="{CD45E9B4-CBC6-46A8-A495-52CB80254C21}" type="presParOf" srcId="{2547BE95-5BC4-4786-9D8B-1CF98BAC56A5}" destId="{F2F3AAE9-D623-4918-A5BB-F55CC7BE519E}" srcOrd="1" destOrd="0" presId="urn:microsoft.com/office/officeart/2009/3/layout/HorizontalOrganizationChart"/>
    <dgm:cxn modelId="{D38DE013-C4C5-4508-AC57-D072A2249F4E}" type="presParOf" srcId="{9BCF1BE6-047E-4872-BF0C-CEA5DB8D2A0B}" destId="{73701B21-CE56-44FC-BE8D-A28B677A0379}" srcOrd="1" destOrd="0" presId="urn:microsoft.com/office/officeart/2009/3/layout/HorizontalOrganizationChart"/>
    <dgm:cxn modelId="{995A6E0A-6204-4038-8548-CA6B2BE04924}" type="presParOf" srcId="{9BCF1BE6-047E-4872-BF0C-CEA5DB8D2A0B}" destId="{6B65A6D8-76B4-48BC-A2A9-8EA1DC5CA287}" srcOrd="2" destOrd="0" presId="urn:microsoft.com/office/officeart/2009/3/layout/HorizontalOrganizationChart"/>
    <dgm:cxn modelId="{3BF36A8C-CFE1-47B9-B6CE-F9AB4114CDCD}" type="presParOf" srcId="{B63942B6-E80C-4032-B546-326B3210B16A}" destId="{FD78C720-F3D9-4E6E-A692-437964087369}" srcOrd="4" destOrd="0" presId="urn:microsoft.com/office/officeart/2009/3/layout/HorizontalOrganizationChart"/>
    <dgm:cxn modelId="{25B5AD6C-21FC-4D8E-9F67-B361D1B5EB06}" type="presParOf" srcId="{B63942B6-E80C-4032-B546-326B3210B16A}" destId="{5F579411-CE6E-4D7C-88F5-DD2DF5FC0ACE}" srcOrd="5" destOrd="0" presId="urn:microsoft.com/office/officeart/2009/3/layout/HorizontalOrganizationChart"/>
    <dgm:cxn modelId="{2BAFC328-4883-41F2-A9EC-718EDE273E94}" type="presParOf" srcId="{5F579411-CE6E-4D7C-88F5-DD2DF5FC0ACE}" destId="{40E0F274-07DA-4ADA-A71B-E19C9CB58A26}" srcOrd="0" destOrd="0" presId="urn:microsoft.com/office/officeart/2009/3/layout/HorizontalOrganizationChart"/>
    <dgm:cxn modelId="{BB6B248D-F209-4468-BA41-632AA3B04B64}" type="presParOf" srcId="{40E0F274-07DA-4ADA-A71B-E19C9CB58A26}" destId="{7C98BBB1-9613-4F97-A3A7-32C7476D5597}" srcOrd="0" destOrd="0" presId="urn:microsoft.com/office/officeart/2009/3/layout/HorizontalOrganizationChart"/>
    <dgm:cxn modelId="{3CB8163B-E77C-4D24-B004-8182ADC269E5}" type="presParOf" srcId="{40E0F274-07DA-4ADA-A71B-E19C9CB58A26}" destId="{9C5AEDD5-DF8A-49E9-BDFE-3AB940EB1786}" srcOrd="1" destOrd="0" presId="urn:microsoft.com/office/officeart/2009/3/layout/HorizontalOrganizationChart"/>
    <dgm:cxn modelId="{04064C05-3CCC-4737-9803-2CA81B8741D1}" type="presParOf" srcId="{5F579411-CE6E-4D7C-88F5-DD2DF5FC0ACE}" destId="{623328F5-A37F-4CF5-A550-53D3B91F08F2}" srcOrd="1" destOrd="0" presId="urn:microsoft.com/office/officeart/2009/3/layout/HorizontalOrganizationChart"/>
    <dgm:cxn modelId="{E9D76A7A-AEE3-442E-BDE3-B9F22F613FBB}" type="presParOf" srcId="{5F579411-CE6E-4D7C-88F5-DD2DF5FC0ACE}" destId="{02D2837C-5C72-4B47-8BE1-B5E31B419924}" srcOrd="2" destOrd="0" presId="urn:microsoft.com/office/officeart/2009/3/layout/HorizontalOrganizationChart"/>
    <dgm:cxn modelId="{8E0A581F-8AB5-4463-A3F3-E88D08135521}" type="presParOf" srcId="{DA9D6258-ED9F-4DB0-9913-E87537B88515}" destId="{8CB41AFE-F3DE-4FFC-BC8E-66EF7851DD9C}" srcOrd="2" destOrd="0" presId="urn:microsoft.com/office/officeart/2009/3/layout/HorizontalOrganizationChart"/>
    <dgm:cxn modelId="{8E9FEE44-8958-407E-860B-015FEAEAF626}" type="presParOf" srcId="{37E4DAF6-72C8-407E-B148-7AB8321BA3D8}" destId="{79027574-356B-4684-8176-77F571753979}" srcOrd="4" destOrd="0" presId="urn:microsoft.com/office/officeart/2009/3/layout/HorizontalOrganizationChart"/>
    <dgm:cxn modelId="{C2E717B2-96CC-4CC9-AF46-081E8B7A04D2}" type="presParOf" srcId="{37E4DAF6-72C8-407E-B148-7AB8321BA3D8}" destId="{960F4E94-9129-443A-AC17-2F1F252D8471}" srcOrd="5" destOrd="0" presId="urn:microsoft.com/office/officeart/2009/3/layout/HorizontalOrganizationChart"/>
    <dgm:cxn modelId="{6A2EDBFA-8F43-41CB-8F50-25702D5FAE83}" type="presParOf" srcId="{960F4E94-9129-443A-AC17-2F1F252D8471}" destId="{958D5298-9661-4DA1-A535-39959F343365}" srcOrd="0" destOrd="0" presId="urn:microsoft.com/office/officeart/2009/3/layout/HorizontalOrganizationChart"/>
    <dgm:cxn modelId="{9F725867-6C2C-4C09-95ED-4409E466641F}" type="presParOf" srcId="{958D5298-9661-4DA1-A535-39959F343365}" destId="{ED276CDB-2F2C-48BA-A61E-456F546FA23A}" srcOrd="0" destOrd="0" presId="urn:microsoft.com/office/officeart/2009/3/layout/HorizontalOrganizationChart"/>
    <dgm:cxn modelId="{4D633972-6E42-4FF2-800A-55DB344A245E}" type="presParOf" srcId="{958D5298-9661-4DA1-A535-39959F343365}" destId="{4732885C-41C8-4EFA-83F7-6B2D9576E24D}" srcOrd="1" destOrd="0" presId="urn:microsoft.com/office/officeart/2009/3/layout/HorizontalOrganizationChart"/>
    <dgm:cxn modelId="{54D0CAF1-C2F0-421D-A2B2-D252C2A42A1D}" type="presParOf" srcId="{960F4E94-9129-443A-AC17-2F1F252D8471}" destId="{3025FF58-796D-4F4C-A1A8-ADFA42A95BF6}" srcOrd="1" destOrd="0" presId="urn:microsoft.com/office/officeart/2009/3/layout/HorizontalOrganizationChart"/>
    <dgm:cxn modelId="{0BD528EF-18C5-4D4C-B649-D384C97C5127}" type="presParOf" srcId="{3025FF58-796D-4F4C-A1A8-ADFA42A95BF6}" destId="{6793124F-89B0-45D3-B158-8832D6A4F7FD}" srcOrd="0" destOrd="0" presId="urn:microsoft.com/office/officeart/2009/3/layout/HorizontalOrganizationChart"/>
    <dgm:cxn modelId="{E378C46B-BAA7-4773-8908-16F312ACE8F5}" type="presParOf" srcId="{3025FF58-796D-4F4C-A1A8-ADFA42A95BF6}" destId="{A0B5BC96-2A16-40F1-87EA-2F943F3ADBE3}" srcOrd="1" destOrd="0" presId="urn:microsoft.com/office/officeart/2009/3/layout/HorizontalOrganizationChart"/>
    <dgm:cxn modelId="{00185D56-9824-4917-B6DE-6FFD7088A11C}" type="presParOf" srcId="{A0B5BC96-2A16-40F1-87EA-2F943F3ADBE3}" destId="{3A220267-558B-47B3-A085-3A2C532B1A75}" srcOrd="0" destOrd="0" presId="urn:microsoft.com/office/officeart/2009/3/layout/HorizontalOrganizationChart"/>
    <dgm:cxn modelId="{11992757-E83C-4C3A-A6C3-5B7F3CCF954D}" type="presParOf" srcId="{3A220267-558B-47B3-A085-3A2C532B1A75}" destId="{4771A469-91EB-4BC7-8787-0D3A6CBFE2F6}" srcOrd="0" destOrd="0" presId="urn:microsoft.com/office/officeart/2009/3/layout/HorizontalOrganizationChart"/>
    <dgm:cxn modelId="{28C9ED57-DF67-434D-BEE6-80A34ADF81E3}" type="presParOf" srcId="{3A220267-558B-47B3-A085-3A2C532B1A75}" destId="{68BBCD33-1DAE-4346-A7FF-FE663774FE91}" srcOrd="1" destOrd="0" presId="urn:microsoft.com/office/officeart/2009/3/layout/HorizontalOrganizationChart"/>
    <dgm:cxn modelId="{6533449F-FD8B-4FD9-BD2C-00D539914002}" type="presParOf" srcId="{A0B5BC96-2A16-40F1-87EA-2F943F3ADBE3}" destId="{F1DFA7C9-ECBB-4375-8363-179C710A9149}" srcOrd="1" destOrd="0" presId="urn:microsoft.com/office/officeart/2009/3/layout/HorizontalOrganizationChart"/>
    <dgm:cxn modelId="{0FB743E9-55FE-4A94-B3DC-995C157DB65D}" type="presParOf" srcId="{A0B5BC96-2A16-40F1-87EA-2F943F3ADBE3}" destId="{1B5A9B0C-39EC-4590-A324-CFA47C312A18}" srcOrd="2" destOrd="0" presId="urn:microsoft.com/office/officeart/2009/3/layout/HorizontalOrganizationChart"/>
    <dgm:cxn modelId="{9D7742C5-8EC9-4B75-A820-FF38F9E189FE}" type="presParOf" srcId="{3025FF58-796D-4F4C-A1A8-ADFA42A95BF6}" destId="{CB59BEC2-CF27-4C05-906B-11B74C0F1515}" srcOrd="2" destOrd="0" presId="urn:microsoft.com/office/officeart/2009/3/layout/HorizontalOrganizationChart"/>
    <dgm:cxn modelId="{6B8E0A3B-FCC9-4F35-A1D8-7B011078C1E6}" type="presParOf" srcId="{3025FF58-796D-4F4C-A1A8-ADFA42A95BF6}" destId="{5D663A55-412A-42AF-ACB1-531A1FB0EF1C}" srcOrd="3" destOrd="0" presId="urn:microsoft.com/office/officeart/2009/3/layout/HorizontalOrganizationChart"/>
    <dgm:cxn modelId="{8B7B76FD-4D6C-4410-ABB2-2D7FB9993859}" type="presParOf" srcId="{5D663A55-412A-42AF-ACB1-531A1FB0EF1C}" destId="{B08A8E8A-1911-4CD2-AC34-A9A43D8B7660}" srcOrd="0" destOrd="0" presId="urn:microsoft.com/office/officeart/2009/3/layout/HorizontalOrganizationChart"/>
    <dgm:cxn modelId="{CA250FC7-F6DE-4F35-A531-570BF13C740E}" type="presParOf" srcId="{B08A8E8A-1911-4CD2-AC34-A9A43D8B7660}" destId="{E9DB508E-F264-4F6A-B8A0-696C6F4751E5}" srcOrd="0" destOrd="0" presId="urn:microsoft.com/office/officeart/2009/3/layout/HorizontalOrganizationChart"/>
    <dgm:cxn modelId="{10E989F2-EA57-459C-BFB2-377FC4124662}" type="presParOf" srcId="{B08A8E8A-1911-4CD2-AC34-A9A43D8B7660}" destId="{D953B5EB-C76E-43CA-923F-A359358EF130}" srcOrd="1" destOrd="0" presId="urn:microsoft.com/office/officeart/2009/3/layout/HorizontalOrganizationChart"/>
    <dgm:cxn modelId="{5FA0B3DF-F5AE-4E05-A6FD-BBAC7E58D43C}" type="presParOf" srcId="{5D663A55-412A-42AF-ACB1-531A1FB0EF1C}" destId="{A64C0EE0-C565-4E3F-8B3B-EA03F944DEB7}" srcOrd="1" destOrd="0" presId="urn:microsoft.com/office/officeart/2009/3/layout/HorizontalOrganizationChart"/>
    <dgm:cxn modelId="{DE620D7A-48C6-460E-BC7D-4D7704D547E8}" type="presParOf" srcId="{5D663A55-412A-42AF-ACB1-531A1FB0EF1C}" destId="{B7084083-9635-413B-8F1D-6BDAE2CDFE89}" srcOrd="2" destOrd="0" presId="urn:microsoft.com/office/officeart/2009/3/layout/HorizontalOrganizationChart"/>
    <dgm:cxn modelId="{6894E5D3-3BCA-46B8-AB10-A35D3E0DB991}" type="presParOf" srcId="{3025FF58-796D-4F4C-A1A8-ADFA42A95BF6}" destId="{49968503-86A5-453B-8556-0EB9145EEC7E}" srcOrd="4" destOrd="0" presId="urn:microsoft.com/office/officeart/2009/3/layout/HorizontalOrganizationChart"/>
    <dgm:cxn modelId="{8BC510E1-2A6A-43BE-87B5-1CD7EDD16059}" type="presParOf" srcId="{3025FF58-796D-4F4C-A1A8-ADFA42A95BF6}" destId="{A22BB807-050D-4E44-8B2E-FDCEE85673AD}" srcOrd="5" destOrd="0" presId="urn:microsoft.com/office/officeart/2009/3/layout/HorizontalOrganizationChart"/>
    <dgm:cxn modelId="{5B124878-93C7-456D-9DFE-5B3A7B0EA84D}" type="presParOf" srcId="{A22BB807-050D-4E44-8B2E-FDCEE85673AD}" destId="{A231C5BB-DBAC-42FA-AE8D-87F2FB9437FD}" srcOrd="0" destOrd="0" presId="urn:microsoft.com/office/officeart/2009/3/layout/HorizontalOrganizationChart"/>
    <dgm:cxn modelId="{F08C83A5-DDC9-4157-88BE-3F940ACB5F81}" type="presParOf" srcId="{A231C5BB-DBAC-42FA-AE8D-87F2FB9437FD}" destId="{7F6CF863-2FF5-432D-8F26-517211923D14}" srcOrd="0" destOrd="0" presId="urn:microsoft.com/office/officeart/2009/3/layout/HorizontalOrganizationChart"/>
    <dgm:cxn modelId="{6F9710F3-6290-44FC-8763-CB87EE59F6FA}" type="presParOf" srcId="{A231C5BB-DBAC-42FA-AE8D-87F2FB9437FD}" destId="{2ABD7267-4660-4EB5-BEB6-2B3A47BBEF3D}" srcOrd="1" destOrd="0" presId="urn:microsoft.com/office/officeart/2009/3/layout/HorizontalOrganizationChart"/>
    <dgm:cxn modelId="{F609892A-08E9-4920-B4EC-D64ABAC9EF1C}" type="presParOf" srcId="{A22BB807-050D-4E44-8B2E-FDCEE85673AD}" destId="{F8570E8E-4E98-4472-B3FA-4CEDE8A9DABE}" srcOrd="1" destOrd="0" presId="urn:microsoft.com/office/officeart/2009/3/layout/HorizontalOrganizationChart"/>
    <dgm:cxn modelId="{1FF6A864-60E8-4462-9641-76A895F058E0}" type="presParOf" srcId="{A22BB807-050D-4E44-8B2E-FDCEE85673AD}" destId="{BF75BFBA-0957-4305-AB2E-8674E930F439}" srcOrd="2" destOrd="0" presId="urn:microsoft.com/office/officeart/2009/3/layout/HorizontalOrganizationChart"/>
    <dgm:cxn modelId="{3F4CA47A-DB11-42BC-B664-23F08F9E07D7}" type="presParOf" srcId="{3025FF58-796D-4F4C-A1A8-ADFA42A95BF6}" destId="{E220CDED-7507-4BE0-A8FC-A67996CC7927}" srcOrd="6" destOrd="0" presId="urn:microsoft.com/office/officeart/2009/3/layout/HorizontalOrganizationChart"/>
    <dgm:cxn modelId="{8ED35031-C2CD-4E68-8461-271B0A03519A}" type="presParOf" srcId="{3025FF58-796D-4F4C-A1A8-ADFA42A95BF6}" destId="{728FBEAD-E891-439D-B1E9-D0A94FC33137}" srcOrd="7" destOrd="0" presId="urn:microsoft.com/office/officeart/2009/3/layout/HorizontalOrganizationChart"/>
    <dgm:cxn modelId="{6A27A706-8F48-447C-9D42-C137198D0947}" type="presParOf" srcId="{728FBEAD-E891-439D-B1E9-D0A94FC33137}" destId="{E0DD2480-F227-4A51-8453-BA23A4435920}" srcOrd="0" destOrd="0" presId="urn:microsoft.com/office/officeart/2009/3/layout/HorizontalOrganizationChart"/>
    <dgm:cxn modelId="{07E83946-B9E3-4FF7-BBD2-627720B671E0}" type="presParOf" srcId="{E0DD2480-F227-4A51-8453-BA23A4435920}" destId="{E356D84C-A650-4B23-B520-27182642989E}" srcOrd="0" destOrd="0" presId="urn:microsoft.com/office/officeart/2009/3/layout/HorizontalOrganizationChart"/>
    <dgm:cxn modelId="{329E6773-77BB-4C10-BC78-16E31D9F2E17}" type="presParOf" srcId="{E0DD2480-F227-4A51-8453-BA23A4435920}" destId="{0B753378-6712-4F96-8F1C-7D2BB6A75B63}" srcOrd="1" destOrd="0" presId="urn:microsoft.com/office/officeart/2009/3/layout/HorizontalOrganizationChart"/>
    <dgm:cxn modelId="{78332B77-B108-4A63-9162-4F8353D293AE}" type="presParOf" srcId="{728FBEAD-E891-439D-B1E9-D0A94FC33137}" destId="{1DF9714D-68D3-4DB2-AF71-B3057A40E6CF}" srcOrd="1" destOrd="0" presId="urn:microsoft.com/office/officeart/2009/3/layout/HorizontalOrganizationChart"/>
    <dgm:cxn modelId="{A2B9D38C-CF21-45B8-94C9-05451ADD4271}" type="presParOf" srcId="{728FBEAD-E891-439D-B1E9-D0A94FC33137}" destId="{1F1BEEEE-B2C4-4E82-99C0-B1CC9EAFC8A6}" srcOrd="2" destOrd="0" presId="urn:microsoft.com/office/officeart/2009/3/layout/HorizontalOrganizationChart"/>
    <dgm:cxn modelId="{DD80F2B3-CB99-413E-A7F4-5F374BDD7D60}" type="presParOf" srcId="{3025FF58-796D-4F4C-A1A8-ADFA42A95BF6}" destId="{3DAC99A1-E972-47A7-A90D-3AB4ADE144C5}" srcOrd="8" destOrd="0" presId="urn:microsoft.com/office/officeart/2009/3/layout/HorizontalOrganizationChart"/>
    <dgm:cxn modelId="{98644C75-50ED-4FA5-9F4C-4574248D7A68}" type="presParOf" srcId="{3025FF58-796D-4F4C-A1A8-ADFA42A95BF6}" destId="{0470D851-A9FB-4964-B2ED-21CE1EEE3104}" srcOrd="9" destOrd="0" presId="urn:microsoft.com/office/officeart/2009/3/layout/HorizontalOrganizationChart"/>
    <dgm:cxn modelId="{86FE8FCA-F7FB-46E2-B961-EAADE7F96E75}" type="presParOf" srcId="{0470D851-A9FB-4964-B2ED-21CE1EEE3104}" destId="{EB9A3081-92D1-4AC3-83A9-CA193963EDD7}" srcOrd="0" destOrd="0" presId="urn:microsoft.com/office/officeart/2009/3/layout/HorizontalOrganizationChart"/>
    <dgm:cxn modelId="{ED55EB8C-246E-4AB7-AF9B-A05F77DF1AA7}" type="presParOf" srcId="{EB9A3081-92D1-4AC3-83A9-CA193963EDD7}" destId="{79C4F98F-B889-4782-B0D4-F64F94C7CB0F}" srcOrd="0" destOrd="0" presId="urn:microsoft.com/office/officeart/2009/3/layout/HorizontalOrganizationChart"/>
    <dgm:cxn modelId="{18959468-CD8D-4D4F-A113-FFAB9ACC81F1}" type="presParOf" srcId="{EB9A3081-92D1-4AC3-83A9-CA193963EDD7}" destId="{82E2846C-30F3-4E64-9BAB-0A0B6F20C60B}" srcOrd="1" destOrd="0" presId="urn:microsoft.com/office/officeart/2009/3/layout/HorizontalOrganizationChart"/>
    <dgm:cxn modelId="{4E6BDFFD-C496-4B3E-A8D7-23B33FBCDB26}" type="presParOf" srcId="{0470D851-A9FB-4964-B2ED-21CE1EEE3104}" destId="{73F304A6-93FD-4565-B74F-FFF1B95E4F5F}" srcOrd="1" destOrd="0" presId="urn:microsoft.com/office/officeart/2009/3/layout/HorizontalOrganizationChart"/>
    <dgm:cxn modelId="{28F6DDD9-0E02-4114-A9A2-2113E7BC0669}" type="presParOf" srcId="{0470D851-A9FB-4964-B2ED-21CE1EEE3104}" destId="{85E63024-1CBA-4058-8FA0-49E631B9EBBA}" srcOrd="2" destOrd="0" presId="urn:microsoft.com/office/officeart/2009/3/layout/HorizontalOrganizationChart"/>
    <dgm:cxn modelId="{3A5CF11E-37E1-47DF-BE9D-D95471AE17B8}" type="presParOf" srcId="{960F4E94-9129-443A-AC17-2F1F252D8471}" destId="{30526D15-D408-45C4-A04F-BAF642D4B498}" srcOrd="2" destOrd="0" presId="urn:microsoft.com/office/officeart/2009/3/layout/HorizontalOrganizationChart"/>
    <dgm:cxn modelId="{0D0163D7-ACAC-4381-8A9D-172F5D302B3F}" type="presParOf" srcId="{37E4DAF6-72C8-407E-B148-7AB8321BA3D8}" destId="{09195047-E360-4E09-BC15-73E772D25926}" srcOrd="6" destOrd="0" presId="urn:microsoft.com/office/officeart/2009/3/layout/HorizontalOrganizationChart"/>
    <dgm:cxn modelId="{FFB4C609-23D4-4809-BDB3-9699160CDA30}" type="presParOf" srcId="{37E4DAF6-72C8-407E-B148-7AB8321BA3D8}" destId="{F095842E-7B5F-4460-8ED1-600E9CB9C294}" srcOrd="7" destOrd="0" presId="urn:microsoft.com/office/officeart/2009/3/layout/HorizontalOrganizationChart"/>
    <dgm:cxn modelId="{6A1652E1-3DBA-483F-823F-3DAF926D2357}" type="presParOf" srcId="{F095842E-7B5F-4460-8ED1-600E9CB9C294}" destId="{2174BA2F-30A9-4FC3-8F4E-7AA1862B10B8}" srcOrd="0" destOrd="0" presId="urn:microsoft.com/office/officeart/2009/3/layout/HorizontalOrganizationChart"/>
    <dgm:cxn modelId="{35759DD9-A25E-4D09-B2BF-0EF418D837EA}" type="presParOf" srcId="{2174BA2F-30A9-4FC3-8F4E-7AA1862B10B8}" destId="{C1C5129F-2A0A-4077-ACA4-D1AF32341265}" srcOrd="0" destOrd="0" presId="urn:microsoft.com/office/officeart/2009/3/layout/HorizontalOrganizationChart"/>
    <dgm:cxn modelId="{63FD9DB4-9462-45BC-B177-893F09C1A46C}" type="presParOf" srcId="{2174BA2F-30A9-4FC3-8F4E-7AA1862B10B8}" destId="{A2AECAA7-8DE1-4293-BE89-018D8D01D354}" srcOrd="1" destOrd="0" presId="urn:microsoft.com/office/officeart/2009/3/layout/HorizontalOrganizationChart"/>
    <dgm:cxn modelId="{E8A9A1F5-A048-4BD2-8152-CEB663EF8EBF}" type="presParOf" srcId="{F095842E-7B5F-4460-8ED1-600E9CB9C294}" destId="{25026579-AF33-480B-94BD-CEACE3EA857F}" srcOrd="1" destOrd="0" presId="urn:microsoft.com/office/officeart/2009/3/layout/HorizontalOrganizationChart"/>
    <dgm:cxn modelId="{B12C1C9B-63B0-4A3E-ACED-180876C91F38}" type="presParOf" srcId="{25026579-AF33-480B-94BD-CEACE3EA857F}" destId="{48A03265-5CC7-4E4A-BE0E-166CB34F6501}" srcOrd="0" destOrd="0" presId="urn:microsoft.com/office/officeart/2009/3/layout/HorizontalOrganizationChart"/>
    <dgm:cxn modelId="{E4CC3BE9-A1B0-40CD-A11C-CE4F66ABA486}" type="presParOf" srcId="{25026579-AF33-480B-94BD-CEACE3EA857F}" destId="{58658BCB-BEB7-4231-B269-4136BBC59D76}" srcOrd="1" destOrd="0" presId="urn:microsoft.com/office/officeart/2009/3/layout/HorizontalOrganizationChart"/>
    <dgm:cxn modelId="{BB6CC168-F694-45D7-94E4-CB3114C95E48}" type="presParOf" srcId="{58658BCB-BEB7-4231-B269-4136BBC59D76}" destId="{3BE998F8-6349-4E61-9467-F2FE2759B58A}" srcOrd="0" destOrd="0" presId="urn:microsoft.com/office/officeart/2009/3/layout/HorizontalOrganizationChart"/>
    <dgm:cxn modelId="{2B04E2AB-4EA8-4128-80DD-F3615B9B534D}" type="presParOf" srcId="{3BE998F8-6349-4E61-9467-F2FE2759B58A}" destId="{4AA24133-0D8B-472D-8878-CD18B3290168}" srcOrd="0" destOrd="0" presId="urn:microsoft.com/office/officeart/2009/3/layout/HorizontalOrganizationChart"/>
    <dgm:cxn modelId="{3662B81E-011B-4341-9FA9-933714A571AE}" type="presParOf" srcId="{3BE998F8-6349-4E61-9467-F2FE2759B58A}" destId="{1A75E981-87ED-41D2-8D84-3567513603DF}" srcOrd="1" destOrd="0" presId="urn:microsoft.com/office/officeart/2009/3/layout/HorizontalOrganizationChart"/>
    <dgm:cxn modelId="{A63A664F-B6FD-454F-879E-F7FDBAD2ECD2}" type="presParOf" srcId="{58658BCB-BEB7-4231-B269-4136BBC59D76}" destId="{F6C9C831-D370-4B00-9817-67535097133F}" srcOrd="1" destOrd="0" presId="urn:microsoft.com/office/officeart/2009/3/layout/HorizontalOrganizationChart"/>
    <dgm:cxn modelId="{68C2AA20-2FEF-477D-B99A-582EA39910A2}" type="presParOf" srcId="{58658BCB-BEB7-4231-B269-4136BBC59D76}" destId="{4086073E-AE94-459B-960E-53B663EBCA77}" srcOrd="2" destOrd="0" presId="urn:microsoft.com/office/officeart/2009/3/layout/HorizontalOrganizationChart"/>
    <dgm:cxn modelId="{D18FD8A7-4365-4CCE-A0CD-8C9A98936B3F}" type="presParOf" srcId="{25026579-AF33-480B-94BD-CEACE3EA857F}" destId="{D6AC4CC7-2ACC-4601-B13C-D3E8DE01893C}" srcOrd="2" destOrd="0" presId="urn:microsoft.com/office/officeart/2009/3/layout/HorizontalOrganizationChart"/>
    <dgm:cxn modelId="{B9D925C0-AC89-4634-B85D-220442D33E26}" type="presParOf" srcId="{25026579-AF33-480B-94BD-CEACE3EA857F}" destId="{F850BD9C-206B-4392-8E11-821AA14430D5}" srcOrd="3" destOrd="0" presId="urn:microsoft.com/office/officeart/2009/3/layout/HorizontalOrganizationChart"/>
    <dgm:cxn modelId="{C5C17CCB-7BF8-44CD-9639-34704077CA4C}" type="presParOf" srcId="{F850BD9C-206B-4392-8E11-821AA14430D5}" destId="{E8F4648D-52C6-4E0D-B50F-4701ADF1FEF9}" srcOrd="0" destOrd="0" presId="urn:microsoft.com/office/officeart/2009/3/layout/HorizontalOrganizationChart"/>
    <dgm:cxn modelId="{8634BED9-9056-4E34-8893-10385EF984FD}" type="presParOf" srcId="{E8F4648D-52C6-4E0D-B50F-4701ADF1FEF9}" destId="{26CBE4CA-70A9-48B5-87B1-895F07D049D7}" srcOrd="0" destOrd="0" presId="urn:microsoft.com/office/officeart/2009/3/layout/HorizontalOrganizationChart"/>
    <dgm:cxn modelId="{0870B44D-5CBB-4423-A063-9E8414B7B9F8}" type="presParOf" srcId="{E8F4648D-52C6-4E0D-B50F-4701ADF1FEF9}" destId="{1C88ABA3-679C-41D7-A95C-5CC21FCEEC28}" srcOrd="1" destOrd="0" presId="urn:microsoft.com/office/officeart/2009/3/layout/HorizontalOrganizationChart"/>
    <dgm:cxn modelId="{C49A8BA3-5680-43F1-B385-4247197B363A}" type="presParOf" srcId="{F850BD9C-206B-4392-8E11-821AA14430D5}" destId="{5EB0C34F-C52C-49DE-831D-37CB6A330AE8}" srcOrd="1" destOrd="0" presId="urn:microsoft.com/office/officeart/2009/3/layout/HorizontalOrganizationChart"/>
    <dgm:cxn modelId="{A8828F7F-FB0C-487A-8CCA-41EB10CAC76C}" type="presParOf" srcId="{5EB0C34F-C52C-49DE-831D-37CB6A330AE8}" destId="{49986943-95F5-42CB-965C-70D9902EFE01}" srcOrd="0" destOrd="0" presId="urn:microsoft.com/office/officeart/2009/3/layout/HorizontalOrganizationChart"/>
    <dgm:cxn modelId="{C9686606-090F-485F-8AE1-AC5DDE7BCDD1}" type="presParOf" srcId="{5EB0C34F-C52C-49DE-831D-37CB6A330AE8}" destId="{381FEBF9-EB39-4A64-9AC8-D58D7100A096}" srcOrd="1" destOrd="0" presId="urn:microsoft.com/office/officeart/2009/3/layout/HorizontalOrganizationChart"/>
    <dgm:cxn modelId="{53A3FD7C-63B8-4B6A-BC24-57396513D489}" type="presParOf" srcId="{381FEBF9-EB39-4A64-9AC8-D58D7100A096}" destId="{B8A337B7-A566-4075-B3DA-D8C74301DDEA}" srcOrd="0" destOrd="0" presId="urn:microsoft.com/office/officeart/2009/3/layout/HorizontalOrganizationChart"/>
    <dgm:cxn modelId="{3AA79DA1-59BE-4EAB-AAD8-528B888A3D7D}" type="presParOf" srcId="{B8A337B7-A566-4075-B3DA-D8C74301DDEA}" destId="{CDC12E0B-84B1-486E-A69A-E1B4ACC5F5F2}" srcOrd="0" destOrd="0" presId="urn:microsoft.com/office/officeart/2009/3/layout/HorizontalOrganizationChart"/>
    <dgm:cxn modelId="{92DB7423-F050-466B-A2D0-160A5F5318A2}" type="presParOf" srcId="{B8A337B7-A566-4075-B3DA-D8C74301DDEA}" destId="{EF60A44A-B49B-4EA8-BA32-ECB43C11BA85}" srcOrd="1" destOrd="0" presId="urn:microsoft.com/office/officeart/2009/3/layout/HorizontalOrganizationChart"/>
    <dgm:cxn modelId="{35E8D237-5F2B-4185-A56F-105EE9B27199}" type="presParOf" srcId="{381FEBF9-EB39-4A64-9AC8-D58D7100A096}" destId="{0F5AFD60-D341-4EB0-A535-EE8697B3DAA3}" srcOrd="1" destOrd="0" presId="urn:microsoft.com/office/officeart/2009/3/layout/HorizontalOrganizationChart"/>
    <dgm:cxn modelId="{4D7E4307-412F-47BB-863A-BE8F1E4728DC}" type="presParOf" srcId="{381FEBF9-EB39-4A64-9AC8-D58D7100A096}" destId="{D29A8FFE-86EF-4B40-8458-62DAAB21F2DB}" srcOrd="2" destOrd="0" presId="urn:microsoft.com/office/officeart/2009/3/layout/HorizontalOrganizationChart"/>
    <dgm:cxn modelId="{CD6052AC-937B-4091-9ED8-C2B65BB65306}" type="presParOf" srcId="{5EB0C34F-C52C-49DE-831D-37CB6A330AE8}" destId="{87497504-8C9F-42A3-8F72-E6A547DDAB99}" srcOrd="2" destOrd="0" presId="urn:microsoft.com/office/officeart/2009/3/layout/HorizontalOrganizationChart"/>
    <dgm:cxn modelId="{F71A05AB-8B6B-4749-A5A0-620011C42880}" type="presParOf" srcId="{5EB0C34F-C52C-49DE-831D-37CB6A330AE8}" destId="{951D902A-7C5B-474C-95D3-E71FAD58C382}" srcOrd="3" destOrd="0" presId="urn:microsoft.com/office/officeart/2009/3/layout/HorizontalOrganizationChart"/>
    <dgm:cxn modelId="{6CEB2BCB-2324-4E69-8435-E51890DD31DF}" type="presParOf" srcId="{951D902A-7C5B-474C-95D3-E71FAD58C382}" destId="{9F8355F7-0FC6-43D3-BCFF-DF182EEE0EDD}" srcOrd="0" destOrd="0" presId="urn:microsoft.com/office/officeart/2009/3/layout/HorizontalOrganizationChart"/>
    <dgm:cxn modelId="{EB3B879B-DBB1-49C5-B509-4F80EDED0C57}" type="presParOf" srcId="{9F8355F7-0FC6-43D3-BCFF-DF182EEE0EDD}" destId="{3E0B1A07-F192-4E27-9F65-BEFB85156D64}" srcOrd="0" destOrd="0" presId="urn:microsoft.com/office/officeart/2009/3/layout/HorizontalOrganizationChart"/>
    <dgm:cxn modelId="{4E4AC282-0A22-45FB-BEBF-C7BB77B8B588}" type="presParOf" srcId="{9F8355F7-0FC6-43D3-BCFF-DF182EEE0EDD}" destId="{66FDB493-EFE8-4714-8116-33CC1C13079E}" srcOrd="1" destOrd="0" presId="urn:microsoft.com/office/officeart/2009/3/layout/HorizontalOrganizationChart"/>
    <dgm:cxn modelId="{D5B7C394-4974-42AC-8A77-1BE631161D81}" type="presParOf" srcId="{951D902A-7C5B-474C-95D3-E71FAD58C382}" destId="{2620758E-C280-4656-BB59-002DC4F9F239}" srcOrd="1" destOrd="0" presId="urn:microsoft.com/office/officeart/2009/3/layout/HorizontalOrganizationChart"/>
    <dgm:cxn modelId="{C9AD977B-1B49-4536-BCF7-00DE36EE37F1}" type="presParOf" srcId="{951D902A-7C5B-474C-95D3-E71FAD58C382}" destId="{B2DE17EE-FB9F-41FD-81AD-0C54A06B3A38}" srcOrd="2" destOrd="0" presId="urn:microsoft.com/office/officeart/2009/3/layout/HorizontalOrganizationChart"/>
    <dgm:cxn modelId="{36ABB387-5560-4F28-9E99-55D6D39AC8C5}" type="presParOf" srcId="{F850BD9C-206B-4392-8E11-821AA14430D5}" destId="{4BCBCCD8-9B2D-4EBA-999E-B16E1B9273CA}" srcOrd="2" destOrd="0" presId="urn:microsoft.com/office/officeart/2009/3/layout/HorizontalOrganizationChart"/>
    <dgm:cxn modelId="{1F49D1FA-EE9A-4B1D-AD75-F98739884778}" type="presParOf" srcId="{F095842E-7B5F-4460-8ED1-600E9CB9C294}" destId="{4A8F588C-2015-4AE7-81D0-9B24337EFF6D}" srcOrd="2" destOrd="0" presId="urn:microsoft.com/office/officeart/2009/3/layout/HorizontalOrganizationChart"/>
    <dgm:cxn modelId="{0EE2C850-F838-42F9-8661-63B32568EFE8}" type="presParOf" srcId="{37E4DAF6-72C8-407E-B148-7AB8321BA3D8}" destId="{542A99E3-59A2-4D07-B084-95D805666328}" srcOrd="8" destOrd="0" presId="urn:microsoft.com/office/officeart/2009/3/layout/HorizontalOrganizationChart"/>
    <dgm:cxn modelId="{6ACDE644-24AE-405A-970B-3C76F9206936}" type="presParOf" srcId="{37E4DAF6-72C8-407E-B148-7AB8321BA3D8}" destId="{5CCB345D-3D25-4D05-AD15-9E05928A92E2}" srcOrd="9" destOrd="0" presId="urn:microsoft.com/office/officeart/2009/3/layout/HorizontalOrganizationChart"/>
    <dgm:cxn modelId="{955CBF26-B9A8-4E6D-9A33-526372C3E83A}" type="presParOf" srcId="{5CCB345D-3D25-4D05-AD15-9E05928A92E2}" destId="{1518AFDE-737C-4F9E-BCDC-1F6956025CA3}" srcOrd="0" destOrd="0" presId="urn:microsoft.com/office/officeart/2009/3/layout/HorizontalOrganizationChart"/>
    <dgm:cxn modelId="{F75B4CD7-AB0B-4848-BFDC-3A7EDE79E03C}" type="presParOf" srcId="{1518AFDE-737C-4F9E-BCDC-1F6956025CA3}" destId="{BBF586B1-51A9-47D0-A5C8-88ED69F76A33}" srcOrd="0" destOrd="0" presId="urn:microsoft.com/office/officeart/2009/3/layout/HorizontalOrganizationChart"/>
    <dgm:cxn modelId="{417F7DF8-A3C1-45EE-8478-119E521D8357}" type="presParOf" srcId="{1518AFDE-737C-4F9E-BCDC-1F6956025CA3}" destId="{2F3E3FEA-4992-4830-AE1B-7E4FAF7DD29A}" srcOrd="1" destOrd="0" presId="urn:microsoft.com/office/officeart/2009/3/layout/HorizontalOrganizationChart"/>
    <dgm:cxn modelId="{0BF85DE0-BEFB-4894-8C15-48E8D0DDC274}" type="presParOf" srcId="{5CCB345D-3D25-4D05-AD15-9E05928A92E2}" destId="{28FBE5C3-A6FA-421B-9F67-235939F35342}" srcOrd="1" destOrd="0" presId="urn:microsoft.com/office/officeart/2009/3/layout/HorizontalOrganizationChart"/>
    <dgm:cxn modelId="{3F5B9AF6-F772-43A0-9487-C423916D7318}" type="presParOf" srcId="{28FBE5C3-A6FA-421B-9F67-235939F35342}" destId="{1B3F3131-F3DA-43C9-A0F2-AD8C5E09E233}" srcOrd="0" destOrd="0" presId="urn:microsoft.com/office/officeart/2009/3/layout/HorizontalOrganizationChart"/>
    <dgm:cxn modelId="{34A3D0A7-48DA-43AE-8D25-A10DFA14B28C}" type="presParOf" srcId="{28FBE5C3-A6FA-421B-9F67-235939F35342}" destId="{63341D94-9804-469C-9DC5-6DC47EC2401D}" srcOrd="1" destOrd="0" presId="urn:microsoft.com/office/officeart/2009/3/layout/HorizontalOrganizationChart"/>
    <dgm:cxn modelId="{39BEED75-015C-46FF-8090-264D700E0103}" type="presParOf" srcId="{63341D94-9804-469C-9DC5-6DC47EC2401D}" destId="{56CB822F-0DB9-40E5-B62C-432A2CFD3630}" srcOrd="0" destOrd="0" presId="urn:microsoft.com/office/officeart/2009/3/layout/HorizontalOrganizationChart"/>
    <dgm:cxn modelId="{A0B9492A-C2A2-4B1E-B6A0-82F17045F91D}" type="presParOf" srcId="{56CB822F-0DB9-40E5-B62C-432A2CFD3630}" destId="{4803FD0F-3321-4DBC-A21E-32A212171AD0}" srcOrd="0" destOrd="0" presId="urn:microsoft.com/office/officeart/2009/3/layout/HorizontalOrganizationChart"/>
    <dgm:cxn modelId="{AC463EBB-9DB4-4167-B454-56BB72D268CB}" type="presParOf" srcId="{56CB822F-0DB9-40E5-B62C-432A2CFD3630}" destId="{488CD3F3-2B1B-4FF9-B08A-D25FDCCCC6FA}" srcOrd="1" destOrd="0" presId="urn:microsoft.com/office/officeart/2009/3/layout/HorizontalOrganizationChart"/>
    <dgm:cxn modelId="{02B163C8-F7F3-45ED-97F0-875E103FA050}" type="presParOf" srcId="{63341D94-9804-469C-9DC5-6DC47EC2401D}" destId="{67458A8E-DA2B-4D50-84B7-6D91E5F6DE0A}" srcOrd="1" destOrd="0" presId="urn:microsoft.com/office/officeart/2009/3/layout/HorizontalOrganizationChart"/>
    <dgm:cxn modelId="{34909BBC-AD9F-47A7-AEF5-C14BBC5F5044}" type="presParOf" srcId="{63341D94-9804-469C-9DC5-6DC47EC2401D}" destId="{51F7C5E0-BC0C-422C-A6C3-DAA22F3617D6}" srcOrd="2" destOrd="0" presId="urn:microsoft.com/office/officeart/2009/3/layout/HorizontalOrganizationChart"/>
    <dgm:cxn modelId="{69A0149E-6B09-48DC-B5FC-DD3D982C2186}" type="presParOf" srcId="{28FBE5C3-A6FA-421B-9F67-235939F35342}" destId="{0DDD14E4-182B-4CDD-A292-190212FF9975}" srcOrd="2" destOrd="0" presId="urn:microsoft.com/office/officeart/2009/3/layout/HorizontalOrganizationChart"/>
    <dgm:cxn modelId="{DBE65393-F432-4BAD-A227-D606657E8D9A}" type="presParOf" srcId="{28FBE5C3-A6FA-421B-9F67-235939F35342}" destId="{61393AAD-DEE5-425F-BEA4-7F8E9DCDB7A4}" srcOrd="3" destOrd="0" presId="urn:microsoft.com/office/officeart/2009/3/layout/HorizontalOrganizationChart"/>
    <dgm:cxn modelId="{EE6A929C-2192-42BF-AA27-6E6015462EF0}" type="presParOf" srcId="{61393AAD-DEE5-425F-BEA4-7F8E9DCDB7A4}" destId="{0A317077-C87E-4270-9690-71D49FF385BC}" srcOrd="0" destOrd="0" presId="urn:microsoft.com/office/officeart/2009/3/layout/HorizontalOrganizationChart"/>
    <dgm:cxn modelId="{30331C1D-9738-4061-AD2C-6CE652316083}" type="presParOf" srcId="{0A317077-C87E-4270-9690-71D49FF385BC}" destId="{3CA67FEF-C043-4646-BDB5-35E7D9810DFD}" srcOrd="0" destOrd="0" presId="urn:microsoft.com/office/officeart/2009/3/layout/HorizontalOrganizationChart"/>
    <dgm:cxn modelId="{1000724E-2A0A-4FDB-AE61-73BD576D5443}" type="presParOf" srcId="{0A317077-C87E-4270-9690-71D49FF385BC}" destId="{68CA64DE-42BD-4691-B00F-678FDCC27A7B}" srcOrd="1" destOrd="0" presId="urn:microsoft.com/office/officeart/2009/3/layout/HorizontalOrganizationChart"/>
    <dgm:cxn modelId="{26032384-5ACE-4A72-BBEA-2ED2910B38A1}" type="presParOf" srcId="{61393AAD-DEE5-425F-BEA4-7F8E9DCDB7A4}" destId="{24D066B1-E42E-46B3-8EE9-7ACC24DF5C3B}" srcOrd="1" destOrd="0" presId="urn:microsoft.com/office/officeart/2009/3/layout/HorizontalOrganizationChart"/>
    <dgm:cxn modelId="{9B5F421C-A7D0-4185-9BA8-A1440279055D}" type="presParOf" srcId="{61393AAD-DEE5-425F-BEA4-7F8E9DCDB7A4}" destId="{C0B836FD-9217-4B6F-A1EC-4789F028985C}" srcOrd="2" destOrd="0" presId="urn:microsoft.com/office/officeart/2009/3/layout/HorizontalOrganizationChart"/>
    <dgm:cxn modelId="{7D6C5184-6FCE-434B-A086-F17EE8A6E8D4}" type="presParOf" srcId="{28FBE5C3-A6FA-421B-9F67-235939F35342}" destId="{D7385B03-18A8-45A4-92B6-24151441EFC4}" srcOrd="4" destOrd="0" presId="urn:microsoft.com/office/officeart/2009/3/layout/HorizontalOrganizationChart"/>
    <dgm:cxn modelId="{30AEEAF2-CF4E-4F0D-A459-E3327D57158F}" type="presParOf" srcId="{28FBE5C3-A6FA-421B-9F67-235939F35342}" destId="{6F8128A5-1781-4BF1-9BE5-98DD3B6D3CFB}" srcOrd="5" destOrd="0" presId="urn:microsoft.com/office/officeart/2009/3/layout/HorizontalOrganizationChart"/>
    <dgm:cxn modelId="{5076314D-890B-41B4-AC5D-6CD3A6DCB9BF}" type="presParOf" srcId="{6F8128A5-1781-4BF1-9BE5-98DD3B6D3CFB}" destId="{48DA26CA-6023-4251-B21A-5A7749611605}" srcOrd="0" destOrd="0" presId="urn:microsoft.com/office/officeart/2009/3/layout/HorizontalOrganizationChart"/>
    <dgm:cxn modelId="{13AD177E-A3BC-4FB4-85EE-34920E8449C3}" type="presParOf" srcId="{48DA26CA-6023-4251-B21A-5A7749611605}" destId="{E5477141-3BD2-45C8-A7A0-90FCFCF59F8F}" srcOrd="0" destOrd="0" presId="urn:microsoft.com/office/officeart/2009/3/layout/HorizontalOrganizationChart"/>
    <dgm:cxn modelId="{FF99186C-2D84-4838-A599-0171BE60FA4E}" type="presParOf" srcId="{48DA26CA-6023-4251-B21A-5A7749611605}" destId="{2F1F7ECC-CAFB-4574-A63E-0E45E81DB7A9}" srcOrd="1" destOrd="0" presId="urn:microsoft.com/office/officeart/2009/3/layout/HorizontalOrganizationChart"/>
    <dgm:cxn modelId="{2DBE8F4C-2CF1-40A4-8DD0-B1016FABAF5E}" type="presParOf" srcId="{6F8128A5-1781-4BF1-9BE5-98DD3B6D3CFB}" destId="{6DC85EF0-D237-458F-9229-5A354D78AB4F}" srcOrd="1" destOrd="0" presId="urn:microsoft.com/office/officeart/2009/3/layout/HorizontalOrganizationChart"/>
    <dgm:cxn modelId="{0591F48A-3D62-4A9A-BEB1-77D8084B1005}" type="presParOf" srcId="{6F8128A5-1781-4BF1-9BE5-98DD3B6D3CFB}" destId="{AF866EEC-A999-4AB9-9738-E39C2A14B7B2}" srcOrd="2" destOrd="0" presId="urn:microsoft.com/office/officeart/2009/3/layout/HorizontalOrganizationChart"/>
    <dgm:cxn modelId="{B841CEAC-5670-4410-A5AE-163B4E086748}" type="presParOf" srcId="{28FBE5C3-A6FA-421B-9F67-235939F35342}" destId="{4C4063CE-2DAC-4FB4-A1DE-B6E1BC2E6D12}" srcOrd="6" destOrd="0" presId="urn:microsoft.com/office/officeart/2009/3/layout/HorizontalOrganizationChart"/>
    <dgm:cxn modelId="{0FD5365E-BD44-4202-AECA-072C17C80B42}" type="presParOf" srcId="{28FBE5C3-A6FA-421B-9F67-235939F35342}" destId="{2E0BA44F-05CE-4F04-BCB8-A7D59208A2B5}" srcOrd="7" destOrd="0" presId="urn:microsoft.com/office/officeart/2009/3/layout/HorizontalOrganizationChart"/>
    <dgm:cxn modelId="{AB4FAFB6-36F6-42F8-8BD2-486F4421F162}" type="presParOf" srcId="{2E0BA44F-05CE-4F04-BCB8-A7D59208A2B5}" destId="{D5EC92FF-B565-45AF-86EA-97E337362FB8}" srcOrd="0" destOrd="0" presId="urn:microsoft.com/office/officeart/2009/3/layout/HorizontalOrganizationChart"/>
    <dgm:cxn modelId="{E7F50FA8-A143-4E72-B101-A556B01657FD}" type="presParOf" srcId="{D5EC92FF-B565-45AF-86EA-97E337362FB8}" destId="{F477F403-27E4-4C62-A983-4674C8A525EC}" srcOrd="0" destOrd="0" presId="urn:microsoft.com/office/officeart/2009/3/layout/HorizontalOrganizationChart"/>
    <dgm:cxn modelId="{5A16E32B-FD80-4A55-A02D-68D9ED8E4004}" type="presParOf" srcId="{D5EC92FF-B565-45AF-86EA-97E337362FB8}" destId="{C31ECA4E-89E0-4762-A16D-966A17FB546F}" srcOrd="1" destOrd="0" presId="urn:microsoft.com/office/officeart/2009/3/layout/HorizontalOrganizationChart"/>
    <dgm:cxn modelId="{B106DDCC-5345-4DFE-A831-39793698D5C0}" type="presParOf" srcId="{2E0BA44F-05CE-4F04-BCB8-A7D59208A2B5}" destId="{C54C3637-FD06-4120-9E33-E2CB7D205248}" srcOrd="1" destOrd="0" presId="urn:microsoft.com/office/officeart/2009/3/layout/HorizontalOrganizationChart"/>
    <dgm:cxn modelId="{87EBA9B3-9841-4C72-8A18-71005787AC5F}" type="presParOf" srcId="{2E0BA44F-05CE-4F04-BCB8-A7D59208A2B5}" destId="{A8BA870E-FBE0-43FB-A30C-10F9733925B1}" srcOrd="2" destOrd="0" presId="urn:microsoft.com/office/officeart/2009/3/layout/HorizontalOrganizationChart"/>
    <dgm:cxn modelId="{BB8B6B01-AA61-4EBC-996E-F98B9C98B01F}" type="presParOf" srcId="{5CCB345D-3D25-4D05-AD15-9E05928A92E2}" destId="{0C4A9100-DC34-4414-B127-EBE103ECCA32}" srcOrd="2" destOrd="0" presId="urn:microsoft.com/office/officeart/2009/3/layout/HorizontalOrganizationChart"/>
    <dgm:cxn modelId="{79DBF79B-6405-4461-9FC6-44A9BBB2716B}" type="presParOf" srcId="{3EB6FF4B-7EFD-48F5-8199-B64B197BFDF2}" destId="{A7FD791F-AAD4-427E-BCC7-40C9AAE1F7F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063CE-2DAC-4FB4-A1DE-B6E1BC2E6D12}">
      <dsp:nvSpPr>
        <dsp:cNvPr id="0" name=""/>
        <dsp:cNvSpPr/>
      </dsp:nvSpPr>
      <dsp:spPr>
        <a:xfrm>
          <a:off x="5832366" y="5137731"/>
          <a:ext cx="124324" cy="400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162" y="0"/>
              </a:lnTo>
              <a:lnTo>
                <a:pt x="62162" y="400947"/>
              </a:lnTo>
              <a:lnTo>
                <a:pt x="124324" y="400947"/>
              </a:lnTo>
            </a:path>
          </a:pathLst>
        </a:custGeom>
        <a:noFill/>
        <a:ln w="9525" cap="rnd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85B03-18A8-45A4-92B6-24151441EFC4}">
      <dsp:nvSpPr>
        <dsp:cNvPr id="0" name=""/>
        <dsp:cNvSpPr/>
      </dsp:nvSpPr>
      <dsp:spPr>
        <a:xfrm>
          <a:off x="5832366" y="5137731"/>
          <a:ext cx="124324" cy="133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162" y="0"/>
              </a:lnTo>
              <a:lnTo>
                <a:pt x="62162" y="133649"/>
              </a:lnTo>
              <a:lnTo>
                <a:pt x="124324" y="133649"/>
              </a:lnTo>
            </a:path>
          </a:pathLst>
        </a:custGeom>
        <a:noFill/>
        <a:ln w="9525" cap="rnd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DD14E4-182B-4CDD-A292-190212FF9975}">
      <dsp:nvSpPr>
        <dsp:cNvPr id="0" name=""/>
        <dsp:cNvSpPr/>
      </dsp:nvSpPr>
      <dsp:spPr>
        <a:xfrm>
          <a:off x="5832366" y="5004082"/>
          <a:ext cx="124324" cy="133649"/>
        </a:xfrm>
        <a:custGeom>
          <a:avLst/>
          <a:gdLst/>
          <a:ahLst/>
          <a:cxnLst/>
          <a:rect l="0" t="0" r="0" b="0"/>
          <a:pathLst>
            <a:path>
              <a:moveTo>
                <a:pt x="0" y="133649"/>
              </a:moveTo>
              <a:lnTo>
                <a:pt x="62162" y="133649"/>
              </a:lnTo>
              <a:lnTo>
                <a:pt x="62162" y="0"/>
              </a:lnTo>
              <a:lnTo>
                <a:pt x="124324" y="0"/>
              </a:lnTo>
            </a:path>
          </a:pathLst>
        </a:custGeom>
        <a:noFill/>
        <a:ln w="9525" cap="rnd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3F3131-F3DA-43C9-A0F2-AD8C5E09E233}">
      <dsp:nvSpPr>
        <dsp:cNvPr id="0" name=""/>
        <dsp:cNvSpPr/>
      </dsp:nvSpPr>
      <dsp:spPr>
        <a:xfrm>
          <a:off x="5832366" y="4736783"/>
          <a:ext cx="124324" cy="400947"/>
        </a:xfrm>
        <a:custGeom>
          <a:avLst/>
          <a:gdLst/>
          <a:ahLst/>
          <a:cxnLst/>
          <a:rect l="0" t="0" r="0" b="0"/>
          <a:pathLst>
            <a:path>
              <a:moveTo>
                <a:pt x="0" y="400947"/>
              </a:moveTo>
              <a:lnTo>
                <a:pt x="62162" y="400947"/>
              </a:lnTo>
              <a:lnTo>
                <a:pt x="62162" y="0"/>
              </a:lnTo>
              <a:lnTo>
                <a:pt x="124324" y="0"/>
              </a:lnTo>
            </a:path>
          </a:pathLst>
        </a:custGeom>
        <a:noFill/>
        <a:ln w="9525" cap="rnd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A99E3-59A2-4D07-B084-95D805666328}">
      <dsp:nvSpPr>
        <dsp:cNvPr id="0" name=""/>
        <dsp:cNvSpPr/>
      </dsp:nvSpPr>
      <dsp:spPr>
        <a:xfrm>
          <a:off x="5086418" y="3018888"/>
          <a:ext cx="124324" cy="2118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162" y="0"/>
              </a:lnTo>
              <a:lnTo>
                <a:pt x="62162" y="2118843"/>
              </a:lnTo>
              <a:lnTo>
                <a:pt x="124324" y="2118843"/>
              </a:lnTo>
            </a:path>
          </a:pathLst>
        </a:custGeom>
        <a:noFill/>
        <a:ln w="9525" cap="rnd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497504-8C9F-42A3-8F72-E6A547DDAB99}">
      <dsp:nvSpPr>
        <dsp:cNvPr id="0" name=""/>
        <dsp:cNvSpPr/>
      </dsp:nvSpPr>
      <dsp:spPr>
        <a:xfrm>
          <a:off x="6578315" y="4469485"/>
          <a:ext cx="124324" cy="133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162" y="0"/>
              </a:lnTo>
              <a:lnTo>
                <a:pt x="62162" y="133649"/>
              </a:lnTo>
              <a:lnTo>
                <a:pt x="124324" y="133649"/>
              </a:lnTo>
            </a:path>
          </a:pathLst>
        </a:custGeom>
        <a:noFill/>
        <a:ln w="9525" cap="rnd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986943-95F5-42CB-965C-70D9902EFE01}">
      <dsp:nvSpPr>
        <dsp:cNvPr id="0" name=""/>
        <dsp:cNvSpPr/>
      </dsp:nvSpPr>
      <dsp:spPr>
        <a:xfrm>
          <a:off x="6578315" y="4335836"/>
          <a:ext cx="124324" cy="133649"/>
        </a:xfrm>
        <a:custGeom>
          <a:avLst/>
          <a:gdLst/>
          <a:ahLst/>
          <a:cxnLst/>
          <a:rect l="0" t="0" r="0" b="0"/>
          <a:pathLst>
            <a:path>
              <a:moveTo>
                <a:pt x="0" y="133649"/>
              </a:moveTo>
              <a:lnTo>
                <a:pt x="62162" y="133649"/>
              </a:lnTo>
              <a:lnTo>
                <a:pt x="62162" y="0"/>
              </a:lnTo>
              <a:lnTo>
                <a:pt x="124324" y="0"/>
              </a:lnTo>
            </a:path>
          </a:pathLst>
        </a:custGeom>
        <a:noFill/>
        <a:ln w="9525" cap="rnd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AC4CC7-2ACC-4601-B13C-D3E8DE01893C}">
      <dsp:nvSpPr>
        <dsp:cNvPr id="0" name=""/>
        <dsp:cNvSpPr/>
      </dsp:nvSpPr>
      <dsp:spPr>
        <a:xfrm>
          <a:off x="5832366" y="4335836"/>
          <a:ext cx="124324" cy="133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162" y="0"/>
              </a:lnTo>
              <a:lnTo>
                <a:pt x="62162" y="133649"/>
              </a:lnTo>
              <a:lnTo>
                <a:pt x="124324" y="133649"/>
              </a:lnTo>
            </a:path>
          </a:pathLst>
        </a:custGeom>
        <a:noFill/>
        <a:ln w="9525" cap="rnd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A03265-5CC7-4E4A-BE0E-166CB34F6501}">
      <dsp:nvSpPr>
        <dsp:cNvPr id="0" name=""/>
        <dsp:cNvSpPr/>
      </dsp:nvSpPr>
      <dsp:spPr>
        <a:xfrm>
          <a:off x="5832366" y="4202187"/>
          <a:ext cx="124324" cy="133649"/>
        </a:xfrm>
        <a:custGeom>
          <a:avLst/>
          <a:gdLst/>
          <a:ahLst/>
          <a:cxnLst/>
          <a:rect l="0" t="0" r="0" b="0"/>
          <a:pathLst>
            <a:path>
              <a:moveTo>
                <a:pt x="0" y="133649"/>
              </a:moveTo>
              <a:lnTo>
                <a:pt x="62162" y="133649"/>
              </a:lnTo>
              <a:lnTo>
                <a:pt x="62162" y="0"/>
              </a:lnTo>
              <a:lnTo>
                <a:pt x="124324" y="0"/>
              </a:lnTo>
            </a:path>
          </a:pathLst>
        </a:custGeom>
        <a:noFill/>
        <a:ln w="9525" cap="rnd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95047-E360-4E09-BC15-73E772D25926}">
      <dsp:nvSpPr>
        <dsp:cNvPr id="0" name=""/>
        <dsp:cNvSpPr/>
      </dsp:nvSpPr>
      <dsp:spPr>
        <a:xfrm>
          <a:off x="5086418" y="3018888"/>
          <a:ext cx="124324" cy="1316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162" y="0"/>
              </a:lnTo>
              <a:lnTo>
                <a:pt x="62162" y="1316948"/>
              </a:lnTo>
              <a:lnTo>
                <a:pt x="124324" y="1316948"/>
              </a:lnTo>
            </a:path>
          </a:pathLst>
        </a:custGeom>
        <a:noFill/>
        <a:ln w="9525" cap="rnd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C99A1-E972-47A7-A90D-3AB4ADE144C5}">
      <dsp:nvSpPr>
        <dsp:cNvPr id="0" name=""/>
        <dsp:cNvSpPr/>
      </dsp:nvSpPr>
      <dsp:spPr>
        <a:xfrm>
          <a:off x="5832366" y="3400292"/>
          <a:ext cx="124324" cy="534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162" y="0"/>
              </a:lnTo>
              <a:lnTo>
                <a:pt x="62162" y="534596"/>
              </a:lnTo>
              <a:lnTo>
                <a:pt x="124324" y="534596"/>
              </a:lnTo>
            </a:path>
          </a:pathLst>
        </a:custGeom>
        <a:noFill/>
        <a:ln w="9525" cap="rnd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20CDED-7507-4BE0-A8FC-A67996CC7927}">
      <dsp:nvSpPr>
        <dsp:cNvPr id="0" name=""/>
        <dsp:cNvSpPr/>
      </dsp:nvSpPr>
      <dsp:spPr>
        <a:xfrm>
          <a:off x="5832366" y="3400292"/>
          <a:ext cx="124324" cy="267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162" y="0"/>
              </a:lnTo>
              <a:lnTo>
                <a:pt x="62162" y="267298"/>
              </a:lnTo>
              <a:lnTo>
                <a:pt x="124324" y="267298"/>
              </a:lnTo>
            </a:path>
          </a:pathLst>
        </a:custGeom>
        <a:noFill/>
        <a:ln w="9525" cap="rnd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968503-86A5-453B-8556-0EB9145EEC7E}">
      <dsp:nvSpPr>
        <dsp:cNvPr id="0" name=""/>
        <dsp:cNvSpPr/>
      </dsp:nvSpPr>
      <dsp:spPr>
        <a:xfrm>
          <a:off x="5832366" y="3354572"/>
          <a:ext cx="1243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4324" y="45720"/>
              </a:lnTo>
            </a:path>
          </a:pathLst>
        </a:custGeom>
        <a:noFill/>
        <a:ln w="9525" cap="rnd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9BEC2-CF27-4C05-906B-11B74C0F1515}">
      <dsp:nvSpPr>
        <dsp:cNvPr id="0" name=""/>
        <dsp:cNvSpPr/>
      </dsp:nvSpPr>
      <dsp:spPr>
        <a:xfrm>
          <a:off x="5832366" y="3132994"/>
          <a:ext cx="124324" cy="267298"/>
        </a:xfrm>
        <a:custGeom>
          <a:avLst/>
          <a:gdLst/>
          <a:ahLst/>
          <a:cxnLst/>
          <a:rect l="0" t="0" r="0" b="0"/>
          <a:pathLst>
            <a:path>
              <a:moveTo>
                <a:pt x="0" y="267298"/>
              </a:moveTo>
              <a:lnTo>
                <a:pt x="62162" y="267298"/>
              </a:lnTo>
              <a:lnTo>
                <a:pt x="62162" y="0"/>
              </a:lnTo>
              <a:lnTo>
                <a:pt x="124324" y="0"/>
              </a:lnTo>
            </a:path>
          </a:pathLst>
        </a:custGeom>
        <a:noFill/>
        <a:ln w="9525" cap="rnd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3124F-89B0-45D3-B158-8832D6A4F7FD}">
      <dsp:nvSpPr>
        <dsp:cNvPr id="0" name=""/>
        <dsp:cNvSpPr/>
      </dsp:nvSpPr>
      <dsp:spPr>
        <a:xfrm>
          <a:off x="5832366" y="2865696"/>
          <a:ext cx="124324" cy="534596"/>
        </a:xfrm>
        <a:custGeom>
          <a:avLst/>
          <a:gdLst/>
          <a:ahLst/>
          <a:cxnLst/>
          <a:rect l="0" t="0" r="0" b="0"/>
          <a:pathLst>
            <a:path>
              <a:moveTo>
                <a:pt x="0" y="534596"/>
              </a:moveTo>
              <a:lnTo>
                <a:pt x="62162" y="534596"/>
              </a:lnTo>
              <a:lnTo>
                <a:pt x="62162" y="0"/>
              </a:lnTo>
              <a:lnTo>
                <a:pt x="124324" y="0"/>
              </a:lnTo>
            </a:path>
          </a:pathLst>
        </a:custGeom>
        <a:noFill/>
        <a:ln w="9525" cap="rnd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027574-356B-4684-8176-77F571753979}">
      <dsp:nvSpPr>
        <dsp:cNvPr id="0" name=""/>
        <dsp:cNvSpPr/>
      </dsp:nvSpPr>
      <dsp:spPr>
        <a:xfrm>
          <a:off x="5086418" y="3018888"/>
          <a:ext cx="124324" cy="3814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162" y="0"/>
              </a:lnTo>
              <a:lnTo>
                <a:pt x="62162" y="381404"/>
              </a:lnTo>
              <a:lnTo>
                <a:pt x="124324" y="381404"/>
              </a:lnTo>
            </a:path>
          </a:pathLst>
        </a:custGeom>
        <a:noFill/>
        <a:ln w="9525" cap="rnd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8C720-F3D9-4E6E-A692-437964087369}">
      <dsp:nvSpPr>
        <dsp:cNvPr id="0" name=""/>
        <dsp:cNvSpPr/>
      </dsp:nvSpPr>
      <dsp:spPr>
        <a:xfrm>
          <a:off x="5832366" y="2331099"/>
          <a:ext cx="124324" cy="267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162" y="0"/>
              </a:lnTo>
              <a:lnTo>
                <a:pt x="62162" y="267298"/>
              </a:lnTo>
              <a:lnTo>
                <a:pt x="124324" y="267298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BF634-F772-4E3D-A6AC-E040928E444A}">
      <dsp:nvSpPr>
        <dsp:cNvPr id="0" name=""/>
        <dsp:cNvSpPr/>
      </dsp:nvSpPr>
      <dsp:spPr>
        <a:xfrm>
          <a:off x="5832366" y="2285379"/>
          <a:ext cx="1243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4324" y="4572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05F8E0-D9FB-4640-BE85-3100E89A8DB7}">
      <dsp:nvSpPr>
        <dsp:cNvPr id="0" name=""/>
        <dsp:cNvSpPr/>
      </dsp:nvSpPr>
      <dsp:spPr>
        <a:xfrm>
          <a:off x="5832366" y="2063801"/>
          <a:ext cx="124324" cy="267298"/>
        </a:xfrm>
        <a:custGeom>
          <a:avLst/>
          <a:gdLst/>
          <a:ahLst/>
          <a:cxnLst/>
          <a:rect l="0" t="0" r="0" b="0"/>
          <a:pathLst>
            <a:path>
              <a:moveTo>
                <a:pt x="0" y="267298"/>
              </a:moveTo>
              <a:lnTo>
                <a:pt x="62162" y="267298"/>
              </a:lnTo>
              <a:lnTo>
                <a:pt x="62162" y="0"/>
              </a:lnTo>
              <a:lnTo>
                <a:pt x="124324" y="0"/>
              </a:lnTo>
            </a:path>
          </a:pathLst>
        </a:custGeom>
        <a:noFill/>
        <a:ln w="9525" cap="rnd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CF5AF8-7590-44BF-A623-2F923804641A}">
      <dsp:nvSpPr>
        <dsp:cNvPr id="0" name=""/>
        <dsp:cNvSpPr/>
      </dsp:nvSpPr>
      <dsp:spPr>
        <a:xfrm>
          <a:off x="5086418" y="2331099"/>
          <a:ext cx="124324" cy="687788"/>
        </a:xfrm>
        <a:custGeom>
          <a:avLst/>
          <a:gdLst/>
          <a:ahLst/>
          <a:cxnLst/>
          <a:rect l="0" t="0" r="0" b="0"/>
          <a:pathLst>
            <a:path>
              <a:moveTo>
                <a:pt x="0" y="687788"/>
              </a:moveTo>
              <a:lnTo>
                <a:pt x="62162" y="687788"/>
              </a:lnTo>
              <a:lnTo>
                <a:pt x="62162" y="0"/>
              </a:lnTo>
              <a:lnTo>
                <a:pt x="124324" y="0"/>
              </a:lnTo>
            </a:path>
          </a:pathLst>
        </a:custGeom>
        <a:noFill/>
        <a:ln w="9525" cap="rnd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0DF19-8D5A-444A-9094-E77A24A1EC7E}">
      <dsp:nvSpPr>
        <dsp:cNvPr id="0" name=""/>
        <dsp:cNvSpPr/>
      </dsp:nvSpPr>
      <dsp:spPr>
        <a:xfrm>
          <a:off x="5832366" y="977795"/>
          <a:ext cx="124324" cy="818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162" y="0"/>
              </a:lnTo>
              <a:lnTo>
                <a:pt x="62162" y="818707"/>
              </a:lnTo>
              <a:lnTo>
                <a:pt x="124324" y="818707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CBCA4-195A-4143-AF52-2EFC8B56DD15}">
      <dsp:nvSpPr>
        <dsp:cNvPr id="0" name=""/>
        <dsp:cNvSpPr/>
      </dsp:nvSpPr>
      <dsp:spPr>
        <a:xfrm>
          <a:off x="5832366" y="977795"/>
          <a:ext cx="124324" cy="551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162" y="0"/>
              </a:lnTo>
              <a:lnTo>
                <a:pt x="62162" y="551408"/>
              </a:lnTo>
              <a:lnTo>
                <a:pt x="124324" y="551408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395EE-9363-4FE2-9894-57155F6392D6}">
      <dsp:nvSpPr>
        <dsp:cNvPr id="0" name=""/>
        <dsp:cNvSpPr/>
      </dsp:nvSpPr>
      <dsp:spPr>
        <a:xfrm>
          <a:off x="6643138" y="1245094"/>
          <a:ext cx="124324" cy="133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162" y="0"/>
              </a:lnTo>
              <a:lnTo>
                <a:pt x="62162" y="133649"/>
              </a:lnTo>
              <a:lnTo>
                <a:pt x="124324" y="133649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B27C37-297C-4A12-846D-5A9CD404DB87}">
      <dsp:nvSpPr>
        <dsp:cNvPr id="0" name=""/>
        <dsp:cNvSpPr/>
      </dsp:nvSpPr>
      <dsp:spPr>
        <a:xfrm>
          <a:off x="6643138" y="1065333"/>
          <a:ext cx="124324" cy="179760"/>
        </a:xfrm>
        <a:custGeom>
          <a:avLst/>
          <a:gdLst/>
          <a:ahLst/>
          <a:cxnLst/>
          <a:rect l="0" t="0" r="0" b="0"/>
          <a:pathLst>
            <a:path>
              <a:moveTo>
                <a:pt x="0" y="179760"/>
              </a:moveTo>
              <a:lnTo>
                <a:pt x="62162" y="179760"/>
              </a:lnTo>
              <a:lnTo>
                <a:pt x="62162" y="0"/>
              </a:lnTo>
              <a:lnTo>
                <a:pt x="124324" y="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888B8E-933D-4745-9213-B5C8C443C9F0}">
      <dsp:nvSpPr>
        <dsp:cNvPr id="0" name=""/>
        <dsp:cNvSpPr/>
      </dsp:nvSpPr>
      <dsp:spPr>
        <a:xfrm>
          <a:off x="5832366" y="977795"/>
          <a:ext cx="124324" cy="267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162" y="0"/>
              </a:lnTo>
              <a:lnTo>
                <a:pt x="62162" y="267298"/>
              </a:lnTo>
              <a:lnTo>
                <a:pt x="124324" y="267298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620841-CA86-4013-B294-2B3BB54E04F6}">
      <dsp:nvSpPr>
        <dsp:cNvPr id="0" name=""/>
        <dsp:cNvSpPr/>
      </dsp:nvSpPr>
      <dsp:spPr>
        <a:xfrm>
          <a:off x="5832366" y="915263"/>
          <a:ext cx="1243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2532"/>
              </a:moveTo>
              <a:lnTo>
                <a:pt x="62162" y="62532"/>
              </a:lnTo>
              <a:lnTo>
                <a:pt x="62162" y="45720"/>
              </a:lnTo>
              <a:lnTo>
                <a:pt x="124324" y="4572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E28229-DE2D-4502-90F2-EF3B920A8261}">
      <dsp:nvSpPr>
        <dsp:cNvPr id="0" name=""/>
        <dsp:cNvSpPr/>
      </dsp:nvSpPr>
      <dsp:spPr>
        <a:xfrm>
          <a:off x="5832366" y="693685"/>
          <a:ext cx="124324" cy="284110"/>
        </a:xfrm>
        <a:custGeom>
          <a:avLst/>
          <a:gdLst/>
          <a:ahLst/>
          <a:cxnLst/>
          <a:rect l="0" t="0" r="0" b="0"/>
          <a:pathLst>
            <a:path>
              <a:moveTo>
                <a:pt x="0" y="284110"/>
              </a:moveTo>
              <a:lnTo>
                <a:pt x="62162" y="284110"/>
              </a:lnTo>
              <a:lnTo>
                <a:pt x="62162" y="0"/>
              </a:lnTo>
              <a:lnTo>
                <a:pt x="124324" y="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5A6BA-5D7B-41F2-88D4-18EC6DFD4F3D}">
      <dsp:nvSpPr>
        <dsp:cNvPr id="0" name=""/>
        <dsp:cNvSpPr/>
      </dsp:nvSpPr>
      <dsp:spPr>
        <a:xfrm>
          <a:off x="6578315" y="426387"/>
          <a:ext cx="124324" cy="267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162" y="0"/>
              </a:lnTo>
              <a:lnTo>
                <a:pt x="62162" y="267298"/>
              </a:lnTo>
              <a:lnTo>
                <a:pt x="124324" y="267298"/>
              </a:lnTo>
            </a:path>
          </a:pathLst>
        </a:custGeom>
        <a:noFill/>
        <a:ln w="9525" cap="rnd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D806C-88B8-4284-A4FA-A5315DDAD5CD}">
      <dsp:nvSpPr>
        <dsp:cNvPr id="0" name=""/>
        <dsp:cNvSpPr/>
      </dsp:nvSpPr>
      <dsp:spPr>
        <a:xfrm>
          <a:off x="6578315" y="318374"/>
          <a:ext cx="1243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08012"/>
              </a:moveTo>
              <a:lnTo>
                <a:pt x="62162" y="108012"/>
              </a:lnTo>
              <a:lnTo>
                <a:pt x="62162" y="45720"/>
              </a:lnTo>
              <a:lnTo>
                <a:pt x="124324" y="45720"/>
              </a:lnTo>
            </a:path>
          </a:pathLst>
        </a:custGeom>
        <a:noFill/>
        <a:ln w="9525" cap="rnd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582964-DA19-4597-BA51-2735304F7648}">
      <dsp:nvSpPr>
        <dsp:cNvPr id="0" name=""/>
        <dsp:cNvSpPr/>
      </dsp:nvSpPr>
      <dsp:spPr>
        <a:xfrm>
          <a:off x="6578315" y="96796"/>
          <a:ext cx="124324" cy="329590"/>
        </a:xfrm>
        <a:custGeom>
          <a:avLst/>
          <a:gdLst/>
          <a:ahLst/>
          <a:cxnLst/>
          <a:rect l="0" t="0" r="0" b="0"/>
          <a:pathLst>
            <a:path>
              <a:moveTo>
                <a:pt x="0" y="329590"/>
              </a:moveTo>
              <a:lnTo>
                <a:pt x="62162" y="329590"/>
              </a:lnTo>
              <a:lnTo>
                <a:pt x="62162" y="0"/>
              </a:lnTo>
              <a:lnTo>
                <a:pt x="124324" y="0"/>
              </a:lnTo>
            </a:path>
          </a:pathLst>
        </a:custGeom>
        <a:noFill/>
        <a:ln w="9525" cap="rnd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C2C621-A8BF-48F9-AC8A-BE0E110E14AF}">
      <dsp:nvSpPr>
        <dsp:cNvPr id="0" name=""/>
        <dsp:cNvSpPr/>
      </dsp:nvSpPr>
      <dsp:spPr>
        <a:xfrm>
          <a:off x="5832366" y="426387"/>
          <a:ext cx="124324" cy="551408"/>
        </a:xfrm>
        <a:custGeom>
          <a:avLst/>
          <a:gdLst/>
          <a:ahLst/>
          <a:cxnLst/>
          <a:rect l="0" t="0" r="0" b="0"/>
          <a:pathLst>
            <a:path>
              <a:moveTo>
                <a:pt x="0" y="551408"/>
              </a:moveTo>
              <a:lnTo>
                <a:pt x="62162" y="551408"/>
              </a:lnTo>
              <a:lnTo>
                <a:pt x="62162" y="0"/>
              </a:lnTo>
              <a:lnTo>
                <a:pt x="124324" y="0"/>
              </a:lnTo>
            </a:path>
          </a:pathLst>
        </a:custGeom>
        <a:noFill/>
        <a:ln w="9525" cap="rnd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2F14D7-5739-4169-BE75-E1B41E70E1B9}">
      <dsp:nvSpPr>
        <dsp:cNvPr id="0" name=""/>
        <dsp:cNvSpPr/>
      </dsp:nvSpPr>
      <dsp:spPr>
        <a:xfrm>
          <a:off x="5832366" y="159088"/>
          <a:ext cx="124324" cy="818707"/>
        </a:xfrm>
        <a:custGeom>
          <a:avLst/>
          <a:gdLst/>
          <a:ahLst/>
          <a:cxnLst/>
          <a:rect l="0" t="0" r="0" b="0"/>
          <a:pathLst>
            <a:path>
              <a:moveTo>
                <a:pt x="0" y="818707"/>
              </a:moveTo>
              <a:lnTo>
                <a:pt x="62162" y="818707"/>
              </a:lnTo>
              <a:lnTo>
                <a:pt x="62162" y="0"/>
              </a:lnTo>
              <a:lnTo>
                <a:pt x="124324" y="0"/>
              </a:lnTo>
            </a:path>
          </a:pathLst>
        </a:custGeom>
        <a:noFill/>
        <a:ln w="9525" cap="rnd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3FD13-3974-4A4F-9BB3-C428298CB0CF}">
      <dsp:nvSpPr>
        <dsp:cNvPr id="0" name=""/>
        <dsp:cNvSpPr/>
      </dsp:nvSpPr>
      <dsp:spPr>
        <a:xfrm>
          <a:off x="5086418" y="977795"/>
          <a:ext cx="124324" cy="2041092"/>
        </a:xfrm>
        <a:custGeom>
          <a:avLst/>
          <a:gdLst/>
          <a:ahLst/>
          <a:cxnLst/>
          <a:rect l="0" t="0" r="0" b="0"/>
          <a:pathLst>
            <a:path>
              <a:moveTo>
                <a:pt x="0" y="2041092"/>
              </a:moveTo>
              <a:lnTo>
                <a:pt x="62162" y="2041092"/>
              </a:lnTo>
              <a:lnTo>
                <a:pt x="62162" y="0"/>
              </a:lnTo>
              <a:lnTo>
                <a:pt x="124324" y="0"/>
              </a:lnTo>
            </a:path>
          </a:pathLst>
        </a:custGeom>
        <a:noFill/>
        <a:ln w="9525" cap="rnd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5C588A-C7F1-451D-BB27-78F35C5ECCDC}">
      <dsp:nvSpPr>
        <dsp:cNvPr id="0" name=""/>
        <dsp:cNvSpPr/>
      </dsp:nvSpPr>
      <dsp:spPr>
        <a:xfrm>
          <a:off x="4464794" y="2924090"/>
          <a:ext cx="621623" cy="1895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noProof="1" smtClean="0"/>
            <a:t>MDM EQUINO</a:t>
          </a:r>
          <a:endParaRPr lang="es-ES" sz="1200" kern="1200" noProof="1"/>
        </a:p>
      </dsp:txBody>
      <dsp:txXfrm>
        <a:off x="4464794" y="2924090"/>
        <a:ext cx="621623" cy="189595"/>
      </dsp:txXfrm>
    </dsp:sp>
    <dsp:sp modelId="{D97BD2DA-22BA-4FD9-B84A-360FAFEC411A}">
      <dsp:nvSpPr>
        <dsp:cNvPr id="0" name=""/>
        <dsp:cNvSpPr/>
      </dsp:nvSpPr>
      <dsp:spPr>
        <a:xfrm>
          <a:off x="5210743" y="805247"/>
          <a:ext cx="621623" cy="345097"/>
        </a:xfrm>
        <a:prstGeom prst="rect">
          <a:avLst/>
        </a:prstGeom>
        <a:solidFill>
          <a:srgbClr val="7030A0"/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noProof="1" smtClean="0"/>
            <a:t>MODULO I</a:t>
          </a:r>
        </a:p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noProof="1" smtClean="0"/>
            <a:t>PRODUCCION EQUINA</a:t>
          </a:r>
          <a:endParaRPr lang="es-ES" sz="700" kern="1200" noProof="1"/>
        </a:p>
      </dsp:txBody>
      <dsp:txXfrm>
        <a:off x="5210743" y="805247"/>
        <a:ext cx="621623" cy="345097"/>
      </dsp:txXfrm>
    </dsp:sp>
    <dsp:sp modelId="{3290F107-59B6-4365-82B7-FEB66A2E9029}">
      <dsp:nvSpPr>
        <dsp:cNvPr id="0" name=""/>
        <dsp:cNvSpPr/>
      </dsp:nvSpPr>
      <dsp:spPr>
        <a:xfrm>
          <a:off x="5956691" y="64291"/>
          <a:ext cx="621623" cy="189595"/>
        </a:xfrm>
        <a:prstGeom prst="rect">
          <a:avLst/>
        </a:prstGeom>
        <a:solidFill>
          <a:srgbClr val="7030A0"/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noProof="1" smtClean="0"/>
            <a:t>OBJETIVOS DE APRENDIZAJE</a:t>
          </a:r>
          <a:endParaRPr lang="es-ES" sz="700" kern="1200" noProof="1"/>
        </a:p>
      </dsp:txBody>
      <dsp:txXfrm>
        <a:off x="5956691" y="64291"/>
        <a:ext cx="621623" cy="189595"/>
      </dsp:txXfrm>
    </dsp:sp>
    <dsp:sp modelId="{027B8155-A0F9-47F3-A02B-A1A9FC7A96F7}">
      <dsp:nvSpPr>
        <dsp:cNvPr id="0" name=""/>
        <dsp:cNvSpPr/>
      </dsp:nvSpPr>
      <dsp:spPr>
        <a:xfrm>
          <a:off x="5956691" y="331589"/>
          <a:ext cx="621623" cy="189595"/>
        </a:xfrm>
        <a:prstGeom prst="rect">
          <a:avLst/>
        </a:prstGeom>
        <a:solidFill>
          <a:srgbClr val="7030A0"/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noProof="1" smtClean="0"/>
            <a:t>INTRODUCCION</a:t>
          </a:r>
          <a:endParaRPr lang="es-ES" sz="700" kern="1200" noProof="1"/>
        </a:p>
      </dsp:txBody>
      <dsp:txXfrm>
        <a:off x="5956691" y="331589"/>
        <a:ext cx="621623" cy="189595"/>
      </dsp:txXfrm>
    </dsp:sp>
    <dsp:sp modelId="{0EF6CE6F-86AF-4729-AA6B-341E83E46371}">
      <dsp:nvSpPr>
        <dsp:cNvPr id="0" name=""/>
        <dsp:cNvSpPr/>
      </dsp:nvSpPr>
      <dsp:spPr>
        <a:xfrm>
          <a:off x="6702640" y="1998"/>
          <a:ext cx="621623" cy="189595"/>
        </a:xfrm>
        <a:prstGeom prst="rect">
          <a:avLst/>
        </a:prstGeom>
        <a:solidFill>
          <a:srgbClr val="7030A0"/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700" kern="1200" dirty="0" smtClean="0"/>
            <a:t>VENTAJAS</a:t>
          </a:r>
          <a:endParaRPr lang="es-CO" sz="700" kern="1200" dirty="0"/>
        </a:p>
      </dsp:txBody>
      <dsp:txXfrm>
        <a:off x="6702640" y="1998"/>
        <a:ext cx="621623" cy="189595"/>
      </dsp:txXfrm>
    </dsp:sp>
    <dsp:sp modelId="{716290B5-200F-440B-9877-EDE92A938248}">
      <dsp:nvSpPr>
        <dsp:cNvPr id="0" name=""/>
        <dsp:cNvSpPr/>
      </dsp:nvSpPr>
      <dsp:spPr>
        <a:xfrm>
          <a:off x="6702640" y="269296"/>
          <a:ext cx="621623" cy="189595"/>
        </a:xfrm>
        <a:prstGeom prst="rect">
          <a:avLst/>
        </a:prstGeom>
        <a:solidFill>
          <a:srgbClr val="7030A0"/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700" kern="1200" dirty="0" smtClean="0"/>
            <a:t>DESVENTAJAS</a:t>
          </a:r>
          <a:endParaRPr lang="es-CO" sz="700" kern="1200" dirty="0"/>
        </a:p>
      </dsp:txBody>
      <dsp:txXfrm>
        <a:off x="6702640" y="269296"/>
        <a:ext cx="621623" cy="189595"/>
      </dsp:txXfrm>
    </dsp:sp>
    <dsp:sp modelId="{6C5B84A7-D49B-445E-8533-ACB45F5314AB}">
      <dsp:nvSpPr>
        <dsp:cNvPr id="0" name=""/>
        <dsp:cNvSpPr/>
      </dsp:nvSpPr>
      <dsp:spPr>
        <a:xfrm>
          <a:off x="6702640" y="536595"/>
          <a:ext cx="682051" cy="314180"/>
        </a:xfrm>
        <a:prstGeom prst="rect">
          <a:avLst/>
        </a:prstGeom>
        <a:solidFill>
          <a:srgbClr val="7030A0"/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700" kern="1200" dirty="0" smtClean="0"/>
            <a:t>ACTUALIDAD DE LA PRODUCCION</a:t>
          </a:r>
          <a:endParaRPr lang="es-CO" sz="700" kern="1200" dirty="0"/>
        </a:p>
      </dsp:txBody>
      <dsp:txXfrm>
        <a:off x="6702640" y="536595"/>
        <a:ext cx="682051" cy="314180"/>
      </dsp:txXfrm>
    </dsp:sp>
    <dsp:sp modelId="{E7029E5B-1A6F-4FBF-9D55-BFF2A30F8916}">
      <dsp:nvSpPr>
        <dsp:cNvPr id="0" name=""/>
        <dsp:cNvSpPr/>
      </dsp:nvSpPr>
      <dsp:spPr>
        <a:xfrm>
          <a:off x="5956691" y="598887"/>
          <a:ext cx="621623" cy="189595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700" kern="1200" dirty="0" smtClean="0"/>
            <a:t>IMPORTANCIA</a:t>
          </a:r>
          <a:endParaRPr lang="es-CO" sz="700" kern="1200" dirty="0"/>
        </a:p>
      </dsp:txBody>
      <dsp:txXfrm>
        <a:off x="5956691" y="598887"/>
        <a:ext cx="621623" cy="189595"/>
      </dsp:txXfrm>
    </dsp:sp>
    <dsp:sp modelId="{2C5D87D7-A4EE-4871-8238-B49CF55EF746}">
      <dsp:nvSpPr>
        <dsp:cNvPr id="0" name=""/>
        <dsp:cNvSpPr/>
      </dsp:nvSpPr>
      <dsp:spPr>
        <a:xfrm>
          <a:off x="5956691" y="866185"/>
          <a:ext cx="621623" cy="1895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700" kern="1200" dirty="0" smtClean="0"/>
            <a:t>RESUMEN</a:t>
          </a:r>
          <a:endParaRPr lang="es-CO" sz="700" kern="1200" dirty="0"/>
        </a:p>
      </dsp:txBody>
      <dsp:txXfrm>
        <a:off x="5956691" y="866185"/>
        <a:ext cx="621623" cy="189595"/>
      </dsp:txXfrm>
    </dsp:sp>
    <dsp:sp modelId="{66EBDD80-2A24-4A10-A953-29CA4E3931B5}">
      <dsp:nvSpPr>
        <dsp:cNvPr id="0" name=""/>
        <dsp:cNvSpPr/>
      </dsp:nvSpPr>
      <dsp:spPr>
        <a:xfrm>
          <a:off x="5956691" y="1133484"/>
          <a:ext cx="686446" cy="2232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700" kern="1200" dirty="0" smtClean="0"/>
            <a:t>EVALUCACION</a:t>
          </a:r>
          <a:endParaRPr lang="es-CO" sz="700" kern="1200" dirty="0"/>
        </a:p>
      </dsp:txBody>
      <dsp:txXfrm>
        <a:off x="5956691" y="1133484"/>
        <a:ext cx="686446" cy="223219"/>
      </dsp:txXfrm>
    </dsp:sp>
    <dsp:sp modelId="{EE617F02-D39E-44B2-988A-B3BE3A54A41A}">
      <dsp:nvSpPr>
        <dsp:cNvPr id="0" name=""/>
        <dsp:cNvSpPr/>
      </dsp:nvSpPr>
      <dsp:spPr>
        <a:xfrm>
          <a:off x="6767463" y="970535"/>
          <a:ext cx="621623" cy="1895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700" kern="1200" dirty="0" smtClean="0"/>
            <a:t>EVALUACION TEORICA</a:t>
          </a:r>
          <a:endParaRPr lang="es-CO" sz="700" kern="1200" dirty="0"/>
        </a:p>
      </dsp:txBody>
      <dsp:txXfrm>
        <a:off x="6767463" y="970535"/>
        <a:ext cx="621623" cy="189595"/>
      </dsp:txXfrm>
    </dsp:sp>
    <dsp:sp modelId="{7C2C3F87-A7CC-47DE-BB8F-A4205A83C762}">
      <dsp:nvSpPr>
        <dsp:cNvPr id="0" name=""/>
        <dsp:cNvSpPr/>
      </dsp:nvSpPr>
      <dsp:spPr>
        <a:xfrm>
          <a:off x="6767463" y="1237834"/>
          <a:ext cx="697095" cy="2818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700" kern="1200" dirty="0" smtClean="0"/>
            <a:t>EVALUCACION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700" kern="1200" dirty="0" smtClean="0"/>
            <a:t>EJERCICIOS</a:t>
          </a:r>
          <a:endParaRPr lang="es-CO" sz="700" kern="1200" dirty="0"/>
        </a:p>
      </dsp:txBody>
      <dsp:txXfrm>
        <a:off x="6767463" y="1237834"/>
        <a:ext cx="697095" cy="281818"/>
      </dsp:txXfrm>
    </dsp:sp>
    <dsp:sp modelId="{C7E82005-016F-4AC6-A170-1DB7E2F926CB}">
      <dsp:nvSpPr>
        <dsp:cNvPr id="0" name=""/>
        <dsp:cNvSpPr/>
      </dsp:nvSpPr>
      <dsp:spPr>
        <a:xfrm>
          <a:off x="5956691" y="1434407"/>
          <a:ext cx="621623" cy="1895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700" kern="1200" dirty="0" smtClean="0"/>
            <a:t>GLOSARIO</a:t>
          </a:r>
          <a:endParaRPr lang="es-CO" sz="700" kern="1200" dirty="0"/>
        </a:p>
      </dsp:txBody>
      <dsp:txXfrm>
        <a:off x="5956691" y="1434407"/>
        <a:ext cx="621623" cy="189595"/>
      </dsp:txXfrm>
    </dsp:sp>
    <dsp:sp modelId="{00CFBBBF-690B-4861-8F2C-C2B045655E66}">
      <dsp:nvSpPr>
        <dsp:cNvPr id="0" name=""/>
        <dsp:cNvSpPr/>
      </dsp:nvSpPr>
      <dsp:spPr>
        <a:xfrm>
          <a:off x="5956691" y="1701705"/>
          <a:ext cx="621623" cy="1895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700" kern="1200" dirty="0" smtClean="0"/>
            <a:t>REFERENCIAS</a:t>
          </a:r>
          <a:endParaRPr lang="es-CO" sz="700" kern="1200" dirty="0"/>
        </a:p>
      </dsp:txBody>
      <dsp:txXfrm>
        <a:off x="5956691" y="1701705"/>
        <a:ext cx="621623" cy="189595"/>
      </dsp:txXfrm>
    </dsp:sp>
    <dsp:sp modelId="{91E63164-75B0-431C-A8E3-EA5B81D3391A}">
      <dsp:nvSpPr>
        <dsp:cNvPr id="0" name=""/>
        <dsp:cNvSpPr/>
      </dsp:nvSpPr>
      <dsp:spPr>
        <a:xfrm>
          <a:off x="5210743" y="2236301"/>
          <a:ext cx="621623" cy="189595"/>
        </a:xfrm>
        <a:prstGeom prst="rect">
          <a:avLst/>
        </a:prstGeom>
        <a:solidFill>
          <a:srgbClr val="FFC000"/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700" kern="1200" dirty="0" smtClean="0"/>
            <a:t>MODULO II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700" kern="1200" dirty="0" smtClean="0"/>
            <a:t>ORIGEN Y EVOLUCION </a:t>
          </a:r>
          <a:endParaRPr lang="es-CO" sz="700" kern="1200" dirty="0"/>
        </a:p>
      </dsp:txBody>
      <dsp:txXfrm>
        <a:off x="5210743" y="2236301"/>
        <a:ext cx="621623" cy="189595"/>
      </dsp:txXfrm>
    </dsp:sp>
    <dsp:sp modelId="{BFD597E5-F6D2-40DE-B4E2-4D3F355FC9E9}">
      <dsp:nvSpPr>
        <dsp:cNvPr id="0" name=""/>
        <dsp:cNvSpPr/>
      </dsp:nvSpPr>
      <dsp:spPr>
        <a:xfrm>
          <a:off x="5956691" y="1969003"/>
          <a:ext cx="621623" cy="189595"/>
        </a:xfrm>
        <a:prstGeom prst="rect">
          <a:avLst/>
        </a:prstGeom>
        <a:solidFill>
          <a:srgbClr val="FFC000"/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700" kern="1200" dirty="0" smtClean="0"/>
            <a:t>OBJETIVOS</a:t>
          </a:r>
          <a:endParaRPr lang="es-CO" sz="700" kern="1200" dirty="0"/>
        </a:p>
      </dsp:txBody>
      <dsp:txXfrm>
        <a:off x="5956691" y="1969003"/>
        <a:ext cx="621623" cy="189595"/>
      </dsp:txXfrm>
    </dsp:sp>
    <dsp:sp modelId="{E8356F52-40C1-4046-9B2A-9C6EB6D90F02}">
      <dsp:nvSpPr>
        <dsp:cNvPr id="0" name=""/>
        <dsp:cNvSpPr/>
      </dsp:nvSpPr>
      <dsp:spPr>
        <a:xfrm>
          <a:off x="5956691" y="2236301"/>
          <a:ext cx="621623" cy="189595"/>
        </a:xfrm>
        <a:prstGeom prst="rect">
          <a:avLst/>
        </a:prstGeom>
        <a:solidFill>
          <a:srgbClr val="FFC000"/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700" kern="1200" dirty="0" smtClean="0"/>
            <a:t>LLEGADA DEL CABALLO AMERICA</a:t>
          </a:r>
          <a:endParaRPr lang="es-CO" sz="700" kern="1200" dirty="0"/>
        </a:p>
      </dsp:txBody>
      <dsp:txXfrm>
        <a:off x="5956691" y="2236301"/>
        <a:ext cx="621623" cy="189595"/>
      </dsp:txXfrm>
    </dsp:sp>
    <dsp:sp modelId="{7C98BBB1-9613-4F97-A3A7-32C7476D5597}">
      <dsp:nvSpPr>
        <dsp:cNvPr id="0" name=""/>
        <dsp:cNvSpPr/>
      </dsp:nvSpPr>
      <dsp:spPr>
        <a:xfrm>
          <a:off x="5956691" y="2503600"/>
          <a:ext cx="621623" cy="189595"/>
        </a:xfrm>
        <a:prstGeom prst="rect">
          <a:avLst/>
        </a:prstGeom>
        <a:solidFill>
          <a:srgbClr val="FFC000"/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700" kern="1200" dirty="0" smtClean="0"/>
            <a:t>ORIGEN DEL CABALLO CRIOLLO COLOMBIANO</a:t>
          </a:r>
          <a:endParaRPr lang="es-CO" sz="700" kern="1200" dirty="0"/>
        </a:p>
      </dsp:txBody>
      <dsp:txXfrm>
        <a:off x="5956691" y="2503600"/>
        <a:ext cx="621623" cy="189595"/>
      </dsp:txXfrm>
    </dsp:sp>
    <dsp:sp modelId="{ED276CDB-2F2C-48BA-A61E-456F546FA23A}">
      <dsp:nvSpPr>
        <dsp:cNvPr id="0" name=""/>
        <dsp:cNvSpPr/>
      </dsp:nvSpPr>
      <dsp:spPr>
        <a:xfrm>
          <a:off x="5210743" y="3305494"/>
          <a:ext cx="621623" cy="189595"/>
        </a:xfrm>
        <a:prstGeom prst="rect">
          <a:avLst/>
        </a:prstGeom>
        <a:solidFill>
          <a:srgbClr val="0070C0"/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700" kern="1200" dirty="0" smtClean="0"/>
            <a:t>CAPITULLO III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700" kern="1200" dirty="0" smtClean="0"/>
            <a:t>EXTERIOR DEL CABALLO</a:t>
          </a:r>
          <a:endParaRPr lang="es-CO" sz="700" kern="1200" dirty="0"/>
        </a:p>
      </dsp:txBody>
      <dsp:txXfrm>
        <a:off x="5210743" y="3305494"/>
        <a:ext cx="621623" cy="189595"/>
      </dsp:txXfrm>
    </dsp:sp>
    <dsp:sp modelId="{4771A469-91EB-4BC7-8787-0D3A6CBFE2F6}">
      <dsp:nvSpPr>
        <dsp:cNvPr id="0" name=""/>
        <dsp:cNvSpPr/>
      </dsp:nvSpPr>
      <dsp:spPr>
        <a:xfrm>
          <a:off x="5956691" y="2770898"/>
          <a:ext cx="621623" cy="189595"/>
        </a:xfrm>
        <a:prstGeom prst="rect">
          <a:avLst/>
        </a:prstGeom>
        <a:solidFill>
          <a:srgbClr val="0070C0"/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700" kern="1200" dirty="0" smtClean="0"/>
            <a:t>MORFOLOGIA</a:t>
          </a:r>
          <a:endParaRPr lang="es-CO" sz="700" kern="1200" dirty="0"/>
        </a:p>
      </dsp:txBody>
      <dsp:txXfrm>
        <a:off x="5956691" y="2770898"/>
        <a:ext cx="621623" cy="189595"/>
      </dsp:txXfrm>
    </dsp:sp>
    <dsp:sp modelId="{E9DB508E-F264-4F6A-B8A0-696C6F4751E5}">
      <dsp:nvSpPr>
        <dsp:cNvPr id="0" name=""/>
        <dsp:cNvSpPr/>
      </dsp:nvSpPr>
      <dsp:spPr>
        <a:xfrm>
          <a:off x="5956691" y="3038196"/>
          <a:ext cx="621623" cy="189595"/>
        </a:xfrm>
        <a:prstGeom prst="rect">
          <a:avLst/>
        </a:prstGeom>
        <a:solidFill>
          <a:srgbClr val="0070C0"/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700" kern="1200" dirty="0" smtClean="0"/>
            <a:t>ZOOMETRIA</a:t>
          </a:r>
          <a:endParaRPr lang="es-CO" sz="700" kern="1200" dirty="0"/>
        </a:p>
      </dsp:txBody>
      <dsp:txXfrm>
        <a:off x="5956691" y="3038196"/>
        <a:ext cx="621623" cy="189595"/>
      </dsp:txXfrm>
    </dsp:sp>
    <dsp:sp modelId="{7F6CF863-2FF5-432D-8F26-517211923D14}">
      <dsp:nvSpPr>
        <dsp:cNvPr id="0" name=""/>
        <dsp:cNvSpPr/>
      </dsp:nvSpPr>
      <dsp:spPr>
        <a:xfrm>
          <a:off x="5956691" y="3305494"/>
          <a:ext cx="621623" cy="189595"/>
        </a:xfrm>
        <a:prstGeom prst="rect">
          <a:avLst/>
        </a:prstGeom>
        <a:solidFill>
          <a:srgbClr val="0070C0"/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700" kern="1200" dirty="0" smtClean="0"/>
            <a:t>CRONOMETRIA</a:t>
          </a:r>
          <a:endParaRPr lang="es-CO" sz="700" kern="1200" dirty="0"/>
        </a:p>
      </dsp:txBody>
      <dsp:txXfrm>
        <a:off x="5956691" y="3305494"/>
        <a:ext cx="621623" cy="189595"/>
      </dsp:txXfrm>
    </dsp:sp>
    <dsp:sp modelId="{E356D84C-A650-4B23-B520-27182642989E}">
      <dsp:nvSpPr>
        <dsp:cNvPr id="0" name=""/>
        <dsp:cNvSpPr/>
      </dsp:nvSpPr>
      <dsp:spPr>
        <a:xfrm>
          <a:off x="5956691" y="3572793"/>
          <a:ext cx="621623" cy="189595"/>
        </a:xfrm>
        <a:prstGeom prst="rect">
          <a:avLst/>
        </a:prstGeom>
        <a:solidFill>
          <a:srgbClr val="0070C0"/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700" kern="1200" dirty="0" smtClean="0"/>
            <a:t>RESEÑAMIENTO</a:t>
          </a:r>
          <a:endParaRPr lang="es-CO" sz="700" kern="1200" dirty="0"/>
        </a:p>
      </dsp:txBody>
      <dsp:txXfrm>
        <a:off x="5956691" y="3572793"/>
        <a:ext cx="621623" cy="189595"/>
      </dsp:txXfrm>
    </dsp:sp>
    <dsp:sp modelId="{79C4F98F-B889-4782-B0D4-F64F94C7CB0F}">
      <dsp:nvSpPr>
        <dsp:cNvPr id="0" name=""/>
        <dsp:cNvSpPr/>
      </dsp:nvSpPr>
      <dsp:spPr>
        <a:xfrm>
          <a:off x="5956691" y="3840091"/>
          <a:ext cx="621623" cy="189595"/>
        </a:xfrm>
        <a:prstGeom prst="rect">
          <a:avLst/>
        </a:prstGeom>
        <a:solidFill>
          <a:srgbClr val="0070C0"/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700" kern="1200" dirty="0" smtClean="0"/>
            <a:t>PARTICULARIDADES DE LAS FORMAS</a:t>
          </a:r>
          <a:endParaRPr lang="es-CO" sz="700" kern="1200" dirty="0"/>
        </a:p>
      </dsp:txBody>
      <dsp:txXfrm>
        <a:off x="5956691" y="3840091"/>
        <a:ext cx="621623" cy="189595"/>
      </dsp:txXfrm>
    </dsp:sp>
    <dsp:sp modelId="{C1C5129F-2A0A-4077-ACA4-D1AF32341265}">
      <dsp:nvSpPr>
        <dsp:cNvPr id="0" name=""/>
        <dsp:cNvSpPr/>
      </dsp:nvSpPr>
      <dsp:spPr>
        <a:xfrm>
          <a:off x="5210743" y="4241038"/>
          <a:ext cx="621623" cy="189595"/>
        </a:xfrm>
        <a:prstGeom prst="rect">
          <a:avLst/>
        </a:prstGeom>
        <a:solidFill>
          <a:srgbClr val="92D050"/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700" kern="1200" dirty="0" smtClean="0"/>
            <a:t>CAPITULO IV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700" kern="1200" dirty="0" smtClean="0"/>
            <a:t>MANEJO TECNICO RACIONAL</a:t>
          </a:r>
          <a:endParaRPr lang="es-CO" sz="700" kern="1200" dirty="0"/>
        </a:p>
      </dsp:txBody>
      <dsp:txXfrm>
        <a:off x="5210743" y="4241038"/>
        <a:ext cx="621623" cy="189595"/>
      </dsp:txXfrm>
    </dsp:sp>
    <dsp:sp modelId="{4AA24133-0D8B-472D-8878-CD18B3290168}">
      <dsp:nvSpPr>
        <dsp:cNvPr id="0" name=""/>
        <dsp:cNvSpPr/>
      </dsp:nvSpPr>
      <dsp:spPr>
        <a:xfrm>
          <a:off x="5956691" y="4107389"/>
          <a:ext cx="621623" cy="189595"/>
        </a:xfrm>
        <a:prstGeom prst="rect">
          <a:avLst/>
        </a:prstGeom>
        <a:solidFill>
          <a:srgbClr val="92D050"/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700" kern="1200" dirty="0" smtClean="0"/>
            <a:t>SUJECION Y DOMINIO DEL CABALLO EN PIE</a:t>
          </a:r>
          <a:endParaRPr lang="es-CO" sz="700" kern="1200" dirty="0"/>
        </a:p>
      </dsp:txBody>
      <dsp:txXfrm>
        <a:off x="5956691" y="4107389"/>
        <a:ext cx="621623" cy="189595"/>
      </dsp:txXfrm>
    </dsp:sp>
    <dsp:sp modelId="{26CBE4CA-70A9-48B5-87B1-895F07D049D7}">
      <dsp:nvSpPr>
        <dsp:cNvPr id="0" name=""/>
        <dsp:cNvSpPr/>
      </dsp:nvSpPr>
      <dsp:spPr>
        <a:xfrm>
          <a:off x="5956691" y="4374687"/>
          <a:ext cx="621623" cy="189595"/>
        </a:xfrm>
        <a:prstGeom prst="rect">
          <a:avLst/>
        </a:prstGeom>
        <a:solidFill>
          <a:srgbClr val="92D050"/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700" kern="1200" dirty="0" smtClean="0"/>
            <a:t>DERRIBO</a:t>
          </a:r>
          <a:endParaRPr lang="es-CO" sz="700" kern="1200" dirty="0"/>
        </a:p>
      </dsp:txBody>
      <dsp:txXfrm>
        <a:off x="5956691" y="4374687"/>
        <a:ext cx="621623" cy="189595"/>
      </dsp:txXfrm>
    </dsp:sp>
    <dsp:sp modelId="{CDC12E0B-84B1-486E-A69A-E1B4ACC5F5F2}">
      <dsp:nvSpPr>
        <dsp:cNvPr id="0" name=""/>
        <dsp:cNvSpPr/>
      </dsp:nvSpPr>
      <dsp:spPr>
        <a:xfrm>
          <a:off x="6702640" y="4241038"/>
          <a:ext cx="621623" cy="189595"/>
        </a:xfrm>
        <a:prstGeom prst="rect">
          <a:avLst/>
        </a:prstGeom>
        <a:solidFill>
          <a:srgbClr val="92D050"/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700" kern="1200" dirty="0" smtClean="0"/>
            <a:t>CUIDADO AL DERRIBAR</a:t>
          </a:r>
          <a:endParaRPr lang="es-CO" sz="700" kern="1200" dirty="0"/>
        </a:p>
      </dsp:txBody>
      <dsp:txXfrm>
        <a:off x="6702640" y="4241038"/>
        <a:ext cx="621623" cy="189595"/>
      </dsp:txXfrm>
    </dsp:sp>
    <dsp:sp modelId="{3E0B1A07-F192-4E27-9F65-BEFB85156D64}">
      <dsp:nvSpPr>
        <dsp:cNvPr id="0" name=""/>
        <dsp:cNvSpPr/>
      </dsp:nvSpPr>
      <dsp:spPr>
        <a:xfrm>
          <a:off x="6702640" y="4508337"/>
          <a:ext cx="621623" cy="189595"/>
        </a:xfrm>
        <a:prstGeom prst="rect">
          <a:avLst/>
        </a:prstGeom>
        <a:solidFill>
          <a:srgbClr val="92D050"/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700" kern="1200" dirty="0" smtClean="0"/>
            <a:t>DERRIBO CON TABRONES</a:t>
          </a:r>
          <a:endParaRPr lang="es-CO" sz="700" kern="1200" dirty="0"/>
        </a:p>
      </dsp:txBody>
      <dsp:txXfrm>
        <a:off x="6702640" y="4508337"/>
        <a:ext cx="621623" cy="189595"/>
      </dsp:txXfrm>
    </dsp:sp>
    <dsp:sp modelId="{BBF586B1-51A9-47D0-A5C8-88ED69F76A33}">
      <dsp:nvSpPr>
        <dsp:cNvPr id="0" name=""/>
        <dsp:cNvSpPr/>
      </dsp:nvSpPr>
      <dsp:spPr>
        <a:xfrm>
          <a:off x="5210743" y="5042933"/>
          <a:ext cx="621623" cy="189595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700" kern="1200" dirty="0" smtClean="0"/>
            <a:t>CAPITULO V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700" kern="1200" dirty="0" smtClean="0"/>
            <a:t>COLORIMETRIA</a:t>
          </a:r>
          <a:endParaRPr lang="es-CO" sz="700" kern="1200" dirty="0"/>
        </a:p>
      </dsp:txBody>
      <dsp:txXfrm>
        <a:off x="5210743" y="5042933"/>
        <a:ext cx="621623" cy="189595"/>
      </dsp:txXfrm>
    </dsp:sp>
    <dsp:sp modelId="{4803FD0F-3321-4DBC-A21E-32A212171AD0}">
      <dsp:nvSpPr>
        <dsp:cNvPr id="0" name=""/>
        <dsp:cNvSpPr/>
      </dsp:nvSpPr>
      <dsp:spPr>
        <a:xfrm>
          <a:off x="5956691" y="4641986"/>
          <a:ext cx="621623" cy="189595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700" kern="1200" dirty="0" smtClean="0"/>
            <a:t>DEFINICION</a:t>
          </a:r>
          <a:endParaRPr lang="es-CO" sz="700" kern="1200" dirty="0"/>
        </a:p>
      </dsp:txBody>
      <dsp:txXfrm>
        <a:off x="5956691" y="4641986"/>
        <a:ext cx="621623" cy="189595"/>
      </dsp:txXfrm>
    </dsp:sp>
    <dsp:sp modelId="{3CA67FEF-C043-4646-BDB5-35E7D9810DFD}">
      <dsp:nvSpPr>
        <dsp:cNvPr id="0" name=""/>
        <dsp:cNvSpPr/>
      </dsp:nvSpPr>
      <dsp:spPr>
        <a:xfrm>
          <a:off x="5956691" y="4909284"/>
          <a:ext cx="621623" cy="189595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700" kern="1200" dirty="0" smtClean="0"/>
            <a:t>CLASIFICACION</a:t>
          </a:r>
          <a:endParaRPr lang="es-CO" sz="700" kern="1200" dirty="0"/>
        </a:p>
      </dsp:txBody>
      <dsp:txXfrm>
        <a:off x="5956691" y="4909284"/>
        <a:ext cx="621623" cy="189595"/>
      </dsp:txXfrm>
    </dsp:sp>
    <dsp:sp modelId="{E5477141-3BD2-45C8-A7A0-90FCFCF59F8F}">
      <dsp:nvSpPr>
        <dsp:cNvPr id="0" name=""/>
        <dsp:cNvSpPr/>
      </dsp:nvSpPr>
      <dsp:spPr>
        <a:xfrm>
          <a:off x="5956691" y="5176582"/>
          <a:ext cx="621623" cy="189595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700" kern="1200" dirty="0" smtClean="0"/>
            <a:t>DEFICION DE CADA CAPA</a:t>
          </a:r>
          <a:endParaRPr lang="es-CO" sz="700" kern="1200" dirty="0"/>
        </a:p>
      </dsp:txBody>
      <dsp:txXfrm>
        <a:off x="5956691" y="5176582"/>
        <a:ext cx="621623" cy="189595"/>
      </dsp:txXfrm>
    </dsp:sp>
    <dsp:sp modelId="{F477F403-27E4-4C62-A983-4674C8A525EC}">
      <dsp:nvSpPr>
        <dsp:cNvPr id="0" name=""/>
        <dsp:cNvSpPr/>
      </dsp:nvSpPr>
      <dsp:spPr>
        <a:xfrm>
          <a:off x="5956691" y="5443881"/>
          <a:ext cx="621623" cy="189595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700" kern="1200" dirty="0" smtClean="0"/>
            <a:t>PARTICULARIDADES</a:t>
          </a:r>
          <a:endParaRPr lang="es-CO" sz="700" kern="1200" dirty="0"/>
        </a:p>
      </dsp:txBody>
      <dsp:txXfrm>
        <a:off x="5956691" y="5443881"/>
        <a:ext cx="621623" cy="189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65D6A-6EEF-4082-A671-F65E8E4EC726}" type="datetimeFigureOut">
              <a:rPr lang="es-CO" smtClean="0"/>
              <a:t>06/08/2014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2F513-420D-4CA8-8D91-BECD710CC0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1451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2F513-420D-4CA8-8D91-BECD710CC01A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463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0E9ABD0-655E-4203-B2D8-6AEABBAE04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14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0E9ABD0-655E-4203-B2D8-6AEABBAE04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9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0E9ABD0-655E-4203-B2D8-6AEABBAE044C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l" defTabSz="914400">
              <a:buNone/>
            </a:pPr>
            <a:r>
              <a:rPr lang="en-US" sz="8000" b="0" i="0" baseline="0">
                <a:solidFill>
                  <a:srgbClr val="A53010"/>
                </a:solidFill>
                <a:effectLst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l" defTabSz="914400">
              <a:buNone/>
            </a:pPr>
            <a:r>
              <a:rPr lang="en-US" sz="8000" b="0" i="0" baseline="0">
                <a:solidFill>
                  <a:srgbClr val="A53010"/>
                </a:solidFill>
                <a:effectLst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9458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E9ABD0-655E-4203-B2D8-6AEABBAE04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9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 de la 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E9ABD0-655E-4203-B2D8-6AEABBAE044C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l" defTabSz="914400">
              <a:buNone/>
            </a:pPr>
            <a:r>
              <a:rPr lang="en-US" sz="8000" b="0" i="0" baseline="0">
                <a:solidFill>
                  <a:srgbClr val="A53010"/>
                </a:solidFill>
                <a:effectLst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l" defTabSz="914400">
              <a:buNone/>
            </a:pPr>
            <a:r>
              <a:rPr lang="en-US" sz="8000" b="0" i="0" baseline="0">
                <a:solidFill>
                  <a:srgbClr val="A53010"/>
                </a:solidFill>
                <a:effectLst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8712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a o Fal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E9ABD0-655E-4203-B2D8-6AEABBAE04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26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ABD0-655E-4203-B2D8-6AEABBAE04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15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ABD0-655E-4203-B2D8-6AEABBAE04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0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ABD0-655E-4203-B2D8-6AEABBAE04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8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0E9ABD0-655E-4203-B2D8-6AEABBAE04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2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0E9ABD0-655E-4203-B2D8-6AEABBAE04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6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0E9ABD0-655E-4203-B2D8-6AEABBAE04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6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ABD0-655E-4203-B2D8-6AEABBAE04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5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ABD0-655E-4203-B2D8-6AEABBAE04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8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ABD0-655E-4203-B2D8-6AEABBAE04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9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E9ABD0-655E-4203-B2D8-6AEABBAE04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2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2AB48-6B81-443C-84F0-8098475CA912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0E9ABD0-655E-4203-B2D8-6AEABBAE04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5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  <p:sldLayoutId id="2147483981" r:id="rId13"/>
    <p:sldLayoutId id="2147483982" r:id="rId14"/>
    <p:sldLayoutId id="2147483983" r:id="rId15"/>
    <p:sldLayoutId id="21474839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018992" y="176638"/>
            <a:ext cx="8911687" cy="1280890"/>
          </a:xfrm>
        </p:spPr>
        <p:txBody>
          <a:bodyPr/>
          <a:lstStyle/>
          <a:p>
            <a:pPr algn="ctr" defTabSz="457200">
              <a:spcBef>
                <a:spcPts val="0"/>
              </a:spcBef>
              <a:buNone/>
            </a:pPr>
            <a:r>
              <a:rPr lang="es-ES" sz="3600" b="0" i="0" noProof="1" smtClean="0">
                <a:solidFill>
                  <a:schemeClr val="tx1">
                    <a:lumMod val="85000"/>
                  </a:schemeClr>
                </a:solidFill>
                <a:latin typeface="Century Gothic"/>
                <a:ea typeface="+mj-ea"/>
                <a:cs typeface="+mj-cs"/>
              </a:rPr>
              <a:t>MAPA DEL SITIO</a:t>
            </a:r>
            <a:endParaRPr lang="es-ES" sz="3600" b="0" i="0" noProof="1">
              <a:solidFill>
                <a:schemeClr val="tx1">
                  <a:lumMod val="85000"/>
                </a:schemeClr>
              </a:solidFill>
              <a:latin typeface="Century Gothic"/>
              <a:ea typeface="+mj-ea"/>
              <a:cs typeface="+mj-cs"/>
            </a:endParaRPr>
          </a:p>
        </p:txBody>
      </p:sp>
      <p:graphicFrame>
        <p:nvGraphicFramePr>
          <p:cNvPr id="6" name="Marcador de posición de contenido 5" descr="Organigrama" title="SmartArt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72822519"/>
              </p:ext>
            </p:extLst>
          </p:nvPr>
        </p:nvGraphicFramePr>
        <p:xfrm>
          <a:off x="262647" y="817083"/>
          <a:ext cx="11929353" cy="5635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7573723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milyTree04_16x9_TP104001052" id="{C63CB8B8-A93D-4FBA-BAF1-AE175DB8C42B}" vid="{A396F151-02DF-428C-9F94-51771AEB6D6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0A562F9-1426-469A-842D-A8882B635E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Gráfico de árbol genealógico (vertical, verde, rojo, panorámico)</Template>
  <TotalTime>0</TotalTime>
  <Words>86</Words>
  <Application>Microsoft Office PowerPoint</Application>
  <PresentationFormat>Panorámica</PresentationFormat>
  <Paragraphs>42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Espiral</vt:lpstr>
      <vt:lpstr>MAPA DEL SITIO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2014-08-06T16:24:44Z</dcterms:created>
  <dcterms:modified xsi:type="dcterms:W3CDTF">2014-08-06T17:38:52Z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TC040010539991</vt:lpwstr>
  </property>
</Properties>
</file>