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D6A-43FE-2921-8494-DD117ABD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0F8AA-8A10-7ECF-C4E3-952CA3C0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E476-11F6-7491-6C57-3F36CA2E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342F-D845-29F6-0966-2679AFB3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47D8-C693-FBD7-05B4-C2AF15F3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0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9F18-9EC7-C142-C486-3F7D4623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ADA01-100C-96DB-5AB8-D0C9AADC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9DD5-95EE-7661-AD18-2FB72869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63E0-570F-92DD-E2B6-5327B55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2838-F969-A7B1-E863-CC3DBA0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7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CE09-C573-1C33-CD96-3ECA269C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75B0-032A-0C8C-21C4-A966487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8892-2A6E-D169-2A20-B45F391D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FDA2-1A81-890F-92A8-2FF97C57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6D51-F08D-FE92-0E0B-3F5F963C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65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D1D6-EE00-4D49-459E-352EAE54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B9D9-265B-69B8-1262-93ED89DA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22A9-5DAB-14C7-5DEA-BAE6F40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49B4-29CA-D0D8-23D3-6AF2B6FD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62E5-E65F-F659-AB19-483757A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7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B9C7-CAD7-C9AF-159C-4C56BB9B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CEB3-8CE1-A991-6EA8-053079CB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D6BA-7174-272D-BE8E-A33757D3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F666-D351-7248-A4CD-0B29D105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2DC6-3304-C0FB-F431-C23064E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38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B9EF-8A6A-B63F-89F2-AE27BF7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F930-4BAC-4095-3484-C29DC722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978B-C3E9-E530-A1FC-53E2A60D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CABC-72D3-DD82-E7C6-E81AD34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6164-F3B6-1857-A82E-47D66C4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82DA-EA78-7CB8-684E-C6F784F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11F3-24EC-9978-642C-02B99654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C22D-E5AB-A642-6E3C-DABA948A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B7FC-2F13-3355-F8F6-DAA21ECE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7295E-E1E6-876B-DB25-50974F9F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0683-84BE-DD7C-98F4-2B4807D7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1B77-DE07-E80D-7213-DBD9ABE4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0396D-1203-E76F-EC3B-0544BDD6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D355F-C81E-5EC0-4543-53015E1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059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269-7730-B382-646A-103DD9E6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6B503-1976-E55E-DF03-B46B77EB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D20A-999A-841E-1010-3032A8B4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2A871-E3D4-6AEF-6785-D043E8FC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AE8D9-B3CA-E1C2-F7DA-96095110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65DF-619F-4CE4-E7CC-A4C75493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E5DF-672C-65BE-BC1E-3A77DA8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82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DAE-45F6-12A8-1C45-4931084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7B38-E259-09AD-A851-BFE0425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113C-CABE-A066-788D-BC354439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4FE0-579F-788E-E07F-7373932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9C5F-36EC-055D-E8FD-71A4FF1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7A58-A6B8-F424-6C1D-F7E6A655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7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1C6A-AD85-3789-ED6B-D0837757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D4AE-AB75-CC02-D98A-5A36C967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8476C-7857-D1D9-8404-9FA3911C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D7E0-0D20-35D3-4DB3-2ACDE96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189-7873-41CF-92A0-7013BC33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F12A-A30D-809E-58EC-7767BBCB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FEF72-97E2-E779-F202-1061F30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7103-62C8-0F3D-2C17-4212CC57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1D69-1289-92A7-5A8B-F259940E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69EA-D27B-4C92-8F7F-9F092FC390B5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3441-5FD3-2FC6-5300-51DFE2055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CB4B-3C8F-031A-8717-0EBF9A0D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34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3DB6CE-B855-4AD2-8FB5-3C271542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B20E43A3-035A-AB31-CC5F-500AA0D3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-24" y="-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00ABE-151D-D5F7-B0C1-9C532787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3157"/>
            <a:ext cx="4797354" cy="3103030"/>
          </a:xfrm>
        </p:spPr>
        <p:txBody>
          <a:bodyPr anchor="b">
            <a:normAutofit/>
          </a:bodyPr>
          <a:lstStyle/>
          <a:p>
            <a:pPr algn="l"/>
            <a:endParaRPr lang="en-IE" sz="4400"/>
          </a:p>
        </p:txBody>
      </p:sp>
      <p:pic>
        <p:nvPicPr>
          <p:cNvPr id="5" name="Picture 4" descr="A picture containing indoor, counter&#10;&#10;Description automatically generated">
            <a:extLst>
              <a:ext uri="{FF2B5EF4-FFF2-40B4-BE49-F238E27FC236}">
                <a16:creationId xmlns:a16="http://schemas.microsoft.com/office/drawing/2014/main" id="{10478BF0-6853-F4E9-24E9-30F191784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" r="1" b="1"/>
          <a:stretch/>
        </p:blipFill>
        <p:spPr>
          <a:xfrm>
            <a:off x="5710839" y="10"/>
            <a:ext cx="6481158" cy="4216177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</p:pic>
      <p:pic>
        <p:nvPicPr>
          <p:cNvPr id="11" name="Picture 10" descr="A picture containing striped&#10;&#10;Description automatically generated">
            <a:extLst>
              <a:ext uri="{FF2B5EF4-FFF2-40B4-BE49-F238E27FC236}">
                <a16:creationId xmlns:a16="http://schemas.microsoft.com/office/drawing/2014/main" id="{38C769B0-E1EF-A26D-4BD2-6B32861768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50"/>
          <a:stretch/>
        </p:blipFill>
        <p:spPr>
          <a:xfrm>
            <a:off x="5078138" y="4323898"/>
            <a:ext cx="4101827" cy="2534102"/>
          </a:xfrm>
          <a:custGeom>
            <a:avLst/>
            <a:gdLst/>
            <a:ahLst/>
            <a:cxnLst/>
            <a:rect l="l" t="t" r="r" b="b"/>
            <a:pathLst>
              <a:path w="4101827" h="2534102">
                <a:moveTo>
                  <a:pt x="1237396" y="0"/>
                </a:moveTo>
                <a:lnTo>
                  <a:pt x="4101827" y="0"/>
                </a:lnTo>
                <a:lnTo>
                  <a:pt x="4101827" y="2534102"/>
                </a:lnTo>
                <a:lnTo>
                  <a:pt x="0" y="2534102"/>
                </a:lnTo>
                <a:lnTo>
                  <a:pt x="21866" y="2503631"/>
                </a:lnTo>
                <a:cubicBezTo>
                  <a:pt x="198424" y="2253521"/>
                  <a:pt x="293791" y="2086461"/>
                  <a:pt x="295356" y="2078512"/>
                </a:cubicBezTo>
                <a:cubicBezTo>
                  <a:pt x="324070" y="1929470"/>
                  <a:pt x="404358" y="1848602"/>
                  <a:pt x="476494" y="1754977"/>
                </a:cubicBezTo>
                <a:cubicBezTo>
                  <a:pt x="539304" y="1672931"/>
                  <a:pt x="606320" y="1585980"/>
                  <a:pt x="629662" y="1466193"/>
                </a:cubicBezTo>
                <a:cubicBezTo>
                  <a:pt x="660486" y="1307325"/>
                  <a:pt x="563420" y="1455147"/>
                  <a:pt x="542839" y="1401940"/>
                </a:cubicBezTo>
                <a:cubicBezTo>
                  <a:pt x="578841" y="1314777"/>
                  <a:pt x="636193" y="1228627"/>
                  <a:pt x="649254" y="1136180"/>
                </a:cubicBezTo>
                <a:cubicBezTo>
                  <a:pt x="695846" y="801928"/>
                  <a:pt x="810580" y="538800"/>
                  <a:pt x="987553" y="313308"/>
                </a:cubicBezTo>
                <a:cubicBezTo>
                  <a:pt x="1038303" y="248170"/>
                  <a:pt x="1069946" y="145770"/>
                  <a:pt x="1141096" y="112922"/>
                </a:cubicBezTo>
                <a:cubicBezTo>
                  <a:pt x="1175680" y="97203"/>
                  <a:pt x="1199891" y="73126"/>
                  <a:pt x="1217455" y="43683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1D48A69-91B8-6B26-9F34-F6149EB44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385734"/>
            <a:ext cx="4797354" cy="1481799"/>
          </a:xfrm>
        </p:spPr>
        <p:txBody>
          <a:bodyPr>
            <a:normAutofit/>
          </a:bodyPr>
          <a:lstStyle/>
          <a:p>
            <a:pPr algn="l"/>
            <a:endParaRPr lang="en-IE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71CF0CC-630A-599A-16A6-083AC92DE2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2" b="-2"/>
          <a:stretch/>
        </p:blipFill>
        <p:spPr>
          <a:xfrm>
            <a:off x="9307676" y="4323902"/>
            <a:ext cx="2884327" cy="25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5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Ingelsten</dc:creator>
  <cp:lastModifiedBy>Anders Ingelsten</cp:lastModifiedBy>
  <cp:revision>1</cp:revision>
  <dcterms:created xsi:type="dcterms:W3CDTF">2023-03-10T13:53:30Z</dcterms:created>
  <dcterms:modified xsi:type="dcterms:W3CDTF">2023-03-10T14:37:47Z</dcterms:modified>
</cp:coreProperties>
</file>