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41A-936B-B1DA-111E-28A5577F9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43AD0-5C0B-4CF7-95F2-48AD34678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7100-25CA-37DF-9B92-C15B94D2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F979-1C86-5B79-F83C-99FE2923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50EE7-B98E-A8D2-9F99-2A8BC0BF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041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4B39-AA4E-B165-A6A2-CE2901DC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A07F1-E150-0A73-8218-5AF4B288E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95FF-3A3C-5CEE-F943-C5A4BC52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36EF-AE05-A58C-9F4B-A2DBEB57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A83D-7CC4-9852-BA1B-AB966A48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73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7ED43-9BAA-1620-8614-BB3B220D9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AA8A3-E903-860F-BC7E-216A6D96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827E-E1F7-7FF8-F5E2-B39CBB32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951C-C631-8848-4561-7E6AC1BF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16BB-D37D-3199-BAD6-CE9DDC9C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21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ED82-05BA-3195-286F-62DAFB40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E7C4-92CB-5D6C-4194-6CF096740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FBA6-D19D-F848-7130-1B72C31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679D-81AC-7953-371E-16DA648B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AD54-4308-C74C-C141-EEDE38A3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9EF2-DBB1-D0C0-2368-5E89A9B5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7CD35-FFF3-0203-8C1C-5A0D9CAD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0470-D04A-4156-D801-4E529F74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07E0D-6C9A-B678-B4A7-D2F9ED1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53BF-9348-00BC-234E-AF4FBDB4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113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0C36-4387-058D-D36B-D9DF501D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9202-0E4E-3DAB-8557-3BCEE5666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59E4A-8352-3A69-E4ED-A9A271AE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CB0A8-3E75-1C97-2D27-4F08AF4B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112C4-DBE5-CF2A-22AA-AAF55E0C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01E8-E0AA-AF58-DF54-3E22E766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90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51E3-AD9B-CA78-CEF5-1B5C4482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E7D7-50D9-348F-46E9-95728286B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B1512-C079-6A6D-FBCB-14619119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686EA-3F67-26BA-9C03-FD24F610D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87E1D-22ED-83CF-C84D-47C3146D5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2C40F-C137-E68B-94DE-DEB86222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35823-373F-3808-3784-019A42AC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7DE72-138E-2103-35A3-4C908A7E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324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57E9-E864-5624-D8AD-B29A651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4D6E6-D509-493C-CEE2-FEB85BD7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1BA1-F642-A15E-84EF-D06CB0DE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913A6-E152-9180-7B4C-7EC8E550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491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F7EDA-DC02-D87C-AA2C-62E01CCF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D8A8A-D8C6-5865-78C7-5B61CD08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AD037-1483-874B-00FC-29EABDC1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93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6055-6B09-5BC1-6E8F-77B61BC9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8D8C-644A-2CA6-F541-94630EDA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E8D86-3BBA-2DE8-520F-D8774C979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9231-C3AF-5541-5F7E-CBB268F2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193C1-D9BC-EEA1-4B30-9C06F86D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91CC-D29B-757F-CAE4-7F1D4BC2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419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8D7C-44D2-BB8A-B31E-E9B5ED49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9540E-A039-E6DA-FF94-E8EA408F6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ED57B-A329-4E09-B3CB-924C7C24A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FAB3-1544-D9F5-1DE9-959EEE73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51CAF-FE58-06FB-0DD9-EE58544B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36819-9479-8024-4611-22799D5F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4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8434B-FEDE-0913-B3CB-F4C94727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30480-8ABE-6034-C546-7FA96CB7B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4AD3-DB54-9461-808F-42D67EF8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F8CC-0917-475D-9BCB-3B45739FE4E3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D0CAC-4862-B9B1-1810-216A293D0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4E84-8C34-3C09-1715-FFE68B8AF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4C2E-E28E-4D42-8EA4-3E87C7C769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96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BDF2366-173A-46D2-8A8B-6459E4F7A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indoor, counter&#10;&#10;Description automatically generated">
            <a:extLst>
              <a:ext uri="{FF2B5EF4-FFF2-40B4-BE49-F238E27FC236}">
                <a16:creationId xmlns:a16="http://schemas.microsoft.com/office/drawing/2014/main" id="{2201B3FF-DC59-2A82-3469-3A70DA8FEB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9" r="-2" b="-2"/>
          <a:stretch/>
        </p:blipFill>
        <p:spPr>
          <a:xfrm>
            <a:off x="-1" y="10"/>
            <a:ext cx="6092952" cy="3428990"/>
          </a:xfrm>
          <a:prstGeom prst="rect">
            <a:avLst/>
          </a:prstGeom>
        </p:spPr>
      </p:pic>
      <p:pic>
        <p:nvPicPr>
          <p:cNvPr id="11" name="Picture 10" descr="A picture containing striped&#10;&#10;Description automatically generated">
            <a:extLst>
              <a:ext uri="{FF2B5EF4-FFF2-40B4-BE49-F238E27FC236}">
                <a16:creationId xmlns:a16="http://schemas.microsoft.com/office/drawing/2014/main" id="{BFBC94A6-B4F1-DB16-EE39-346DCF60F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6096000" y="113"/>
            <a:ext cx="6096000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79E0A61-15F0-642C-6E17-8DAE1375D4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7" b="3"/>
          <a:stretch/>
        </p:blipFill>
        <p:spPr>
          <a:xfrm>
            <a:off x="20" y="3429000"/>
            <a:ext cx="6089884" cy="342900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A2CFCFF-2F9F-B466-BD40-2D7A25D661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" r="2" b="2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10841A-6F6D-4919-A9B3-C0FF026B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12"/>
            <a:ext cx="0" cy="685800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8167E000-FC86-484E-A301-E497FCFB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2557247"/>
            <a:ext cx="339126" cy="212183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566EADA4-0817-40A9-A154-4ADF8EC5F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2447433"/>
            <a:ext cx="201857" cy="20558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2E9694C-3DB5-4AA6-930A-CC592CD7F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2447434"/>
            <a:ext cx="8933019" cy="196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828A-BD38-0B1D-E730-6701A508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2557171"/>
            <a:ext cx="7970903" cy="1071585"/>
          </a:xfrm>
        </p:spPr>
        <p:txBody>
          <a:bodyPr>
            <a:normAutofit/>
          </a:bodyPr>
          <a:lstStyle/>
          <a:p>
            <a:pPr algn="l"/>
            <a:endParaRPr lang="en-IE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437-1BD8-DC38-F359-45A03727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3635054"/>
            <a:ext cx="7970903" cy="538211"/>
          </a:xfrm>
        </p:spPr>
        <p:txBody>
          <a:bodyPr anchor="t">
            <a:normAutofit/>
          </a:bodyPr>
          <a:lstStyle/>
          <a:p>
            <a:pPr algn="l"/>
            <a:endParaRPr lang="en-IE" sz="2000">
              <a:solidFill>
                <a:srgbClr val="FEFFFF"/>
              </a:solidFill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02EB077-4CB4-40D5-ACA7-ECC36DAE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7800" y="2726367"/>
            <a:ext cx="3121152" cy="195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Ingelsten</dc:creator>
  <cp:lastModifiedBy>Anders Ingelsten</cp:lastModifiedBy>
  <cp:revision>1</cp:revision>
  <dcterms:created xsi:type="dcterms:W3CDTF">2023-03-10T14:03:53Z</dcterms:created>
  <dcterms:modified xsi:type="dcterms:W3CDTF">2023-03-10T14:37:02Z</dcterms:modified>
</cp:coreProperties>
</file>