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75" r:id="rId7"/>
    <p:sldId id="269" r:id="rId8"/>
    <p:sldId id="264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B904B-CF5B-4DF1-BCE8-6E68B8D4EA7E}" v="17" dt="2023-04-03T19:17:13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Ingelsten" userId="6732da7c-dd47-4943-b088-49440a20e9c4" providerId="ADAL" clId="{B1CB904B-CF5B-4DF1-BCE8-6E68B8D4EA7E}"/>
    <pc:docChg chg="undo custSel addSld delSld modSld">
      <pc:chgData name="Anders Ingelsten" userId="6732da7c-dd47-4943-b088-49440a20e9c4" providerId="ADAL" clId="{B1CB904B-CF5B-4DF1-BCE8-6E68B8D4EA7E}" dt="2023-04-03T19:17:13.155" v="636"/>
      <pc:docMkLst>
        <pc:docMk/>
      </pc:docMkLst>
      <pc:sldChg chg="del">
        <pc:chgData name="Anders Ingelsten" userId="6732da7c-dd47-4943-b088-49440a20e9c4" providerId="ADAL" clId="{B1CB904B-CF5B-4DF1-BCE8-6E68B8D4EA7E}" dt="2023-04-03T18:54:39.695" v="0" actId="47"/>
        <pc:sldMkLst>
          <pc:docMk/>
          <pc:sldMk cId="1713219598" sldId="257"/>
        </pc:sldMkLst>
      </pc:sldChg>
      <pc:sldChg chg="del">
        <pc:chgData name="Anders Ingelsten" userId="6732da7c-dd47-4943-b088-49440a20e9c4" providerId="ADAL" clId="{B1CB904B-CF5B-4DF1-BCE8-6E68B8D4EA7E}" dt="2023-04-03T18:54:40.920" v="1" actId="47"/>
        <pc:sldMkLst>
          <pc:docMk/>
          <pc:sldMk cId="3571516367" sldId="258"/>
        </pc:sldMkLst>
      </pc:sldChg>
      <pc:sldChg chg="del">
        <pc:chgData name="Anders Ingelsten" userId="6732da7c-dd47-4943-b088-49440a20e9c4" providerId="ADAL" clId="{B1CB904B-CF5B-4DF1-BCE8-6E68B8D4EA7E}" dt="2023-04-03T18:54:52.706" v="4" actId="47"/>
        <pc:sldMkLst>
          <pc:docMk/>
          <pc:sldMk cId="332104327" sldId="259"/>
        </pc:sldMkLst>
      </pc:sldChg>
      <pc:sldChg chg="del">
        <pc:chgData name="Anders Ingelsten" userId="6732da7c-dd47-4943-b088-49440a20e9c4" providerId="ADAL" clId="{B1CB904B-CF5B-4DF1-BCE8-6E68B8D4EA7E}" dt="2023-04-03T18:55:05.113" v="9" actId="47"/>
        <pc:sldMkLst>
          <pc:docMk/>
          <pc:sldMk cId="1663780162" sldId="260"/>
        </pc:sldMkLst>
      </pc:sldChg>
      <pc:sldChg chg="del">
        <pc:chgData name="Anders Ingelsten" userId="6732da7c-dd47-4943-b088-49440a20e9c4" providerId="ADAL" clId="{B1CB904B-CF5B-4DF1-BCE8-6E68B8D4EA7E}" dt="2023-04-03T18:54:54.321" v="5" actId="47"/>
        <pc:sldMkLst>
          <pc:docMk/>
          <pc:sldMk cId="1429429409" sldId="261"/>
        </pc:sldMkLst>
      </pc:sldChg>
      <pc:sldChg chg="modSp mod modAnim">
        <pc:chgData name="Anders Ingelsten" userId="6732da7c-dd47-4943-b088-49440a20e9c4" providerId="ADAL" clId="{B1CB904B-CF5B-4DF1-BCE8-6E68B8D4EA7E}" dt="2023-04-03T19:16:06.063" v="602"/>
        <pc:sldMkLst>
          <pc:docMk/>
          <pc:sldMk cId="379728094" sldId="262"/>
        </pc:sldMkLst>
        <pc:spChg chg="mod">
          <ac:chgData name="Anders Ingelsten" userId="6732da7c-dd47-4943-b088-49440a20e9c4" providerId="ADAL" clId="{B1CB904B-CF5B-4DF1-BCE8-6E68B8D4EA7E}" dt="2023-04-03T19:13:26.310" v="305" actId="12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Anders Ingelsten" userId="6732da7c-dd47-4943-b088-49440a20e9c4" providerId="ADAL" clId="{B1CB904B-CF5B-4DF1-BCE8-6E68B8D4EA7E}" dt="2023-04-03T18:54:48.576" v="2" actId="47"/>
        <pc:sldMkLst>
          <pc:docMk/>
          <pc:sldMk cId="4055079983" sldId="263"/>
        </pc:sldMkLst>
      </pc:sldChg>
      <pc:sldChg chg="modAnim">
        <pc:chgData name="Anders Ingelsten" userId="6732da7c-dd47-4943-b088-49440a20e9c4" providerId="ADAL" clId="{B1CB904B-CF5B-4DF1-BCE8-6E68B8D4EA7E}" dt="2023-04-03T19:16:40.455" v="610"/>
        <pc:sldMkLst>
          <pc:docMk/>
          <pc:sldMk cId="2619301236" sldId="264"/>
        </pc:sldMkLst>
      </pc:sldChg>
      <pc:sldChg chg="del">
        <pc:chgData name="Anders Ingelsten" userId="6732da7c-dd47-4943-b088-49440a20e9c4" providerId="ADAL" clId="{B1CB904B-CF5B-4DF1-BCE8-6E68B8D4EA7E}" dt="2023-04-03T18:54:50.419" v="3" actId="47"/>
        <pc:sldMkLst>
          <pc:docMk/>
          <pc:sldMk cId="744379741" sldId="265"/>
        </pc:sldMkLst>
      </pc:sldChg>
      <pc:sldChg chg="del">
        <pc:chgData name="Anders Ingelsten" userId="6732da7c-dd47-4943-b088-49440a20e9c4" providerId="ADAL" clId="{B1CB904B-CF5B-4DF1-BCE8-6E68B8D4EA7E}" dt="2023-04-03T18:55:00.494" v="8" actId="47"/>
        <pc:sldMkLst>
          <pc:docMk/>
          <pc:sldMk cId="1742861620" sldId="266"/>
        </pc:sldMkLst>
      </pc:sldChg>
      <pc:sldChg chg="modSp mod modAnim">
        <pc:chgData name="Anders Ingelsten" userId="6732da7c-dd47-4943-b088-49440a20e9c4" providerId="ADAL" clId="{B1CB904B-CF5B-4DF1-BCE8-6E68B8D4EA7E}" dt="2023-04-03T19:16:21.534" v="606"/>
        <pc:sldMkLst>
          <pc:docMk/>
          <pc:sldMk cId="2499682613" sldId="269"/>
        </pc:sldMkLst>
        <pc:graphicFrameChg chg="mod">
          <ac:chgData name="Anders Ingelsten" userId="6732da7c-dd47-4943-b088-49440a20e9c4" providerId="ADAL" clId="{B1CB904B-CF5B-4DF1-BCE8-6E68B8D4EA7E}" dt="2023-04-03T18:56:46.630" v="18" actId="1076"/>
          <ac:graphicFrameMkLst>
            <pc:docMk/>
            <pc:sldMk cId="2499682613" sldId="269"/>
            <ac:graphicFrameMk id="12" creationId="{798CD547-C679-F00D-81A6-ACE4B943CA6C}"/>
          </ac:graphicFrameMkLst>
        </pc:graphicFrameChg>
      </pc:sldChg>
      <pc:sldChg chg="add del">
        <pc:chgData name="Anders Ingelsten" userId="6732da7c-dd47-4943-b088-49440a20e9c4" providerId="ADAL" clId="{B1CB904B-CF5B-4DF1-BCE8-6E68B8D4EA7E}" dt="2023-04-03T19:13:47.733" v="306" actId="2696"/>
        <pc:sldMkLst>
          <pc:docMk/>
          <pc:sldMk cId="2896385493" sldId="270"/>
        </pc:sldMkLst>
      </pc:sldChg>
      <pc:sldChg chg="modSp mod">
        <pc:chgData name="Anders Ingelsten" userId="6732da7c-dd47-4943-b088-49440a20e9c4" providerId="ADAL" clId="{B1CB904B-CF5B-4DF1-BCE8-6E68B8D4EA7E}" dt="2023-04-03T18:58:24.506" v="107" actId="20577"/>
        <pc:sldMkLst>
          <pc:docMk/>
          <pc:sldMk cId="1969787568" sldId="271"/>
        </pc:sldMkLst>
        <pc:spChg chg="mod">
          <ac:chgData name="Anders Ingelsten" userId="6732da7c-dd47-4943-b088-49440a20e9c4" providerId="ADAL" clId="{B1CB904B-CF5B-4DF1-BCE8-6E68B8D4EA7E}" dt="2023-04-03T18:58:24.506" v="107" actId="20577"/>
          <ac:spMkLst>
            <pc:docMk/>
            <pc:sldMk cId="1969787568" sldId="271"/>
            <ac:spMk id="2" creationId="{8BDF1EDE-5423-435C-B149-87AB1BC22B83}"/>
          </ac:spMkLst>
        </pc:spChg>
      </pc:sldChg>
      <pc:sldChg chg="del">
        <pc:chgData name="Anders Ingelsten" userId="6732da7c-dd47-4943-b088-49440a20e9c4" providerId="ADAL" clId="{B1CB904B-CF5B-4DF1-BCE8-6E68B8D4EA7E}" dt="2023-04-03T18:55:26.748" v="10" actId="47"/>
        <pc:sldMkLst>
          <pc:docMk/>
          <pc:sldMk cId="3888705541" sldId="272"/>
        </pc:sldMkLst>
      </pc:sldChg>
      <pc:sldChg chg="modSp mod modAnim">
        <pc:chgData name="Anders Ingelsten" userId="6732da7c-dd47-4943-b088-49440a20e9c4" providerId="ADAL" clId="{B1CB904B-CF5B-4DF1-BCE8-6E68B8D4EA7E}" dt="2023-04-03T19:17:13.155" v="636"/>
        <pc:sldMkLst>
          <pc:docMk/>
          <pc:sldMk cId="2110375235" sldId="273"/>
        </pc:sldMkLst>
        <pc:spChg chg="mod">
          <ac:chgData name="Anders Ingelsten" userId="6732da7c-dd47-4943-b088-49440a20e9c4" providerId="ADAL" clId="{B1CB904B-CF5B-4DF1-BCE8-6E68B8D4EA7E}" dt="2023-04-03T19:16:53.519" v="631" actId="27636"/>
          <ac:spMkLst>
            <pc:docMk/>
            <pc:sldMk cId="2110375235" sldId="273"/>
            <ac:spMk id="2" creationId="{4518FC28-E0BD-4387-B8BE-9965D1A57FF1}"/>
          </ac:spMkLst>
        </pc:spChg>
        <pc:spChg chg="mod">
          <ac:chgData name="Anders Ingelsten" userId="6732da7c-dd47-4943-b088-49440a20e9c4" providerId="ADAL" clId="{B1CB904B-CF5B-4DF1-BCE8-6E68B8D4EA7E}" dt="2023-04-03T19:15:42.244" v="600" actId="14100"/>
          <ac:spMkLst>
            <pc:docMk/>
            <pc:sldMk cId="2110375235" sldId="273"/>
            <ac:spMk id="3" creationId="{FED19BCA-B61F-4EA6-A1FB-CCA3BD8506FB}"/>
          </ac:spMkLst>
        </pc:spChg>
      </pc:sldChg>
      <pc:sldChg chg="del">
        <pc:chgData name="Anders Ingelsten" userId="6732da7c-dd47-4943-b088-49440a20e9c4" providerId="ADAL" clId="{B1CB904B-CF5B-4DF1-BCE8-6E68B8D4EA7E}" dt="2023-04-03T18:56:41.821" v="17" actId="2696"/>
        <pc:sldMkLst>
          <pc:docMk/>
          <pc:sldMk cId="81710552" sldId="274"/>
        </pc:sldMkLst>
      </pc:sldChg>
      <pc:sldChg chg="addSp delSp modSp mod modAnim">
        <pc:chgData name="Anders Ingelsten" userId="6732da7c-dd47-4943-b088-49440a20e9c4" providerId="ADAL" clId="{B1CB904B-CF5B-4DF1-BCE8-6E68B8D4EA7E}" dt="2023-04-03T19:16:15.077" v="604"/>
        <pc:sldMkLst>
          <pc:docMk/>
          <pc:sldMk cId="2295807566" sldId="275"/>
        </pc:sldMkLst>
        <pc:spChg chg="mod">
          <ac:chgData name="Anders Ingelsten" userId="6732da7c-dd47-4943-b088-49440a20e9c4" providerId="ADAL" clId="{B1CB904B-CF5B-4DF1-BCE8-6E68B8D4EA7E}" dt="2023-04-03T18:56:38.327" v="16"/>
          <ac:spMkLst>
            <pc:docMk/>
            <pc:sldMk cId="2295807566" sldId="275"/>
            <ac:spMk id="3" creationId="{77762301-F83A-4BEA-9D11-E6C99FB574A8}"/>
          </ac:spMkLst>
        </pc:spChg>
        <pc:spChg chg="add del mod">
          <ac:chgData name="Anders Ingelsten" userId="6732da7c-dd47-4943-b088-49440a20e9c4" providerId="ADAL" clId="{B1CB904B-CF5B-4DF1-BCE8-6E68B8D4EA7E}" dt="2023-04-03T18:55:51.025" v="12" actId="478"/>
          <ac:spMkLst>
            <pc:docMk/>
            <pc:sldMk cId="2295807566" sldId="275"/>
            <ac:spMk id="4" creationId="{9C66EB80-63D7-2C82-F1D7-8026ADFFC9EA}"/>
          </ac:spMkLst>
        </pc:spChg>
        <pc:spChg chg="add mod">
          <ac:chgData name="Anders Ingelsten" userId="6732da7c-dd47-4943-b088-49440a20e9c4" providerId="ADAL" clId="{B1CB904B-CF5B-4DF1-BCE8-6E68B8D4EA7E}" dt="2023-04-03T18:56:00.150" v="15" actId="207"/>
          <ac:spMkLst>
            <pc:docMk/>
            <pc:sldMk cId="2295807566" sldId="275"/>
            <ac:spMk id="5" creationId="{C8A16448-0484-F4D0-EACB-A0092DBC304C}"/>
          </ac:spMkLst>
        </pc:spChg>
        <pc:graphicFrameChg chg="del">
          <ac:chgData name="Anders Ingelsten" userId="6732da7c-dd47-4943-b088-49440a20e9c4" providerId="ADAL" clId="{B1CB904B-CF5B-4DF1-BCE8-6E68B8D4EA7E}" dt="2023-04-03T18:55:50.176" v="11" actId="478"/>
          <ac:graphicFrameMkLst>
            <pc:docMk/>
            <pc:sldMk cId="2295807566" sldId="275"/>
            <ac:graphicFrameMk id="33" creationId="{7BC1F95D-CCD2-421B-B06B-706699FAAD5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20095402@mail.wit.ie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600" dirty="0"/>
              <a:t>KPI WITH POWERBI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90"/>
            <a:ext cx="5399713" cy="1122202"/>
          </a:xfrm>
        </p:spPr>
        <p:txBody>
          <a:bodyPr>
            <a:normAutofit/>
          </a:bodyPr>
          <a:lstStyle/>
          <a:p>
            <a:r>
              <a:rPr lang="en-GB" dirty="0"/>
              <a:t>Streamlining report building with PowerBI and PowerShell</a:t>
            </a:r>
          </a:p>
        </p:txBody>
      </p:sp>
      <p:pic>
        <p:nvPicPr>
          <p:cNvPr id="7" name="Picture 6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FBE43F45-6805-C08A-CC21-0BBA39CF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7501"/>
            <a:ext cx="5399714" cy="303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713469"/>
            <a:ext cx="4789318" cy="1715531"/>
          </a:xfrm>
        </p:spPr>
        <p:txBody>
          <a:bodyPr/>
          <a:lstStyle/>
          <a:p>
            <a:r>
              <a:rPr lang="en-US" dirty="0"/>
              <a:t>Problem &amp; PRIMARY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429001"/>
            <a:ext cx="4179570" cy="2248534"/>
          </a:xfrm>
        </p:spPr>
        <p:txBody>
          <a:bodyPr>
            <a:noAutofit/>
          </a:bodyPr>
          <a:lstStyle/>
          <a:p>
            <a:endParaRPr lang="en-GB" sz="18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sz="1800" dirty="0"/>
              <a:t>Problem: Staff manually pulling data and processing data into report visuals.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sz="1800" dirty="0"/>
              <a:t>Objective: Streamline and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CASE – Time SAVING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6448-0484-F4D0-EACB-A0092DBC304C}"/>
              </a:ext>
            </a:extLst>
          </p:cNvPr>
          <p:cNvSpPr txBox="1"/>
          <p:nvPr/>
        </p:nvSpPr>
        <p:spPr>
          <a:xfrm>
            <a:off x="1702962" y="2644170"/>
            <a:ext cx="94208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1">
                    <a:lumMod val="10000"/>
                  </a:schemeClr>
                </a:solidFill>
              </a:rPr>
              <a:t>A user spends 1.5 hour every week to access Fieldview and compile a report of the amount of vehicle reports submitted by staff that week. 1.5 hours x 48 working weeks = 72 Hours which equates to 9 working days per year.</a:t>
            </a:r>
          </a:p>
          <a:p>
            <a:endParaRPr lang="en-GB" sz="2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IE" sz="2400" dirty="0">
                <a:solidFill>
                  <a:schemeClr val="accent1">
                    <a:lumMod val="10000"/>
                  </a:schemeClr>
                </a:solidFill>
              </a:rPr>
              <a:t>Annual Salary €45k = 173.08 per day * 9 working days = €1557.72</a:t>
            </a:r>
          </a:p>
        </p:txBody>
      </p:sp>
    </p:spTree>
    <p:extLst>
      <p:ext uri="{BB962C8B-B14F-4D97-AF65-F5344CB8AC3E}">
        <p14:creationId xmlns:p14="http://schemas.microsoft.com/office/powerpoint/2010/main" val="22958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NEW PROCESS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0C317B-1C01-EAA5-905E-41365F23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17375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FB9B11B-4835-1E44-AC20-356A2072D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476060"/>
              </p:ext>
            </p:extLst>
          </p:nvPr>
        </p:nvGraphicFramePr>
        <p:xfrm>
          <a:off x="3665989" y="3262217"/>
          <a:ext cx="5211763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73790" imgH="4434603" progId="Visio.Drawing.15">
                  <p:embed/>
                </p:oleObj>
              </mc:Choice>
              <mc:Fallback>
                <p:oleObj name="Visio" r:id="rId2" imgW="6773790" imgH="4434603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FB9B11B-4835-1E44-AC20-356A2072D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989" y="3262217"/>
                        <a:ext cx="5211763" cy="338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B09717D2-8BD3-A144-1961-703EDAFC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642" y="19043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8CD547-C679-F00D-81A6-ACE4B943C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87913"/>
              </p:ext>
            </p:extLst>
          </p:nvPr>
        </p:nvGraphicFramePr>
        <p:xfrm>
          <a:off x="1397821" y="1383672"/>
          <a:ext cx="9278912" cy="132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016098" imgH="1196064" progId="Visio.Drawing.15">
                  <p:embed/>
                </p:oleObj>
              </mc:Choice>
              <mc:Fallback>
                <p:oleObj name="Visio" r:id="rId4" imgW="8016098" imgH="1196064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98CD547-C679-F00D-81A6-ACE4B943C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821" y="1383672"/>
                        <a:ext cx="9278912" cy="1324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487181" y="2886074"/>
            <a:ext cx="1845511" cy="184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/>
              <a:t>PowerBI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2557ABA-5037-481D-8C54-94B63E80E2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3836914" y="2886074"/>
            <a:ext cx="1845511" cy="184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/>
              <a:t>PowerShell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18E88B2-D607-4D3C-9519-A591A729DCC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/>
        </p:blipFill>
        <p:spPr>
          <a:xfrm>
            <a:off x="6327578" y="2886074"/>
            <a:ext cx="1845511" cy="184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DAX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2AF3253-9767-4EC7-B0DB-3A850BEFB0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/>
          <a:stretch/>
        </p:blipFill>
        <p:spPr>
          <a:xfrm>
            <a:off x="8747458" y="2886074"/>
            <a:ext cx="1845511" cy="184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SharePoint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30736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Project Completion INCORPORATED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876551"/>
            <a:ext cx="6393547" cy="31247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IE" sz="2000" b="1" dirty="0"/>
              <a:t>SMARTSHEETS – Visual of Timesheet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E" sz="2000" b="1" dirty="0"/>
              <a:t>FIELDVIEW - Visual of Vehicle Check Sheets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E" sz="2000" b="1" dirty="0"/>
              <a:t>PIPEDRIVE – Visual of Business Development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E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ASSET MANAGER – Scheduled service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E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OFFICE365 – Reference data</a:t>
            </a:r>
            <a:endParaRPr lang="en-IE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Anders Ingelsten</a:t>
            </a:r>
          </a:p>
          <a:p>
            <a:r>
              <a:rPr lang="en-US" dirty="0">
                <a:hlinkClick r:id="rId2"/>
              </a:rPr>
              <a:t>20095402@mail.wit.ie</a:t>
            </a:r>
            <a:endParaRPr lang="en-US" dirty="0"/>
          </a:p>
          <a:p>
            <a:r>
              <a:rPr lang="en-US" dirty="0"/>
              <a:t>http://ingelsten.surge.sh/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b87e31c-308e-460e-858f-487e360c9882" xsi:nil="true"/>
    <_activity xmlns="8b87e31c-308e-460e-858f-487e360c98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1850E7997B54888B8D59637B600B9" ma:contentTypeVersion="15" ma:contentTypeDescription="Create a new document." ma:contentTypeScope="" ma:versionID="9e7e514b7f05d472347eee04d0052d2c">
  <xsd:schema xmlns:xsd="http://www.w3.org/2001/XMLSchema" xmlns:xs="http://www.w3.org/2001/XMLSchema" xmlns:p="http://schemas.microsoft.com/office/2006/metadata/properties" xmlns:ns3="8b87e31c-308e-460e-858f-487e360c9882" xmlns:ns4="f82174ff-a1c7-4c22-9e89-d0db5475c1db" targetNamespace="http://schemas.microsoft.com/office/2006/metadata/properties" ma:root="true" ma:fieldsID="91fbd7174aa4ccd82d4d33750948a150" ns3:_="" ns4:_="">
    <xsd:import namespace="8b87e31c-308e-460e-858f-487e360c9882"/>
    <xsd:import namespace="f82174ff-a1c7-4c22-9e89-d0db5475c1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7e31c-308e-460e-858f-487e360c9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2174ff-a1c7-4c22-9e89-d0db5475c1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8b87e31c-308e-460e-858f-487e360c9882"/>
    <ds:schemaRef ds:uri="http://purl.org/dc/elements/1.1/"/>
    <ds:schemaRef ds:uri="f82174ff-a1c7-4c22-9e89-d0db5475c1d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EF3729-84CB-48C8-A0FD-83A44FFB9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87e31c-308e-460e-858f-487e360c9882"/>
    <ds:schemaRef ds:uri="f82174ff-a1c7-4c22-9e89-d0db5475c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{BF43D08B-3CE2-4363-A018-B00C84BE5B84}tf67328976_win32</Template>
  <TotalTime>289</TotalTime>
  <Words>158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Visio</vt:lpstr>
      <vt:lpstr>KPI WITH POWERBI</vt:lpstr>
      <vt:lpstr>Problem &amp; PRIMARY Objective</vt:lpstr>
      <vt:lpstr>USE CASE – Time SAVING</vt:lpstr>
      <vt:lpstr>NEW PROCESS</vt:lpstr>
      <vt:lpstr>TECHNOLOGIES USED</vt:lpstr>
      <vt:lpstr>Project Completion INCORPORATED SYSTEMS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WITH POWERBI</dc:title>
  <dc:creator>Anders Ingelsten</dc:creator>
  <cp:lastModifiedBy>Anders Ingelsten</cp:lastModifiedBy>
  <cp:revision>2</cp:revision>
  <dcterms:created xsi:type="dcterms:W3CDTF">2023-03-31T08:19:48Z</dcterms:created>
  <dcterms:modified xsi:type="dcterms:W3CDTF">2023-04-03T19:17:24Z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0x01010017C1850E7997B54888B8D59637B600B9</vt:lpwstr>
  </property>
</Properties>
</file>