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8636000"/>
  <p:notesSz cx="6858000" cy="9144000"/>
  <p:embeddedFontLst>
    <p:embeddedFont>
      <p:font typeface="IBM Plex Sans Bold" charset="1" panose="020B0803050203000203"/>
      <p:regular r:id="rId16"/>
    </p:embeddedFont>
    <p:embeddedFont>
      <p:font typeface="Inter Medium" charset="1" panose="02000503000000020004"/>
      <p:regular r:id="rId17"/>
    </p:embeddedFont>
    <p:embeddedFont>
      <p:font typeface="Inter Bold" charset="1" panose="020B0802030000000004"/>
      <p:regular r:id="rId18"/>
    </p:embeddedFont>
    <p:embeddedFont>
      <p:font typeface="IBM Plex Sans" charset="1" panose="020B0503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Relationship Id="rId6" Target="../media/image2.png" Type="http://schemas.openxmlformats.org/officeDocument/2006/relationships/image"/><Relationship Id="rId7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109845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80245" y="7024268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3971" y="2444486"/>
            <a:ext cx="5987891" cy="2128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9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Informe Técnico Comparativo: Arquitecturas Centralizadas, Cliente- Servidor y Distribuidas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6669" y="4976355"/>
            <a:ext cx="4669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0075" y="5090655"/>
            <a:ext cx="5185562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Análisiscompleto delasprincipalesarquitecturasde sistemas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075" y="5366880"/>
            <a:ext cx="5535682" cy="53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informáticosysu impactoeneldiseñodesoluciones tecnológicas moder</a:t>
            </a:r>
            <a:r>
              <a:rPr lang="en-US" b="true" sz="135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nas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1556997" cy="8756647"/>
            <a:chOff x="0" y="0"/>
            <a:chExt cx="11557000" cy="875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8629650"/>
            </a:xfrm>
            <a:custGeom>
              <a:avLst/>
              <a:gdLst/>
              <a:ahLst/>
              <a:cxnLst/>
              <a:rect r="r" b="b" t="t" l="l"/>
              <a:pathLst>
                <a:path h="8629650" w="11430000">
                  <a:moveTo>
                    <a:pt x="0" y="8629650"/>
                  </a:moveTo>
                  <a:lnTo>
                    <a:pt x="11430000" y="86296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754"/>
              <a:ext cx="11430000" cy="8629396"/>
            </a:xfrm>
            <a:custGeom>
              <a:avLst/>
              <a:gdLst/>
              <a:ahLst/>
              <a:cxnLst/>
              <a:rect r="r" b="b" t="t" l="l"/>
              <a:pathLst>
                <a:path h="8629396" w="11430000">
                  <a:moveTo>
                    <a:pt x="0" y="0"/>
                  </a:moveTo>
                  <a:lnTo>
                    <a:pt x="0" y="8629396"/>
                  </a:lnTo>
                  <a:lnTo>
                    <a:pt x="11430000" y="86293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8629650"/>
            </a:xfrm>
            <a:custGeom>
              <a:avLst/>
              <a:gdLst/>
              <a:ahLst/>
              <a:cxnLst/>
              <a:rect r="r" b="b" t="t" l="l"/>
              <a:pathLst>
                <a:path h="8629650" w="11430000">
                  <a:moveTo>
                    <a:pt x="0" y="8629650"/>
                  </a:moveTo>
                  <a:lnTo>
                    <a:pt x="11430000" y="86296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754"/>
              <a:ext cx="11430000" cy="8629396"/>
            </a:xfrm>
            <a:custGeom>
              <a:avLst/>
              <a:gdLst/>
              <a:ahLst/>
              <a:cxnLst/>
              <a:rect r="r" b="b" t="t" l="l"/>
              <a:pathLst>
                <a:path h="8629396" w="11430000">
                  <a:moveTo>
                    <a:pt x="0" y="0"/>
                  </a:moveTo>
                  <a:lnTo>
                    <a:pt x="0" y="8629396"/>
                  </a:lnTo>
                  <a:lnTo>
                    <a:pt x="11430000" y="86293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143750" y="257"/>
            <a:ext cx="4286250" cy="8629393"/>
          </a:xfrm>
          <a:custGeom>
            <a:avLst/>
            <a:gdLst/>
            <a:ahLst/>
            <a:cxnLst/>
            <a:rect r="r" b="b" t="t" l="l"/>
            <a:pathLst>
              <a:path h="8629393" w="4286250">
                <a:moveTo>
                  <a:pt x="0" y="0"/>
                </a:moveTo>
                <a:lnTo>
                  <a:pt x="4286250" y="0"/>
                </a:lnTo>
                <a:lnTo>
                  <a:pt x="4286250" y="8629393"/>
                </a:lnTo>
                <a:lnTo>
                  <a:pt x="0" y="8629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" t="-2" r="-15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7522" y="3470272"/>
            <a:ext cx="6089647" cy="2155822"/>
          </a:xfrm>
          <a:custGeom>
            <a:avLst/>
            <a:gdLst/>
            <a:ahLst/>
            <a:cxnLst/>
            <a:rect r="r" b="b" t="t" l="l"/>
            <a:pathLst>
              <a:path h="2155822" w="6089647">
                <a:moveTo>
                  <a:pt x="0" y="0"/>
                </a:moveTo>
                <a:lnTo>
                  <a:pt x="6089647" y="0"/>
                </a:lnTo>
                <a:lnTo>
                  <a:pt x="6089647" y="2155822"/>
                </a:lnTo>
                <a:lnTo>
                  <a:pt x="0" y="2155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7522" y="5670547"/>
            <a:ext cx="6089647" cy="1536697"/>
          </a:xfrm>
          <a:custGeom>
            <a:avLst/>
            <a:gdLst/>
            <a:ahLst/>
            <a:cxnLst/>
            <a:rect r="r" b="b" t="t" l="l"/>
            <a:pathLst>
              <a:path h="1536697" w="6089647">
                <a:moveTo>
                  <a:pt x="0" y="0"/>
                </a:moveTo>
                <a:lnTo>
                  <a:pt x="6089647" y="0"/>
                </a:lnTo>
                <a:lnTo>
                  <a:pt x="6089647" y="1536697"/>
                </a:lnTo>
                <a:lnTo>
                  <a:pt x="0" y="15366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80245" y="8120634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0075" y="449494"/>
            <a:ext cx="4952571" cy="106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Conclusión: Elegir la Arquitectura Adecuada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2554" y="1401737"/>
            <a:ext cx="147209" cy="1105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5"/>
              </a:lnSpc>
            </a:pPr>
            <a:r>
              <a:rPr lang="en-US" b="true" sz="4657" spc="3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1754162"/>
            <a:ext cx="3904402" cy="7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b="true" sz="4657" spc="3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Noexiste una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0075" y="2497112"/>
            <a:ext cx="4187342" cy="7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b="true" sz="4657" spc="3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solución única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725" y="3501352"/>
            <a:ext cx="2199103" cy="47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Factores de Decisión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91560" y="4106761"/>
            <a:ext cx="46692" cy="23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8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7725" y="5815927"/>
            <a:ext cx="1947501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Recomendaciones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33585" y="6202261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1864" y="4030561"/>
            <a:ext cx="1810360" cy="31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Objetivos delnegocio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1864" y="4363936"/>
            <a:ext cx="1788347" cy="98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62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Recursos disponibles Contexto operacional Tolerancia al riesgo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7725" y="6202261"/>
            <a:ext cx="3650190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1350">
                <a:solidFill>
                  <a:srgbClr val="1C9770"/>
                </a:solidFill>
                <a:latin typeface="Inter Medium"/>
                <a:ea typeface="Inter Medium"/>
                <a:cs typeface="Inter Medium"/>
                <a:sym typeface="Inter Medium"/>
              </a:rPr>
              <a:t>Centralizada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:simplicidad y control absoluto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7725" y="6583261"/>
            <a:ext cx="5225910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1350">
                <a:solidFill>
                  <a:srgbClr val="93CB52"/>
                </a:solidFill>
                <a:latin typeface="Inter Medium"/>
                <a:ea typeface="Inter Medium"/>
                <a:cs typeface="Inter Medium"/>
                <a:sym typeface="Inter Medium"/>
              </a:rPr>
              <a:t>Distribuida/Descentralizada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: escalabilidad y alta disponibilidad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0075" y="7202386"/>
            <a:ext cx="6018533" cy="93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La evolución tecnológica impulsa la adopción de </a:t>
            </a:r>
            <a:r>
              <a:rPr lang="en-US" b="true" sz="1350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sistemas distribuidos </a:t>
            </a:r>
          </a:p>
          <a:p>
            <a:pPr algn="l">
              <a:lnSpc>
                <a:spcPts val="974"/>
              </a:lnSpc>
            </a:pPr>
            <a:r>
              <a:rPr lang="en-US" b="true" sz="1350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y descentralizados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. Evalúe cuidadosamente sus necesidades y riesgos </a:t>
            </a:r>
          </a:p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para diseñar sistemas robustos, eficientes y preparados para el futuro.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34075" y="1888922"/>
            <a:ext cx="4905375" cy="4905375"/>
            <a:chOff x="0" y="0"/>
            <a:chExt cx="6540500" cy="6540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40500" cy="6540500"/>
            </a:xfrm>
            <a:custGeom>
              <a:avLst/>
              <a:gdLst/>
              <a:ahLst/>
              <a:cxnLst/>
              <a:rect r="r" b="b" t="t" l="l"/>
              <a:pathLst>
                <a:path h="6540500" w="6540500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6511925"/>
                  </a:lnTo>
                  <a:cubicBezTo>
                    <a:pt x="0" y="6519799"/>
                    <a:pt x="2794" y="6526530"/>
                    <a:pt x="8382" y="6532118"/>
                  </a:cubicBezTo>
                  <a:cubicBezTo>
                    <a:pt x="13970" y="6537706"/>
                    <a:pt x="20701" y="6540500"/>
                    <a:pt x="28575" y="6540500"/>
                  </a:cubicBezTo>
                  <a:lnTo>
                    <a:pt x="6511925" y="6540500"/>
                  </a:lnTo>
                  <a:cubicBezTo>
                    <a:pt x="6519799" y="6540500"/>
                    <a:pt x="6526530" y="6537706"/>
                    <a:pt x="6532118" y="6532118"/>
                  </a:cubicBezTo>
                  <a:cubicBezTo>
                    <a:pt x="6537706" y="6526530"/>
                    <a:pt x="6540500" y="6519800"/>
                    <a:pt x="6540500" y="6511925"/>
                  </a:cubicBezTo>
                  <a:lnTo>
                    <a:pt x="6540500" y="28575"/>
                  </a:lnTo>
                  <a:cubicBezTo>
                    <a:pt x="6540500" y="20701"/>
                    <a:pt x="6537706" y="13970"/>
                    <a:pt x="6532118" y="8382"/>
                  </a:cubicBezTo>
                  <a:cubicBezTo>
                    <a:pt x="6526530" y="2794"/>
                    <a:pt x="6519799" y="0"/>
                    <a:pt x="651192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580245" y="7689647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0075" y="957291"/>
            <a:ext cx="9473194" cy="45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Introducción a las Arquitecturas de Sistemas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209" y="1646949"/>
            <a:ext cx="53340" cy="47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075" y="1713624"/>
            <a:ext cx="4098503" cy="4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¿Qué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una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arquitectura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sistemas?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590" y="2176158"/>
            <a:ext cx="4669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0075" y="2290458"/>
            <a:ext cx="4373890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Conjunto dereglas, estructuras ycomponentesque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075" y="2566683"/>
            <a:ext cx="5011769" cy="5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definen cómo se organizan los recursos computacionales y procesos para crear soluciones tecnológicas eficientes.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0075" y="7167258"/>
            <a:ext cx="10444096" cy="5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La elección correcta de arquitectura determina el </a:t>
            </a:r>
            <a:r>
              <a:rPr lang="en-US" b="true" sz="1350">
                <a:solidFill>
                  <a:srgbClr val="1C9770"/>
                </a:solidFill>
                <a:latin typeface="Inter Medium"/>
                <a:ea typeface="Inter Medium"/>
                <a:cs typeface="Inter Medium"/>
                <a:sym typeface="Inter Medium"/>
              </a:rPr>
              <a:t>rendimiento, escalabilidad y seguridad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de cualquier sistema. Exploraremos las arquitecturas centralizada, cliente-servidor, distribuida y descentralizada.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431597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10700" y="7492871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2"/>
                </a:lnTo>
                <a:lnTo>
                  <a:pt x="0" y="1422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0340"/>
            <a:ext cx="11556997" cy="7451722"/>
            <a:chOff x="0" y="0"/>
            <a:chExt cx="11557000" cy="7451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324725"/>
            </a:xfrm>
            <a:custGeom>
              <a:avLst/>
              <a:gdLst/>
              <a:ahLst/>
              <a:cxnLst/>
              <a:rect r="r" b="b" t="t" l="l"/>
              <a:pathLst>
                <a:path h="7324725" w="11430000">
                  <a:moveTo>
                    <a:pt x="0" y="0"/>
                  </a:moveTo>
                  <a:lnTo>
                    <a:pt x="0" y="7324725"/>
                  </a:lnTo>
                  <a:lnTo>
                    <a:pt x="11430000" y="7324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324725"/>
            </a:xfrm>
            <a:custGeom>
              <a:avLst/>
              <a:gdLst/>
              <a:ahLst/>
              <a:cxnLst/>
              <a:rect r="r" b="b" t="t" l="l"/>
              <a:pathLst>
                <a:path h="7324725" w="11430000">
                  <a:moveTo>
                    <a:pt x="0" y="0"/>
                  </a:moveTo>
                  <a:lnTo>
                    <a:pt x="0" y="7324725"/>
                  </a:lnTo>
                  <a:lnTo>
                    <a:pt x="11430000" y="7324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7324725"/>
            </a:xfrm>
            <a:custGeom>
              <a:avLst/>
              <a:gdLst/>
              <a:ahLst/>
              <a:cxnLst/>
              <a:rect r="r" b="b" t="t" l="l"/>
              <a:pathLst>
                <a:path h="7324725" w="11430000">
                  <a:moveTo>
                    <a:pt x="0" y="0"/>
                  </a:moveTo>
                  <a:lnTo>
                    <a:pt x="0" y="7324725"/>
                  </a:lnTo>
                  <a:lnTo>
                    <a:pt x="11430000" y="7324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7324725"/>
            </a:xfrm>
            <a:custGeom>
              <a:avLst/>
              <a:gdLst/>
              <a:ahLst/>
              <a:cxnLst/>
              <a:rect r="r" b="b" t="t" l="l"/>
              <a:pathLst>
                <a:path h="7324725" w="11430000">
                  <a:moveTo>
                    <a:pt x="0" y="0"/>
                  </a:moveTo>
                  <a:lnTo>
                    <a:pt x="0" y="7324725"/>
                  </a:lnTo>
                  <a:lnTo>
                    <a:pt x="11430000" y="7324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7324725"/>
            </a:xfrm>
            <a:custGeom>
              <a:avLst/>
              <a:gdLst/>
              <a:ahLst/>
              <a:cxnLst/>
              <a:rect r="r" b="b" t="t" l="l"/>
              <a:pathLst>
                <a:path h="7324725" w="11430000">
                  <a:moveTo>
                    <a:pt x="0" y="0"/>
                  </a:moveTo>
                  <a:lnTo>
                    <a:pt x="0" y="7324725"/>
                  </a:lnTo>
                  <a:lnTo>
                    <a:pt x="11430000" y="73247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653843"/>
            <a:ext cx="4286250" cy="7324725"/>
          </a:xfrm>
          <a:custGeom>
            <a:avLst/>
            <a:gdLst/>
            <a:ahLst/>
            <a:cxnLst/>
            <a:rect r="r" b="b" t="t" l="l"/>
            <a:pathLst>
              <a:path h="7324725" w="4286250">
                <a:moveTo>
                  <a:pt x="0" y="0"/>
                </a:moveTo>
                <a:lnTo>
                  <a:pt x="4286250" y="0"/>
                </a:lnTo>
                <a:lnTo>
                  <a:pt x="4286250" y="7324725"/>
                </a:lnTo>
                <a:lnTo>
                  <a:pt x="0" y="732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" t="0" r="-14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886325" y="2454068"/>
            <a:ext cx="2886075" cy="2209800"/>
            <a:chOff x="0" y="0"/>
            <a:chExt cx="2886075" cy="2209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86075" cy="2209927"/>
            </a:xfrm>
            <a:custGeom>
              <a:avLst/>
              <a:gdLst/>
              <a:ahLst/>
              <a:cxnLst/>
              <a:rect r="r" b="b" t="t" l="l"/>
              <a:pathLst>
                <a:path h="2209927" w="2886075">
                  <a:moveTo>
                    <a:pt x="0" y="21883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424" y="13335"/>
                  </a:cubicBezTo>
                  <a:cubicBezTo>
                    <a:pt x="2885440" y="16002"/>
                    <a:pt x="2886075" y="18669"/>
                    <a:pt x="2886075" y="21590"/>
                  </a:cubicBezTo>
                  <a:lnTo>
                    <a:pt x="2886075" y="2188337"/>
                  </a:lnTo>
                  <a:cubicBezTo>
                    <a:pt x="2886075" y="2191131"/>
                    <a:pt x="2885567" y="2193925"/>
                    <a:pt x="2884424" y="2196592"/>
                  </a:cubicBezTo>
                  <a:cubicBezTo>
                    <a:pt x="2883281" y="2199259"/>
                    <a:pt x="2881757" y="2201545"/>
                    <a:pt x="2879852" y="2203577"/>
                  </a:cubicBezTo>
                  <a:cubicBezTo>
                    <a:pt x="2877947" y="2205609"/>
                    <a:pt x="2875534" y="2207133"/>
                    <a:pt x="2872867" y="2208276"/>
                  </a:cubicBezTo>
                  <a:cubicBezTo>
                    <a:pt x="2870200" y="2209419"/>
                    <a:pt x="2867533" y="2209927"/>
                    <a:pt x="2864612" y="2209927"/>
                  </a:cubicBezTo>
                  <a:lnTo>
                    <a:pt x="21463" y="2209927"/>
                  </a:lnTo>
                  <a:cubicBezTo>
                    <a:pt x="18669" y="2209927"/>
                    <a:pt x="15875" y="2209419"/>
                    <a:pt x="13208" y="2208276"/>
                  </a:cubicBezTo>
                  <a:cubicBezTo>
                    <a:pt x="10541" y="2207133"/>
                    <a:pt x="8255" y="2205609"/>
                    <a:pt x="6223" y="2203577"/>
                  </a:cubicBezTo>
                  <a:cubicBezTo>
                    <a:pt x="4191" y="2201545"/>
                    <a:pt x="2667" y="2199259"/>
                    <a:pt x="1651" y="2196592"/>
                  </a:cubicBezTo>
                  <a:cubicBezTo>
                    <a:pt x="635" y="2193925"/>
                    <a:pt x="0" y="2191258"/>
                    <a:pt x="0" y="2188337"/>
                  </a:cubicBezTo>
                </a:path>
              </a:pathLst>
            </a:custGeom>
            <a:solidFill>
              <a:srgbClr val="F2EEEE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4822822" y="4771815"/>
            <a:ext cx="6070597" cy="1784347"/>
            <a:chOff x="0" y="0"/>
            <a:chExt cx="6070600" cy="17843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5943727" cy="1657350"/>
            </a:xfrm>
            <a:custGeom>
              <a:avLst/>
              <a:gdLst/>
              <a:ahLst/>
              <a:cxnLst/>
              <a:rect r="r" b="b" t="t" l="l"/>
              <a:pathLst>
                <a:path h="1657350" w="5943727">
                  <a:moveTo>
                    <a:pt x="0" y="163588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541" y="2667"/>
                    <a:pt x="13208" y="1524"/>
                  </a:cubicBezTo>
                  <a:cubicBezTo>
                    <a:pt x="15875" y="381"/>
                    <a:pt x="18542" y="0"/>
                    <a:pt x="21463" y="0"/>
                  </a:cubicBezTo>
                  <a:lnTo>
                    <a:pt x="5922137" y="0"/>
                  </a:lnTo>
                  <a:cubicBezTo>
                    <a:pt x="5924931" y="0"/>
                    <a:pt x="5927725" y="508"/>
                    <a:pt x="5930392" y="1651"/>
                  </a:cubicBezTo>
                  <a:cubicBezTo>
                    <a:pt x="5933059" y="2794"/>
                    <a:pt x="5935345" y="4318"/>
                    <a:pt x="5937377" y="6350"/>
                  </a:cubicBezTo>
                  <a:cubicBezTo>
                    <a:pt x="5939408" y="8382"/>
                    <a:pt x="5940933" y="10668"/>
                    <a:pt x="5942076" y="13335"/>
                  </a:cubicBezTo>
                  <a:cubicBezTo>
                    <a:pt x="5943219" y="16002"/>
                    <a:pt x="5943727" y="18669"/>
                    <a:pt x="5943727" y="21590"/>
                  </a:cubicBezTo>
                  <a:lnTo>
                    <a:pt x="5943727" y="1635887"/>
                  </a:lnTo>
                  <a:cubicBezTo>
                    <a:pt x="5943727" y="1638681"/>
                    <a:pt x="5943219" y="1641475"/>
                    <a:pt x="5942076" y="1644142"/>
                  </a:cubicBezTo>
                  <a:cubicBezTo>
                    <a:pt x="5940933" y="1646809"/>
                    <a:pt x="5939409" y="1649095"/>
                    <a:pt x="5937377" y="1651127"/>
                  </a:cubicBezTo>
                  <a:cubicBezTo>
                    <a:pt x="5935345" y="1653159"/>
                    <a:pt x="5933059" y="1654683"/>
                    <a:pt x="5930392" y="1655699"/>
                  </a:cubicBezTo>
                  <a:cubicBezTo>
                    <a:pt x="5927725" y="1656715"/>
                    <a:pt x="5925058" y="1657350"/>
                    <a:pt x="5922137" y="1657350"/>
                  </a:cubicBezTo>
                  <a:lnTo>
                    <a:pt x="21463" y="1657350"/>
                  </a:lnTo>
                  <a:cubicBezTo>
                    <a:pt x="18669" y="1657350"/>
                    <a:pt x="15875" y="1656842"/>
                    <a:pt x="13208" y="1655699"/>
                  </a:cubicBezTo>
                  <a:cubicBezTo>
                    <a:pt x="10541" y="1654556"/>
                    <a:pt x="8255" y="1653032"/>
                    <a:pt x="6223" y="1651127"/>
                  </a:cubicBezTo>
                  <a:cubicBezTo>
                    <a:pt x="4191" y="1649222"/>
                    <a:pt x="2667" y="1646809"/>
                    <a:pt x="1651" y="1644142"/>
                  </a:cubicBezTo>
                  <a:cubicBezTo>
                    <a:pt x="635" y="1641475"/>
                    <a:pt x="0" y="1638808"/>
                    <a:pt x="0" y="1635887"/>
                  </a:cubicBez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3050" y="7207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3050" y="105410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73050" y="13874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880347" y="2390565"/>
            <a:ext cx="3013072" cy="2336797"/>
            <a:chOff x="0" y="0"/>
            <a:chExt cx="3013075" cy="2336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2886202" cy="2209927"/>
            </a:xfrm>
            <a:custGeom>
              <a:avLst/>
              <a:gdLst/>
              <a:ahLst/>
              <a:cxnLst/>
              <a:rect r="r" b="b" t="t" l="l"/>
              <a:pathLst>
                <a:path h="2209927" w="2886202">
                  <a:moveTo>
                    <a:pt x="0" y="21883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541" y="2667"/>
                    <a:pt x="13208" y="1524"/>
                  </a:cubicBezTo>
                  <a:cubicBezTo>
                    <a:pt x="15875" y="381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551" y="13335"/>
                  </a:cubicBezTo>
                  <a:cubicBezTo>
                    <a:pt x="2885694" y="16002"/>
                    <a:pt x="2886202" y="18669"/>
                    <a:pt x="2886202" y="21590"/>
                  </a:cubicBezTo>
                  <a:lnTo>
                    <a:pt x="2886202" y="2188337"/>
                  </a:lnTo>
                  <a:cubicBezTo>
                    <a:pt x="2886202" y="2191131"/>
                    <a:pt x="2885694" y="2193925"/>
                    <a:pt x="2884551" y="2196592"/>
                  </a:cubicBezTo>
                  <a:cubicBezTo>
                    <a:pt x="2883408" y="2199259"/>
                    <a:pt x="2881884" y="2201545"/>
                    <a:pt x="2879852" y="2203577"/>
                  </a:cubicBezTo>
                  <a:cubicBezTo>
                    <a:pt x="2877820" y="2205609"/>
                    <a:pt x="2875534" y="2207133"/>
                    <a:pt x="2872867" y="2208276"/>
                  </a:cubicBezTo>
                  <a:cubicBezTo>
                    <a:pt x="2870200" y="2209419"/>
                    <a:pt x="2867533" y="2209927"/>
                    <a:pt x="2864612" y="2209927"/>
                  </a:cubicBezTo>
                  <a:lnTo>
                    <a:pt x="21463" y="2209927"/>
                  </a:lnTo>
                  <a:cubicBezTo>
                    <a:pt x="18669" y="2209927"/>
                    <a:pt x="15875" y="2209419"/>
                    <a:pt x="13208" y="2208276"/>
                  </a:cubicBezTo>
                  <a:cubicBezTo>
                    <a:pt x="10541" y="2207133"/>
                    <a:pt x="8255" y="2205609"/>
                    <a:pt x="6223" y="2203577"/>
                  </a:cubicBezTo>
                  <a:cubicBezTo>
                    <a:pt x="4191" y="2201545"/>
                    <a:pt x="2667" y="2199259"/>
                    <a:pt x="1651" y="2196592"/>
                  </a:cubicBezTo>
                  <a:cubicBezTo>
                    <a:pt x="635" y="2193925"/>
                    <a:pt x="0" y="2191258"/>
                    <a:pt x="0" y="2188337"/>
                  </a:cubicBez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73050" y="7207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73050" y="13303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3050" y="19399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9580245" y="7466885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2922" y="7330936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886325" y="1103337"/>
            <a:ext cx="6162761" cy="106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Arquitectura Centralizada: El Control en un Solo Punto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57775" y="4898145"/>
            <a:ext cx="1284265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Desventajas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08431" y="5284479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57775" y="2516895"/>
            <a:ext cx="1617631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Características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59003" y="2903229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15300" y="2583570"/>
            <a:ext cx="915276" cy="291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Ventajas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057775" y="2979429"/>
            <a:ext cx="2560120" cy="135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Todo elprocesamiento y almacenamiento se concentra en un único servidor central que gestiona todas las operaciones del sistema.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89439" y="2979429"/>
            <a:ext cx="2130209" cy="148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Administración sencilla y centralizada</a:t>
            </a:r>
          </a:p>
          <a:p>
            <a:pPr algn="l">
              <a:lnSpc>
                <a:spcPts val="30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Seguridad controlada </a:t>
            </a:r>
          </a:p>
          <a:p>
            <a:pPr algn="l">
              <a:lnSpc>
                <a:spcPts val="12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desde un punto</a:t>
            </a:r>
          </a:p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Costos iniciales bajos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31914" y="5313054"/>
            <a:ext cx="2218534" cy="31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Puntoúnico de falla crítico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331914" y="5646429"/>
            <a:ext cx="2947911" cy="6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Problemas de escalabilidad Alta latencia para usuarios remotos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886325" y="6551304"/>
            <a:ext cx="5898756" cy="92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Ejemplos típicos incluyen redes internas empresariales tradicionales y </a:t>
            </a:r>
          </a:p>
          <a:p>
            <a:pPr algn="l">
              <a:lnSpc>
                <a:spcPts val="9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sistemas bancarios centralizados donde el control absoluto es </a:t>
            </a:r>
          </a:p>
          <a:p>
            <a:pPr algn="l">
              <a:lnSpc>
                <a:spcPts val="3225"/>
              </a:lnSpc>
            </a:pPr>
            <a:r>
              <a:rPr lang="en-US" b="true" sz="1350" spc="4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prioritario.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8175" y="5641772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8175" y="5975147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38175" y="6308522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72175" y="5641772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72175" y="5975147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72175" y="6308522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464646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36572" y="2711244"/>
            <a:ext cx="10356847" cy="812797"/>
            <a:chOff x="0" y="0"/>
            <a:chExt cx="1035685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3409950" cy="685800"/>
            </a:xfrm>
            <a:custGeom>
              <a:avLst/>
              <a:gdLst/>
              <a:ahLst/>
              <a:cxnLst/>
              <a:rect r="r" b="b" t="t" l="l"/>
              <a:pathLst>
                <a:path h="685800" w="340995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644650" y="321183"/>
              <a:ext cx="257175" cy="179959"/>
            </a:xfrm>
            <a:custGeom>
              <a:avLst/>
              <a:gdLst/>
              <a:ahLst/>
              <a:cxnLst/>
              <a:rect r="r" b="b" t="t" l="l"/>
              <a:pathLst>
                <a:path h="179959" w="257175">
                  <a:moveTo>
                    <a:pt x="154305" y="12827"/>
                  </a:moveTo>
                  <a:cubicBezTo>
                    <a:pt x="161417" y="12827"/>
                    <a:pt x="167132" y="18542"/>
                    <a:pt x="167132" y="25654"/>
                  </a:cubicBezTo>
                  <a:lnTo>
                    <a:pt x="167132" y="115697"/>
                  </a:lnTo>
                  <a:cubicBezTo>
                    <a:pt x="167132" y="122809"/>
                    <a:pt x="161417" y="128524"/>
                    <a:pt x="154305" y="128524"/>
                  </a:cubicBezTo>
                  <a:lnTo>
                    <a:pt x="110744" y="128524"/>
                  </a:lnTo>
                  <a:lnTo>
                    <a:pt x="106172" y="128524"/>
                  </a:lnTo>
                  <a:lnTo>
                    <a:pt x="74041" y="128524"/>
                  </a:lnTo>
                  <a:lnTo>
                    <a:pt x="69469" y="128524"/>
                  </a:lnTo>
                  <a:lnTo>
                    <a:pt x="25908" y="128524"/>
                  </a:lnTo>
                  <a:cubicBezTo>
                    <a:pt x="18796" y="128524"/>
                    <a:pt x="13081" y="122809"/>
                    <a:pt x="13081" y="115697"/>
                  </a:cubicBezTo>
                  <a:lnTo>
                    <a:pt x="13081" y="25654"/>
                  </a:lnTo>
                  <a:cubicBezTo>
                    <a:pt x="13081" y="18542"/>
                    <a:pt x="18796" y="12827"/>
                    <a:pt x="25908" y="12827"/>
                  </a:cubicBezTo>
                  <a:lnTo>
                    <a:pt x="154432" y="12827"/>
                  </a:lnTo>
                  <a:close/>
                  <a:moveTo>
                    <a:pt x="25781" y="141351"/>
                  </a:moveTo>
                  <a:lnTo>
                    <a:pt x="65024" y="141351"/>
                  </a:lnTo>
                  <a:lnTo>
                    <a:pt x="56388" y="167005"/>
                  </a:lnTo>
                  <a:lnTo>
                    <a:pt x="32131" y="167005"/>
                  </a:lnTo>
                  <a:cubicBezTo>
                    <a:pt x="28575" y="167005"/>
                    <a:pt x="25654" y="169926"/>
                    <a:pt x="25654" y="173482"/>
                  </a:cubicBezTo>
                  <a:cubicBezTo>
                    <a:pt x="25654" y="177038"/>
                    <a:pt x="28575" y="179959"/>
                    <a:pt x="32131" y="179959"/>
                  </a:cubicBezTo>
                  <a:lnTo>
                    <a:pt x="52197" y="179959"/>
                  </a:lnTo>
                  <a:lnTo>
                    <a:pt x="61087" y="179959"/>
                  </a:lnTo>
                  <a:lnTo>
                    <a:pt x="118999" y="179959"/>
                  </a:lnTo>
                  <a:lnTo>
                    <a:pt x="127889" y="179959"/>
                  </a:lnTo>
                  <a:lnTo>
                    <a:pt x="147955" y="179959"/>
                  </a:lnTo>
                  <a:cubicBezTo>
                    <a:pt x="151511" y="179959"/>
                    <a:pt x="154432" y="177038"/>
                    <a:pt x="154432" y="173482"/>
                  </a:cubicBezTo>
                  <a:cubicBezTo>
                    <a:pt x="154432" y="169926"/>
                    <a:pt x="151511" y="167005"/>
                    <a:pt x="147955" y="167005"/>
                  </a:cubicBezTo>
                  <a:lnTo>
                    <a:pt x="123698" y="167005"/>
                  </a:lnTo>
                  <a:lnTo>
                    <a:pt x="115189" y="141351"/>
                  </a:lnTo>
                  <a:lnTo>
                    <a:pt x="154559" y="141351"/>
                  </a:lnTo>
                  <a:cubicBezTo>
                    <a:pt x="168783" y="141351"/>
                    <a:pt x="180213" y="129794"/>
                    <a:pt x="180213" y="115697"/>
                  </a:cubicBezTo>
                  <a:lnTo>
                    <a:pt x="180213" y="25654"/>
                  </a:lnTo>
                  <a:cubicBezTo>
                    <a:pt x="180213" y="11430"/>
                    <a:pt x="168656" y="0"/>
                    <a:pt x="154559" y="0"/>
                  </a:cubicBezTo>
                  <a:lnTo>
                    <a:pt x="25781" y="0"/>
                  </a:lnTo>
                  <a:cubicBezTo>
                    <a:pt x="11557" y="0"/>
                    <a:pt x="0" y="11557"/>
                    <a:pt x="0" y="25654"/>
                  </a:cubicBezTo>
                  <a:lnTo>
                    <a:pt x="0" y="115697"/>
                  </a:lnTo>
                  <a:cubicBezTo>
                    <a:pt x="0" y="129921"/>
                    <a:pt x="11557" y="141351"/>
                    <a:pt x="25781" y="141351"/>
                  </a:cubicBezTo>
                  <a:close/>
                  <a:moveTo>
                    <a:pt x="70104" y="167005"/>
                  </a:moveTo>
                  <a:lnTo>
                    <a:pt x="78613" y="141351"/>
                  </a:lnTo>
                  <a:lnTo>
                    <a:pt x="101473" y="141351"/>
                  </a:lnTo>
                  <a:lnTo>
                    <a:pt x="109982" y="167005"/>
                  </a:lnTo>
                  <a:lnTo>
                    <a:pt x="69977" y="167005"/>
                  </a:lnTo>
                  <a:close/>
                  <a:moveTo>
                    <a:pt x="212217" y="12827"/>
                  </a:moveTo>
                  <a:lnTo>
                    <a:pt x="237871" y="12827"/>
                  </a:lnTo>
                  <a:cubicBezTo>
                    <a:pt x="241427" y="12827"/>
                    <a:pt x="244348" y="15748"/>
                    <a:pt x="244348" y="19304"/>
                  </a:cubicBezTo>
                  <a:lnTo>
                    <a:pt x="244348" y="38608"/>
                  </a:lnTo>
                  <a:lnTo>
                    <a:pt x="205740" y="38608"/>
                  </a:lnTo>
                  <a:lnTo>
                    <a:pt x="205740" y="19304"/>
                  </a:lnTo>
                  <a:cubicBezTo>
                    <a:pt x="205740" y="15748"/>
                    <a:pt x="208661" y="12827"/>
                    <a:pt x="212217" y="12827"/>
                  </a:cubicBezTo>
                  <a:close/>
                  <a:moveTo>
                    <a:pt x="205740" y="51435"/>
                  </a:moveTo>
                  <a:lnTo>
                    <a:pt x="244348" y="51435"/>
                  </a:lnTo>
                  <a:lnTo>
                    <a:pt x="244348" y="64262"/>
                  </a:lnTo>
                  <a:lnTo>
                    <a:pt x="205740" y="64262"/>
                  </a:lnTo>
                  <a:lnTo>
                    <a:pt x="205740" y="51435"/>
                  </a:lnTo>
                  <a:close/>
                  <a:moveTo>
                    <a:pt x="205740" y="160782"/>
                  </a:moveTo>
                  <a:lnTo>
                    <a:pt x="205740" y="77089"/>
                  </a:lnTo>
                  <a:lnTo>
                    <a:pt x="244348" y="77089"/>
                  </a:lnTo>
                  <a:lnTo>
                    <a:pt x="244348" y="160655"/>
                  </a:lnTo>
                  <a:cubicBezTo>
                    <a:pt x="244348" y="164211"/>
                    <a:pt x="241427" y="167132"/>
                    <a:pt x="237871" y="167132"/>
                  </a:cubicBezTo>
                  <a:lnTo>
                    <a:pt x="212217" y="167132"/>
                  </a:lnTo>
                  <a:cubicBezTo>
                    <a:pt x="208661" y="167132"/>
                    <a:pt x="205740" y="164211"/>
                    <a:pt x="205740" y="160655"/>
                  </a:cubicBezTo>
                  <a:close/>
                  <a:moveTo>
                    <a:pt x="192913" y="19304"/>
                  </a:moveTo>
                  <a:lnTo>
                    <a:pt x="192913" y="160655"/>
                  </a:lnTo>
                  <a:cubicBezTo>
                    <a:pt x="192913" y="171323"/>
                    <a:pt x="201549" y="179959"/>
                    <a:pt x="212217" y="179959"/>
                  </a:cubicBezTo>
                  <a:lnTo>
                    <a:pt x="237871" y="179959"/>
                  </a:lnTo>
                  <a:cubicBezTo>
                    <a:pt x="248539" y="179959"/>
                    <a:pt x="257175" y="171323"/>
                    <a:pt x="257175" y="160655"/>
                  </a:cubicBezTo>
                  <a:lnTo>
                    <a:pt x="257175" y="19304"/>
                  </a:lnTo>
                  <a:cubicBezTo>
                    <a:pt x="257175" y="8636"/>
                    <a:pt x="248539" y="0"/>
                    <a:pt x="237871" y="0"/>
                  </a:cubicBezTo>
                  <a:lnTo>
                    <a:pt x="212217" y="0"/>
                  </a:lnTo>
                  <a:cubicBezTo>
                    <a:pt x="201549" y="0"/>
                    <a:pt x="192913" y="8636"/>
                    <a:pt x="192913" y="19304"/>
                  </a:cubicBezTo>
                  <a:close/>
                  <a:moveTo>
                    <a:pt x="225044" y="131826"/>
                  </a:moveTo>
                  <a:cubicBezTo>
                    <a:pt x="227711" y="131826"/>
                    <a:pt x="229997" y="130810"/>
                    <a:pt x="231902" y="129032"/>
                  </a:cubicBezTo>
                  <a:cubicBezTo>
                    <a:pt x="233807" y="127254"/>
                    <a:pt x="234696" y="124841"/>
                    <a:pt x="234696" y="122174"/>
                  </a:cubicBezTo>
                  <a:cubicBezTo>
                    <a:pt x="234696" y="119507"/>
                    <a:pt x="233807" y="117221"/>
                    <a:pt x="231902" y="115316"/>
                  </a:cubicBezTo>
                  <a:cubicBezTo>
                    <a:pt x="229997" y="113411"/>
                    <a:pt x="227711" y="112522"/>
                    <a:pt x="225044" y="112522"/>
                  </a:cubicBezTo>
                  <a:cubicBezTo>
                    <a:pt x="222377" y="112522"/>
                    <a:pt x="220091" y="113411"/>
                    <a:pt x="218186" y="115316"/>
                  </a:cubicBezTo>
                  <a:cubicBezTo>
                    <a:pt x="216281" y="117221"/>
                    <a:pt x="215392" y="119507"/>
                    <a:pt x="215392" y="122174"/>
                  </a:cubicBezTo>
                  <a:cubicBezTo>
                    <a:pt x="215392" y="124841"/>
                    <a:pt x="216281" y="127127"/>
                    <a:pt x="218186" y="129032"/>
                  </a:cubicBezTo>
                  <a:cubicBezTo>
                    <a:pt x="220091" y="130937"/>
                    <a:pt x="222377" y="131826"/>
                    <a:pt x="225044" y="131826"/>
                  </a:cubicBezTo>
                </a:path>
              </a:pathLst>
            </a:custGeom>
            <a:solidFill>
              <a:srgbClr val="46464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73450" y="63500"/>
              <a:ext cx="3409950" cy="685800"/>
            </a:xfrm>
            <a:custGeom>
              <a:avLst/>
              <a:gdLst/>
              <a:ahLst/>
              <a:cxnLst/>
              <a:rect r="r" b="b" t="t" l="l"/>
              <a:pathLst>
                <a:path h="685800" w="340995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4600" y="298704"/>
              <a:ext cx="257175" cy="224917"/>
            </a:xfrm>
            <a:custGeom>
              <a:avLst/>
              <a:gdLst/>
              <a:ahLst/>
              <a:cxnLst/>
              <a:rect r="r" b="b" t="t" l="l"/>
              <a:pathLst>
                <a:path h="224917" w="257175">
                  <a:moveTo>
                    <a:pt x="32131" y="16002"/>
                  </a:moveTo>
                  <a:cubicBezTo>
                    <a:pt x="23241" y="16002"/>
                    <a:pt x="16129" y="23241"/>
                    <a:pt x="16129" y="32131"/>
                  </a:cubicBezTo>
                  <a:lnTo>
                    <a:pt x="16129" y="64262"/>
                  </a:lnTo>
                  <a:cubicBezTo>
                    <a:pt x="16129" y="73152"/>
                    <a:pt x="23368" y="80391"/>
                    <a:pt x="32131" y="80391"/>
                  </a:cubicBezTo>
                  <a:lnTo>
                    <a:pt x="225044" y="80391"/>
                  </a:lnTo>
                  <a:cubicBezTo>
                    <a:pt x="233934" y="80391"/>
                    <a:pt x="241046" y="73152"/>
                    <a:pt x="241046" y="64262"/>
                  </a:cubicBezTo>
                  <a:lnTo>
                    <a:pt x="241046" y="32131"/>
                  </a:lnTo>
                  <a:cubicBezTo>
                    <a:pt x="241046" y="23241"/>
                    <a:pt x="233934" y="16002"/>
                    <a:pt x="225044" y="16002"/>
                  </a:cubicBezTo>
                  <a:lnTo>
                    <a:pt x="32131" y="16002"/>
                  </a:lnTo>
                  <a:close/>
                  <a:moveTo>
                    <a:pt x="0" y="32131"/>
                  </a:moveTo>
                  <a:cubicBezTo>
                    <a:pt x="0" y="14351"/>
                    <a:pt x="14478" y="0"/>
                    <a:pt x="32131" y="0"/>
                  </a:cubicBezTo>
                  <a:lnTo>
                    <a:pt x="225044" y="0"/>
                  </a:lnTo>
                  <a:cubicBezTo>
                    <a:pt x="242824" y="0"/>
                    <a:pt x="257175" y="14478"/>
                    <a:pt x="257175" y="32131"/>
                  </a:cubicBezTo>
                  <a:lnTo>
                    <a:pt x="257175" y="64262"/>
                  </a:lnTo>
                  <a:cubicBezTo>
                    <a:pt x="257175" y="82042"/>
                    <a:pt x="242697" y="96393"/>
                    <a:pt x="225044" y="96393"/>
                  </a:cubicBezTo>
                  <a:lnTo>
                    <a:pt x="32131" y="96393"/>
                  </a:lnTo>
                  <a:cubicBezTo>
                    <a:pt x="14351" y="96393"/>
                    <a:pt x="0" y="81915"/>
                    <a:pt x="0" y="64262"/>
                  </a:cubicBezTo>
                  <a:lnTo>
                    <a:pt x="0" y="32131"/>
                  </a:lnTo>
                  <a:close/>
                  <a:moveTo>
                    <a:pt x="32131" y="144653"/>
                  </a:moveTo>
                  <a:cubicBezTo>
                    <a:pt x="23241" y="144653"/>
                    <a:pt x="16129" y="151892"/>
                    <a:pt x="16129" y="160782"/>
                  </a:cubicBezTo>
                  <a:lnTo>
                    <a:pt x="16129" y="192786"/>
                  </a:lnTo>
                  <a:cubicBezTo>
                    <a:pt x="16129" y="201676"/>
                    <a:pt x="23368" y="208915"/>
                    <a:pt x="32131" y="208915"/>
                  </a:cubicBezTo>
                  <a:lnTo>
                    <a:pt x="225044" y="208915"/>
                  </a:lnTo>
                  <a:cubicBezTo>
                    <a:pt x="233934" y="208915"/>
                    <a:pt x="241046" y="201676"/>
                    <a:pt x="241046" y="192786"/>
                  </a:cubicBezTo>
                  <a:lnTo>
                    <a:pt x="241046" y="160655"/>
                  </a:lnTo>
                  <a:cubicBezTo>
                    <a:pt x="241046" y="151765"/>
                    <a:pt x="233934" y="144526"/>
                    <a:pt x="225044" y="144526"/>
                  </a:cubicBezTo>
                  <a:lnTo>
                    <a:pt x="32131" y="144526"/>
                  </a:lnTo>
                  <a:close/>
                  <a:moveTo>
                    <a:pt x="0" y="160655"/>
                  </a:moveTo>
                  <a:cubicBezTo>
                    <a:pt x="0" y="142875"/>
                    <a:pt x="14478" y="128524"/>
                    <a:pt x="32131" y="128524"/>
                  </a:cubicBezTo>
                  <a:lnTo>
                    <a:pt x="225044" y="128524"/>
                  </a:lnTo>
                  <a:cubicBezTo>
                    <a:pt x="242824" y="128524"/>
                    <a:pt x="257175" y="143002"/>
                    <a:pt x="257175" y="160655"/>
                  </a:cubicBezTo>
                  <a:lnTo>
                    <a:pt x="257175" y="192786"/>
                  </a:lnTo>
                  <a:cubicBezTo>
                    <a:pt x="257175" y="210566"/>
                    <a:pt x="242697" y="224917"/>
                    <a:pt x="225044" y="224917"/>
                  </a:cubicBezTo>
                  <a:lnTo>
                    <a:pt x="32131" y="224917"/>
                  </a:lnTo>
                  <a:cubicBezTo>
                    <a:pt x="14351" y="224917"/>
                    <a:pt x="0" y="210439"/>
                    <a:pt x="0" y="192786"/>
                  </a:cubicBezTo>
                  <a:lnTo>
                    <a:pt x="0" y="160655"/>
                  </a:lnTo>
                  <a:close/>
                  <a:moveTo>
                    <a:pt x="152654" y="176784"/>
                  </a:moveTo>
                  <a:cubicBezTo>
                    <a:pt x="152654" y="173482"/>
                    <a:pt x="153797" y="170561"/>
                    <a:pt x="156210" y="168275"/>
                  </a:cubicBezTo>
                  <a:cubicBezTo>
                    <a:pt x="158623" y="165989"/>
                    <a:pt x="161417" y="164719"/>
                    <a:pt x="164719" y="164719"/>
                  </a:cubicBezTo>
                  <a:cubicBezTo>
                    <a:pt x="168021" y="164719"/>
                    <a:pt x="170942" y="165862"/>
                    <a:pt x="173228" y="168275"/>
                  </a:cubicBezTo>
                  <a:cubicBezTo>
                    <a:pt x="175514" y="170688"/>
                    <a:pt x="176784" y="173482"/>
                    <a:pt x="176784" y="176784"/>
                  </a:cubicBezTo>
                  <a:cubicBezTo>
                    <a:pt x="176784" y="180086"/>
                    <a:pt x="175641" y="183007"/>
                    <a:pt x="173228" y="185293"/>
                  </a:cubicBezTo>
                  <a:cubicBezTo>
                    <a:pt x="170815" y="187579"/>
                    <a:pt x="168021" y="188849"/>
                    <a:pt x="164719" y="188849"/>
                  </a:cubicBezTo>
                  <a:cubicBezTo>
                    <a:pt x="161417" y="188849"/>
                    <a:pt x="158496" y="187706"/>
                    <a:pt x="156210" y="185293"/>
                  </a:cubicBezTo>
                  <a:cubicBezTo>
                    <a:pt x="153924" y="182880"/>
                    <a:pt x="152654" y="180086"/>
                    <a:pt x="152654" y="176784"/>
                  </a:cubicBezTo>
                  <a:close/>
                  <a:moveTo>
                    <a:pt x="164719" y="36195"/>
                  </a:moveTo>
                  <a:cubicBezTo>
                    <a:pt x="168021" y="36195"/>
                    <a:pt x="170942" y="37338"/>
                    <a:pt x="173228" y="39751"/>
                  </a:cubicBezTo>
                  <a:cubicBezTo>
                    <a:pt x="175514" y="42164"/>
                    <a:pt x="176784" y="44958"/>
                    <a:pt x="176784" y="48260"/>
                  </a:cubicBezTo>
                  <a:cubicBezTo>
                    <a:pt x="176784" y="51562"/>
                    <a:pt x="175641" y="54483"/>
                    <a:pt x="173228" y="56769"/>
                  </a:cubicBezTo>
                  <a:cubicBezTo>
                    <a:pt x="170815" y="59055"/>
                    <a:pt x="168021" y="60325"/>
                    <a:pt x="164719" y="60325"/>
                  </a:cubicBezTo>
                  <a:cubicBezTo>
                    <a:pt x="161417" y="60325"/>
                    <a:pt x="158496" y="59182"/>
                    <a:pt x="156210" y="56769"/>
                  </a:cubicBezTo>
                  <a:cubicBezTo>
                    <a:pt x="153924" y="54356"/>
                    <a:pt x="152654" y="51562"/>
                    <a:pt x="152654" y="48260"/>
                  </a:cubicBezTo>
                  <a:cubicBezTo>
                    <a:pt x="152654" y="44958"/>
                    <a:pt x="153797" y="42037"/>
                    <a:pt x="156210" y="39751"/>
                  </a:cubicBezTo>
                  <a:cubicBezTo>
                    <a:pt x="158623" y="37465"/>
                    <a:pt x="161417" y="36195"/>
                    <a:pt x="164719" y="36195"/>
                  </a:cubicBezTo>
                  <a:close/>
                  <a:moveTo>
                    <a:pt x="192786" y="176784"/>
                  </a:moveTo>
                  <a:cubicBezTo>
                    <a:pt x="192786" y="173482"/>
                    <a:pt x="193929" y="170561"/>
                    <a:pt x="196342" y="168275"/>
                  </a:cubicBezTo>
                  <a:cubicBezTo>
                    <a:pt x="198755" y="165989"/>
                    <a:pt x="201549" y="164719"/>
                    <a:pt x="204851" y="164719"/>
                  </a:cubicBezTo>
                  <a:cubicBezTo>
                    <a:pt x="208153" y="164719"/>
                    <a:pt x="211074" y="165862"/>
                    <a:pt x="213360" y="168275"/>
                  </a:cubicBezTo>
                  <a:cubicBezTo>
                    <a:pt x="215647" y="170688"/>
                    <a:pt x="216916" y="173482"/>
                    <a:pt x="216916" y="176784"/>
                  </a:cubicBezTo>
                  <a:cubicBezTo>
                    <a:pt x="216916" y="180086"/>
                    <a:pt x="215773" y="183007"/>
                    <a:pt x="213360" y="185293"/>
                  </a:cubicBezTo>
                  <a:cubicBezTo>
                    <a:pt x="210947" y="187579"/>
                    <a:pt x="208153" y="188849"/>
                    <a:pt x="204851" y="188849"/>
                  </a:cubicBezTo>
                  <a:cubicBezTo>
                    <a:pt x="201549" y="188849"/>
                    <a:pt x="198628" y="187706"/>
                    <a:pt x="196342" y="185293"/>
                  </a:cubicBezTo>
                  <a:cubicBezTo>
                    <a:pt x="194056" y="182880"/>
                    <a:pt x="192786" y="180086"/>
                    <a:pt x="192786" y="176784"/>
                  </a:cubicBezTo>
                  <a:close/>
                  <a:moveTo>
                    <a:pt x="204851" y="36195"/>
                  </a:moveTo>
                  <a:cubicBezTo>
                    <a:pt x="208153" y="36195"/>
                    <a:pt x="211074" y="37338"/>
                    <a:pt x="213360" y="39751"/>
                  </a:cubicBezTo>
                  <a:cubicBezTo>
                    <a:pt x="215647" y="42164"/>
                    <a:pt x="216916" y="44958"/>
                    <a:pt x="216916" y="48260"/>
                  </a:cubicBezTo>
                  <a:cubicBezTo>
                    <a:pt x="216916" y="51562"/>
                    <a:pt x="215773" y="54483"/>
                    <a:pt x="213360" y="56769"/>
                  </a:cubicBezTo>
                  <a:cubicBezTo>
                    <a:pt x="210947" y="59055"/>
                    <a:pt x="208153" y="60325"/>
                    <a:pt x="204851" y="60325"/>
                  </a:cubicBezTo>
                  <a:cubicBezTo>
                    <a:pt x="201549" y="60325"/>
                    <a:pt x="198628" y="59182"/>
                    <a:pt x="196342" y="56769"/>
                  </a:cubicBezTo>
                  <a:cubicBezTo>
                    <a:pt x="194056" y="54356"/>
                    <a:pt x="192786" y="51562"/>
                    <a:pt x="192786" y="48260"/>
                  </a:cubicBezTo>
                  <a:cubicBezTo>
                    <a:pt x="192786" y="44958"/>
                    <a:pt x="193929" y="42037"/>
                    <a:pt x="196342" y="39751"/>
                  </a:cubicBezTo>
                  <a:cubicBezTo>
                    <a:pt x="198755" y="37465"/>
                    <a:pt x="201549" y="36195"/>
                    <a:pt x="204851" y="36195"/>
                  </a:cubicBezTo>
                </a:path>
              </a:pathLst>
            </a:custGeom>
            <a:solidFill>
              <a:srgbClr val="46464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883400" y="63500"/>
              <a:ext cx="3409950" cy="685800"/>
            </a:xfrm>
            <a:custGeom>
              <a:avLst/>
              <a:gdLst/>
              <a:ahLst/>
              <a:cxnLst/>
              <a:rect r="r" b="b" t="t" l="l"/>
              <a:pathLst>
                <a:path h="685800" w="3409950">
                  <a:moveTo>
                    <a:pt x="3238500" y="0"/>
                  </a:moveTo>
                  <a:lnTo>
                    <a:pt x="3409950" y="342900"/>
                  </a:lnTo>
                  <a:lnTo>
                    <a:pt x="3238500" y="685800"/>
                  </a:lnTo>
                  <a:lnTo>
                    <a:pt x="0" y="685800"/>
                  </a:lnTo>
                  <a:lnTo>
                    <a:pt x="171450" y="342900"/>
                  </a:lnTo>
                  <a:lnTo>
                    <a:pt x="0" y="0"/>
                  </a:lnTo>
                  <a:lnTo>
                    <a:pt x="3238500" y="0"/>
                  </a:ln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8464677" y="308229"/>
              <a:ext cx="257173" cy="205867"/>
            </a:xfrm>
            <a:custGeom>
              <a:avLst/>
              <a:gdLst/>
              <a:ahLst/>
              <a:cxnLst/>
              <a:rect r="r" b="b" t="t" l="l"/>
              <a:pathLst>
                <a:path h="205867" w="257173">
                  <a:moveTo>
                    <a:pt x="160655" y="12954"/>
                  </a:moveTo>
                  <a:cubicBezTo>
                    <a:pt x="164211" y="12954"/>
                    <a:pt x="167132" y="15875"/>
                    <a:pt x="167132" y="19431"/>
                  </a:cubicBezTo>
                  <a:lnTo>
                    <a:pt x="167132" y="58039"/>
                  </a:lnTo>
                  <a:cubicBezTo>
                    <a:pt x="167132" y="61595"/>
                    <a:pt x="164211" y="64516"/>
                    <a:pt x="160655" y="64516"/>
                  </a:cubicBezTo>
                  <a:lnTo>
                    <a:pt x="135000" y="64516"/>
                  </a:lnTo>
                  <a:lnTo>
                    <a:pt x="122173" y="64516"/>
                  </a:lnTo>
                  <a:lnTo>
                    <a:pt x="96392" y="64516"/>
                  </a:lnTo>
                  <a:cubicBezTo>
                    <a:pt x="92836" y="64516"/>
                    <a:pt x="89915" y="61595"/>
                    <a:pt x="89915" y="58039"/>
                  </a:cubicBezTo>
                  <a:lnTo>
                    <a:pt x="89915" y="19304"/>
                  </a:lnTo>
                  <a:cubicBezTo>
                    <a:pt x="89915" y="15748"/>
                    <a:pt x="92836" y="12827"/>
                    <a:pt x="96392" y="12827"/>
                  </a:cubicBezTo>
                  <a:lnTo>
                    <a:pt x="160654" y="12827"/>
                  </a:lnTo>
                  <a:close/>
                  <a:moveTo>
                    <a:pt x="135000" y="77216"/>
                  </a:moveTo>
                  <a:lnTo>
                    <a:pt x="160655" y="77216"/>
                  </a:lnTo>
                  <a:cubicBezTo>
                    <a:pt x="171323" y="77216"/>
                    <a:pt x="179959" y="68580"/>
                    <a:pt x="179959" y="57912"/>
                  </a:cubicBezTo>
                  <a:lnTo>
                    <a:pt x="179959" y="19304"/>
                  </a:lnTo>
                  <a:cubicBezTo>
                    <a:pt x="179959" y="8636"/>
                    <a:pt x="171323" y="0"/>
                    <a:pt x="160655" y="0"/>
                  </a:cubicBezTo>
                  <a:lnTo>
                    <a:pt x="96393" y="0"/>
                  </a:lnTo>
                  <a:cubicBezTo>
                    <a:pt x="85724" y="0"/>
                    <a:pt x="77088" y="8636"/>
                    <a:pt x="77088" y="19304"/>
                  </a:cubicBezTo>
                  <a:lnTo>
                    <a:pt x="77088" y="57912"/>
                  </a:lnTo>
                  <a:cubicBezTo>
                    <a:pt x="77088" y="68580"/>
                    <a:pt x="85724" y="77216"/>
                    <a:pt x="96393" y="77216"/>
                  </a:cubicBezTo>
                  <a:lnTo>
                    <a:pt x="122174" y="77216"/>
                  </a:lnTo>
                  <a:lnTo>
                    <a:pt x="122174" y="96520"/>
                  </a:lnTo>
                  <a:lnTo>
                    <a:pt x="6477" y="96520"/>
                  </a:lnTo>
                  <a:cubicBezTo>
                    <a:pt x="2921" y="96520"/>
                    <a:pt x="0" y="99441"/>
                    <a:pt x="0" y="102997"/>
                  </a:cubicBezTo>
                  <a:cubicBezTo>
                    <a:pt x="0" y="106553"/>
                    <a:pt x="2921" y="109474"/>
                    <a:pt x="6477" y="109474"/>
                  </a:cubicBezTo>
                  <a:lnTo>
                    <a:pt x="57912" y="109474"/>
                  </a:lnTo>
                  <a:lnTo>
                    <a:pt x="57912" y="128651"/>
                  </a:lnTo>
                  <a:lnTo>
                    <a:pt x="32131" y="128651"/>
                  </a:lnTo>
                  <a:cubicBezTo>
                    <a:pt x="21462" y="128651"/>
                    <a:pt x="12826" y="137287"/>
                    <a:pt x="12826" y="147955"/>
                  </a:cubicBezTo>
                  <a:lnTo>
                    <a:pt x="12826" y="186563"/>
                  </a:lnTo>
                  <a:cubicBezTo>
                    <a:pt x="12826" y="197231"/>
                    <a:pt x="21462" y="205867"/>
                    <a:pt x="32131" y="205867"/>
                  </a:cubicBezTo>
                  <a:lnTo>
                    <a:pt x="96393" y="205867"/>
                  </a:lnTo>
                  <a:cubicBezTo>
                    <a:pt x="107061" y="205867"/>
                    <a:pt x="115697" y="197231"/>
                    <a:pt x="115697" y="186563"/>
                  </a:cubicBezTo>
                  <a:lnTo>
                    <a:pt x="115697" y="147955"/>
                  </a:lnTo>
                  <a:cubicBezTo>
                    <a:pt x="115697" y="137287"/>
                    <a:pt x="107061" y="128651"/>
                    <a:pt x="96393" y="128651"/>
                  </a:cubicBezTo>
                  <a:lnTo>
                    <a:pt x="70738" y="128651"/>
                  </a:lnTo>
                  <a:lnTo>
                    <a:pt x="70738" y="109347"/>
                  </a:lnTo>
                  <a:lnTo>
                    <a:pt x="186435" y="109347"/>
                  </a:lnTo>
                  <a:lnTo>
                    <a:pt x="186435" y="128651"/>
                  </a:lnTo>
                  <a:lnTo>
                    <a:pt x="160654" y="128651"/>
                  </a:lnTo>
                  <a:cubicBezTo>
                    <a:pt x="149986" y="128651"/>
                    <a:pt x="141350" y="137287"/>
                    <a:pt x="141350" y="147955"/>
                  </a:cubicBezTo>
                  <a:lnTo>
                    <a:pt x="141350" y="186563"/>
                  </a:lnTo>
                  <a:cubicBezTo>
                    <a:pt x="141350" y="197231"/>
                    <a:pt x="149986" y="205867"/>
                    <a:pt x="160654" y="205867"/>
                  </a:cubicBezTo>
                  <a:lnTo>
                    <a:pt x="224916" y="205867"/>
                  </a:lnTo>
                  <a:cubicBezTo>
                    <a:pt x="235584" y="205867"/>
                    <a:pt x="244220" y="197231"/>
                    <a:pt x="244220" y="186563"/>
                  </a:cubicBezTo>
                  <a:lnTo>
                    <a:pt x="244220" y="147955"/>
                  </a:lnTo>
                  <a:cubicBezTo>
                    <a:pt x="244220" y="137287"/>
                    <a:pt x="235584" y="128651"/>
                    <a:pt x="224916" y="128651"/>
                  </a:cubicBezTo>
                  <a:lnTo>
                    <a:pt x="199262" y="128651"/>
                  </a:lnTo>
                  <a:lnTo>
                    <a:pt x="199262" y="109347"/>
                  </a:lnTo>
                  <a:lnTo>
                    <a:pt x="250696" y="109347"/>
                  </a:lnTo>
                  <a:cubicBezTo>
                    <a:pt x="254253" y="109347"/>
                    <a:pt x="257174" y="106426"/>
                    <a:pt x="257174" y="102870"/>
                  </a:cubicBezTo>
                  <a:cubicBezTo>
                    <a:pt x="257174" y="99314"/>
                    <a:pt x="254253" y="96393"/>
                    <a:pt x="250696" y="96393"/>
                  </a:cubicBezTo>
                  <a:lnTo>
                    <a:pt x="135000" y="96393"/>
                  </a:lnTo>
                  <a:lnTo>
                    <a:pt x="135000" y="77216"/>
                  </a:lnTo>
                  <a:close/>
                  <a:moveTo>
                    <a:pt x="199262" y="141478"/>
                  </a:moveTo>
                  <a:lnTo>
                    <a:pt x="224917" y="141478"/>
                  </a:lnTo>
                  <a:cubicBezTo>
                    <a:pt x="228473" y="141478"/>
                    <a:pt x="231394" y="144399"/>
                    <a:pt x="231394" y="147955"/>
                  </a:cubicBezTo>
                  <a:lnTo>
                    <a:pt x="231394" y="186563"/>
                  </a:lnTo>
                  <a:cubicBezTo>
                    <a:pt x="231394" y="190119"/>
                    <a:pt x="228473" y="193040"/>
                    <a:pt x="224917" y="193040"/>
                  </a:cubicBezTo>
                  <a:lnTo>
                    <a:pt x="160655" y="193040"/>
                  </a:lnTo>
                  <a:cubicBezTo>
                    <a:pt x="157098" y="193040"/>
                    <a:pt x="154178" y="190119"/>
                    <a:pt x="154178" y="186563"/>
                  </a:cubicBezTo>
                  <a:lnTo>
                    <a:pt x="154178" y="147955"/>
                  </a:lnTo>
                  <a:cubicBezTo>
                    <a:pt x="154178" y="144399"/>
                    <a:pt x="157098" y="141478"/>
                    <a:pt x="160655" y="141478"/>
                  </a:cubicBezTo>
                  <a:lnTo>
                    <a:pt x="186436" y="141478"/>
                  </a:lnTo>
                  <a:lnTo>
                    <a:pt x="199263" y="141478"/>
                  </a:lnTo>
                  <a:close/>
                  <a:moveTo>
                    <a:pt x="70738" y="141478"/>
                  </a:moveTo>
                  <a:lnTo>
                    <a:pt x="96393" y="141478"/>
                  </a:lnTo>
                  <a:cubicBezTo>
                    <a:pt x="99949" y="141478"/>
                    <a:pt x="102870" y="144399"/>
                    <a:pt x="102870" y="147955"/>
                  </a:cubicBezTo>
                  <a:lnTo>
                    <a:pt x="102870" y="186563"/>
                  </a:lnTo>
                  <a:cubicBezTo>
                    <a:pt x="102870" y="190119"/>
                    <a:pt x="99949" y="193040"/>
                    <a:pt x="96393" y="193040"/>
                  </a:cubicBezTo>
                  <a:lnTo>
                    <a:pt x="32131" y="193040"/>
                  </a:lnTo>
                  <a:cubicBezTo>
                    <a:pt x="28574" y="193040"/>
                    <a:pt x="25654" y="190119"/>
                    <a:pt x="25654" y="186563"/>
                  </a:cubicBezTo>
                  <a:lnTo>
                    <a:pt x="25654" y="147955"/>
                  </a:lnTo>
                  <a:cubicBezTo>
                    <a:pt x="25654" y="144399"/>
                    <a:pt x="28574" y="141478"/>
                    <a:pt x="32131" y="141478"/>
                  </a:cubicBezTo>
                  <a:lnTo>
                    <a:pt x="57912" y="141478"/>
                  </a:lnTo>
                  <a:lnTo>
                    <a:pt x="70739" y="141478"/>
                  </a:lnTo>
                </a:path>
              </a:pathLst>
            </a:custGeom>
            <a:solidFill>
              <a:srgbClr val="464646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9580245" y="7232447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00075" y="1338291"/>
            <a:ext cx="9704965" cy="106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Arquitectura Cliente-Servidor: Comunicación Controlada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1525" y="3523374"/>
            <a:ext cx="753294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Cliente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0952" y="3909708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0075" y="5047374"/>
            <a:ext cx="1551394" cy="291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Ventajas Clave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181475" y="3523374"/>
            <a:ext cx="885758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Servidor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47434" y="3909708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933627" y="4933074"/>
            <a:ext cx="1351378" cy="4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Limitaciones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89210" y="5395608"/>
            <a:ext cx="4669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91425" y="3590049"/>
            <a:ext cx="3120142" cy="65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Red</a:t>
            </a:r>
          </a:p>
          <a:p>
            <a:pPr algn="l">
              <a:lnSpc>
                <a:spcPts val="189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Facilita la comunicación bidireccional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71525" y="3985908"/>
            <a:ext cx="2390099" cy="5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Solicitaservicios y recursos específicos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81475" y="3985908"/>
            <a:ext cx="2282771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Procesapeticiones y envía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81475" y="4262133"/>
            <a:ext cx="925382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respuestas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74214" y="5462283"/>
            <a:ext cx="3387757" cy="97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Separación clara de responsabilidades Mantenimiento centralizado simplificado Control de acceso robusto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07776" y="5462283"/>
            <a:ext cx="3475692" cy="31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Saturacióndel servidor con alta demanda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207776" y="5795658"/>
            <a:ext cx="2992431" cy="6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Latencia dependiente de la red Escalabilidad limitada verticalmente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00075" y="6595758"/>
            <a:ext cx="9974561" cy="6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Ampliamente utilizada en aplicaciones web modernas, sistemas de bases de datos empresariales y servicios de correo </a:t>
            </a:r>
          </a:p>
          <a:p>
            <a:pPr algn="l">
              <a:lnSpc>
                <a:spcPts val="82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electrónico.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9580245" y="7232447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2930" y="3168301"/>
            <a:ext cx="3705235" cy="3707359"/>
          </a:xfrm>
          <a:custGeom>
            <a:avLst/>
            <a:gdLst/>
            <a:ahLst/>
            <a:cxnLst/>
            <a:rect r="r" b="b" t="t" l="l"/>
            <a:pathLst>
              <a:path h="3707359" w="3705235">
                <a:moveTo>
                  <a:pt x="0" y="0"/>
                </a:moveTo>
                <a:lnTo>
                  <a:pt x="3705235" y="0"/>
                </a:lnTo>
                <a:lnTo>
                  <a:pt x="3705235" y="3707358"/>
                </a:lnTo>
                <a:lnTo>
                  <a:pt x="0" y="370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80245" y="7024268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075" y="1795339"/>
            <a:ext cx="10048199" cy="106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Arquitectura Distribuida: Recursos en Múltiples Nodos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24636" y="3066021"/>
            <a:ext cx="53340" cy="47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21711" y="5552885"/>
            <a:ext cx="161696" cy="36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7"/>
              </a:lnSpc>
            </a:pPr>
            <a:r>
              <a:rPr lang="en-US" b="true" sz="2019" spc="16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9415" y="3494646"/>
            <a:ext cx="1987058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Alta Disponibilidad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9951" y="3880980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62284" y="5733021"/>
            <a:ext cx="1344378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Complejidad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1155" y="6119355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8009" y="4456671"/>
            <a:ext cx="1397498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Escalabilidad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39210" y="4843005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62284" y="3180321"/>
            <a:ext cx="1910115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Tolerancia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</a:t>
            </a:r>
            <a:r>
              <a:rPr lang="en-US" b="true" sz="1687" spc="1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Fallos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15528" y="3566655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0934" y="3957180"/>
            <a:ext cx="2261092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Múltiplesnodos garantizan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86255" y="4233405"/>
            <a:ext cx="1816865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continuidad operativa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6422" y="5414505"/>
            <a:ext cx="2832468" cy="81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Ejemplos actuales incluyen </a:t>
            </a:r>
            <a:r>
              <a:rPr lang="en-US" b="true" sz="1350">
                <a:solidFill>
                  <a:srgbClr val="1C9770"/>
                </a:solidFill>
                <a:latin typeface="Inter Medium"/>
                <a:ea typeface="Inter Medium"/>
                <a:cs typeface="Inter Medium"/>
                <a:sym typeface="Inter Medium"/>
              </a:rPr>
              <a:t>blockchain, Google Spanner, arquitecturas de microservicios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y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6412" y="6243180"/>
            <a:ext cx="3102312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sistemas de computación en la nube.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62284" y="6195555"/>
            <a:ext cx="2317232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Desafíosencoordinación y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62284" y="6471780"/>
            <a:ext cx="1216619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sincronización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62284" y="3642855"/>
            <a:ext cx="2424255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Sistemaresilienteantefallas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62284" y="3909555"/>
            <a:ext cx="999782" cy="2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individuales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48009" y="4919205"/>
            <a:ext cx="2885589" cy="5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Crecimientohorizontal agregando nodos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862555" y="6732243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0797" y="3331626"/>
            <a:ext cx="3707359" cy="3380699"/>
          </a:xfrm>
          <a:custGeom>
            <a:avLst/>
            <a:gdLst/>
            <a:ahLst/>
            <a:cxnLst/>
            <a:rect r="r" b="b" t="t" l="l"/>
            <a:pathLst>
              <a:path h="3380699" w="3707359">
                <a:moveTo>
                  <a:pt x="0" y="0"/>
                </a:moveTo>
                <a:lnTo>
                  <a:pt x="3707358" y="0"/>
                </a:lnTo>
                <a:lnTo>
                  <a:pt x="3707358" y="3380699"/>
                </a:lnTo>
                <a:lnTo>
                  <a:pt x="0" y="3380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80245" y="7024268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075" y="1719139"/>
            <a:ext cx="8110566" cy="106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Arquitectura Descentralizada: Control Compartido y Resiliencia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16513" y="4825308"/>
            <a:ext cx="155658" cy="32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7"/>
              </a:lnSpc>
            </a:pPr>
            <a:r>
              <a:rPr lang="en-US" b="true" sz="1898" spc="15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0684" y="3056496"/>
            <a:ext cx="3237643" cy="98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Autonomía</a:t>
            </a:r>
          </a:p>
          <a:p>
            <a:pPr algn="r">
              <a:lnSpc>
                <a:spcPts val="210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Nodos operan independientemente sin control central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4738" y="3442830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1517" y="5856846"/>
            <a:ext cx="1726930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Costos Elevados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6731" y="6243180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05090" y="3056496"/>
            <a:ext cx="968826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Robustez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42465" y="3442830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47990" y="4456671"/>
            <a:ext cx="1407338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Baja Latencia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73505" y="4843005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05090" y="5999721"/>
            <a:ext cx="1880387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Gestión Compleja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99646" y="6386055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6358" y="6319380"/>
            <a:ext cx="3027740" cy="5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Mayor inversióneninfraestructuray mantenimiento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5216" y="4204830"/>
            <a:ext cx="2950264" cy="120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Casos emblemáticos: </a:t>
            </a:r>
            <a:r>
              <a:rPr lang="en-US" b="true" sz="1350">
                <a:solidFill>
                  <a:srgbClr val="93CB52"/>
                </a:solidFill>
                <a:latin typeface="Inter Medium"/>
                <a:ea typeface="Inter Medium"/>
                <a:cs typeface="Inter Medium"/>
                <a:sym typeface="Inter Medium"/>
              </a:rPr>
              <a:t>redes </a:t>
            </a:r>
          </a:p>
          <a:p>
            <a:pPr algn="r">
              <a:lnSpc>
                <a:spcPts val="974"/>
              </a:lnSpc>
            </a:pPr>
            <a:r>
              <a:rPr lang="en-US" b="true" sz="1350">
                <a:solidFill>
                  <a:srgbClr val="93CB52"/>
                </a:solidFill>
                <a:latin typeface="Inter Medium"/>
                <a:ea typeface="Inter Medium"/>
                <a:cs typeface="Inter Medium"/>
                <a:sym typeface="Inter Medium"/>
              </a:rPr>
              <a:t>blockchain como Bitcoin, sistemas </a:t>
            </a:r>
          </a:p>
          <a:p>
            <a:pPr algn="r">
              <a:lnSpc>
                <a:spcPts val="3375"/>
              </a:lnSpc>
            </a:pPr>
            <a:r>
              <a:rPr lang="en-US" b="true" sz="1350">
                <a:solidFill>
                  <a:srgbClr val="93CB52"/>
                </a:solidFill>
                <a:latin typeface="Inter Medium"/>
                <a:ea typeface="Inter Medium"/>
                <a:cs typeface="Inter Medium"/>
                <a:sym typeface="Inter Medium"/>
              </a:rPr>
              <a:t>peer-to-peer como BitTorrent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y </a:t>
            </a:r>
          </a:p>
          <a:p>
            <a:pPr algn="r">
              <a:lnSpc>
                <a:spcPts val="9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redes de distribución de contenido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1381" y="5309730"/>
            <a:ext cx="1479461" cy="36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descentralizadas.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05090" y="3519030"/>
            <a:ext cx="2786310" cy="53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Resistenciaextrema ante fallos y ataques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05090" y="6490830"/>
            <a:ext cx="2874778" cy="23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Coordinaciónsinautoridad central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47990" y="4919205"/>
            <a:ext cx="3085824" cy="53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Procesamientolocal reduce tiempos de respuesta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580245" y="6893479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572" y="3158766"/>
            <a:ext cx="10356847" cy="3194047"/>
          </a:xfrm>
          <a:custGeom>
            <a:avLst/>
            <a:gdLst/>
            <a:ahLst/>
            <a:cxnLst/>
            <a:rect r="r" b="b" t="t" l="l"/>
            <a:pathLst>
              <a:path h="3194047" w="10356847">
                <a:moveTo>
                  <a:pt x="0" y="0"/>
                </a:moveTo>
                <a:lnTo>
                  <a:pt x="10356847" y="0"/>
                </a:lnTo>
                <a:lnTo>
                  <a:pt x="10356847" y="3194047"/>
                </a:lnTo>
                <a:lnTo>
                  <a:pt x="0" y="3194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80245" y="7024268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075" y="2262064"/>
            <a:ext cx="9077535" cy="59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Comparativa Clave: Ventajas y Desventajas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1202" y="3215602"/>
            <a:ext cx="1377763" cy="137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Arquitectura</a:t>
            </a:r>
          </a:p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Centralizada Cliente-Servidor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202" y="4985880"/>
            <a:ext cx="901865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 spc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Distribuida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202" y="5757405"/>
            <a:ext cx="135031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Descentralizada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38665" y="3215602"/>
            <a:ext cx="3077623" cy="2919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Ventajas</a:t>
            </a:r>
          </a:p>
          <a:p>
            <a:pPr algn="just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Fácil gestión, seguridad centralizada Control centralizado, mantenimiento </a:t>
            </a:r>
          </a:p>
          <a:p>
            <a:pPr algn="just">
              <a:lnSpc>
                <a:spcPts val="9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sencillo</a:t>
            </a:r>
          </a:p>
          <a:p>
            <a:pPr algn="just">
              <a:lnSpc>
                <a:spcPts val="3375"/>
              </a:lnSpc>
            </a:pPr>
            <a:r>
              <a:rPr lang="en-US" b="true" sz="1350" spc="1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Alta disponibilidad, escalabilidad </a:t>
            </a:r>
          </a:p>
          <a:p>
            <a:pPr algn="just">
              <a:lnSpc>
                <a:spcPts val="97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horizontal</a:t>
            </a:r>
          </a:p>
          <a:p>
            <a:pPr algn="just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Resiliencia máxima, baja latencia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12321" y="3215602"/>
            <a:ext cx="3242872" cy="137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Bold"/>
                <a:ea typeface="Inter Bold"/>
                <a:cs typeface="Inter Bold"/>
                <a:sym typeface="Inter Bold"/>
              </a:rPr>
              <a:t>Desventajas</a:t>
            </a:r>
          </a:p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Punto único de falla, baja escalabilidad Saturación del servidor, latencia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12331" y="4985880"/>
            <a:ext cx="273333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Complejidad, coordinación difícil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12321" y="5757405"/>
            <a:ext cx="2560101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Costos altos, gestión compleja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75960" y="6826273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2"/>
                </a:lnTo>
                <a:lnTo>
                  <a:pt x="0" y="1422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2488997"/>
            <a:ext cx="4905375" cy="19050"/>
            <a:chOff x="0" y="0"/>
            <a:chExt cx="4905375" cy="19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5375" cy="19050"/>
            </a:xfrm>
            <a:custGeom>
              <a:avLst/>
              <a:gdLst/>
              <a:ahLst/>
              <a:cxnLst/>
              <a:rect r="r" b="b" t="t" l="l"/>
              <a:pathLst>
                <a:path h="19050" w="4905375">
                  <a:moveTo>
                    <a:pt x="0" y="19050"/>
                  </a:moveTo>
                  <a:lnTo>
                    <a:pt x="4905375" y="19050"/>
                  </a:lnTo>
                  <a:lnTo>
                    <a:pt x="4905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0075" y="3898697"/>
            <a:ext cx="4905375" cy="19050"/>
            <a:chOff x="0" y="0"/>
            <a:chExt cx="4905375" cy="19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05375" cy="19050"/>
            </a:xfrm>
            <a:custGeom>
              <a:avLst/>
              <a:gdLst/>
              <a:ahLst/>
              <a:cxnLst/>
              <a:rect r="r" b="b" t="t" l="l"/>
              <a:pathLst>
                <a:path h="19050" w="4905375">
                  <a:moveTo>
                    <a:pt x="0" y="19050"/>
                  </a:moveTo>
                  <a:lnTo>
                    <a:pt x="4905375" y="19050"/>
                  </a:lnTo>
                  <a:lnTo>
                    <a:pt x="4905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00075" y="5308397"/>
            <a:ext cx="4905375" cy="19050"/>
            <a:chOff x="0" y="0"/>
            <a:chExt cx="4905375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05375" cy="19050"/>
            </a:xfrm>
            <a:custGeom>
              <a:avLst/>
              <a:gdLst/>
              <a:ahLst/>
              <a:cxnLst/>
              <a:rect r="r" b="b" t="t" l="l"/>
              <a:pathLst>
                <a:path h="19050" w="4905375">
                  <a:moveTo>
                    <a:pt x="0" y="19050"/>
                  </a:moveTo>
                  <a:lnTo>
                    <a:pt x="4905375" y="19050"/>
                  </a:lnTo>
                  <a:lnTo>
                    <a:pt x="49053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977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34075" y="1774622"/>
            <a:ext cx="4905375" cy="4905375"/>
            <a:chOff x="0" y="0"/>
            <a:chExt cx="6540500" cy="6540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40500" cy="6540500"/>
            </a:xfrm>
            <a:custGeom>
              <a:avLst/>
              <a:gdLst/>
              <a:ahLst/>
              <a:cxnLst/>
              <a:rect r="r" b="b" t="t" l="l"/>
              <a:pathLst>
                <a:path h="6540500" w="6540500">
                  <a:moveTo>
                    <a:pt x="28575" y="0"/>
                  </a:moveTo>
                  <a:cubicBezTo>
                    <a:pt x="20701" y="0"/>
                    <a:pt x="13970" y="2794"/>
                    <a:pt x="8382" y="8382"/>
                  </a:cubicBezTo>
                  <a:cubicBezTo>
                    <a:pt x="2794" y="13970"/>
                    <a:pt x="0" y="20701"/>
                    <a:pt x="0" y="28575"/>
                  </a:cubicBezTo>
                  <a:lnTo>
                    <a:pt x="0" y="6511925"/>
                  </a:lnTo>
                  <a:cubicBezTo>
                    <a:pt x="0" y="6519799"/>
                    <a:pt x="2794" y="6526530"/>
                    <a:pt x="8382" y="6532118"/>
                  </a:cubicBezTo>
                  <a:cubicBezTo>
                    <a:pt x="13970" y="6537706"/>
                    <a:pt x="20701" y="6540500"/>
                    <a:pt x="28575" y="6540500"/>
                  </a:cubicBezTo>
                  <a:lnTo>
                    <a:pt x="6511925" y="6540500"/>
                  </a:lnTo>
                  <a:cubicBezTo>
                    <a:pt x="6519799" y="6540500"/>
                    <a:pt x="6526530" y="6537706"/>
                    <a:pt x="6532118" y="6532118"/>
                  </a:cubicBezTo>
                  <a:cubicBezTo>
                    <a:pt x="6537706" y="6526530"/>
                    <a:pt x="6540500" y="6519800"/>
                    <a:pt x="6540500" y="6511925"/>
                  </a:cubicBezTo>
                  <a:lnTo>
                    <a:pt x="6540500" y="28575"/>
                  </a:lnTo>
                  <a:cubicBezTo>
                    <a:pt x="6540500" y="20701"/>
                    <a:pt x="6537706" y="13970"/>
                    <a:pt x="6532118" y="8382"/>
                  </a:cubicBezTo>
                  <a:cubicBezTo>
                    <a:pt x="6526530" y="2794"/>
                    <a:pt x="6519799" y="0"/>
                    <a:pt x="651192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580245" y="7803947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0075" y="709641"/>
            <a:ext cx="8363598" cy="214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Impacto en la Escalabilidad y Seguridad</a:t>
            </a:r>
          </a:p>
          <a:p>
            <a:pPr algn="l">
              <a:lnSpc>
                <a:spcPts val="3515"/>
              </a:lnSpc>
            </a:pPr>
            <a:r>
              <a:rPr lang="en-US" b="true" sz="1687" spc="13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Escalabilidad</a:t>
            </a:r>
          </a:p>
          <a:p>
            <a:pPr algn="l">
              <a:lnSpc>
                <a:spcPts val="3375"/>
              </a:lnSpc>
            </a:pPr>
            <a:r>
              <a:rPr lang="en-US" sz="1350" spc="10">
                <a:solidFill>
                  <a:srgbClr val="464646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</a:p>
          <a:p>
            <a:pPr algn="l">
              <a:lnSpc>
                <a:spcPts val="3187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Centralizada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5600" y="2919108"/>
            <a:ext cx="4669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3866274"/>
            <a:ext cx="1762563" cy="4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Cliente-Servidor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9267" y="4328808"/>
            <a:ext cx="4669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0075" y="5275974"/>
            <a:ext cx="2961351" cy="40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687" spc="15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Distribuida/Descentralizada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9267" y="5738508"/>
            <a:ext cx="46692" cy="37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7301" y="4993081"/>
            <a:ext cx="221399" cy="23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350" spc="10">
                <a:solidFill>
                  <a:srgbClr val="464646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9091" y="3583381"/>
            <a:ext cx="217722" cy="23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350" spc="10">
                <a:solidFill>
                  <a:srgbClr val="464646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0075" y="5881383"/>
            <a:ext cx="4239530" cy="23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Escalabilidadhorizontalilimitadaagregando nodos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0075" y="3061983"/>
            <a:ext cx="4309929" cy="23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Limitadaporlacapacidad física del servidor central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0075" y="4471683"/>
            <a:ext cx="4981204" cy="23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Escalabilidadverticalprincipalmente, con cuellos de botella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33627" y="6852933"/>
            <a:ext cx="4648343" cy="81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350">
                <a:solidFill>
                  <a:srgbClr val="7AD180"/>
                </a:solidFill>
                <a:latin typeface="Inter Medium"/>
                <a:ea typeface="Inter Medium"/>
                <a:cs typeface="Inter Medium"/>
                <a:sym typeface="Inter Medium"/>
              </a:rPr>
              <a:t>Seguridad reforzada</a:t>
            </a: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en blockchain mediante consenso distribuido entre nodos, eliminando puntos únicos de vulnerabilidad.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0" y="317297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922346" y="7511921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2"/>
                </a:lnTo>
                <a:lnTo>
                  <a:pt x="0" y="1422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723702"/>
            <a:ext cx="11556997" cy="7185022"/>
            <a:chOff x="0" y="0"/>
            <a:chExt cx="11557000" cy="7185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058025"/>
            </a:xfrm>
            <a:custGeom>
              <a:avLst/>
              <a:gdLst/>
              <a:ahLst/>
              <a:cxnLst/>
              <a:rect r="r" b="b" t="t" l="l"/>
              <a:pathLst>
                <a:path h="7058025" w="11430000">
                  <a:moveTo>
                    <a:pt x="0" y="0"/>
                  </a:moveTo>
                  <a:lnTo>
                    <a:pt x="0" y="7058025"/>
                  </a:lnTo>
                  <a:lnTo>
                    <a:pt x="11430000" y="7058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058025"/>
            </a:xfrm>
            <a:custGeom>
              <a:avLst/>
              <a:gdLst/>
              <a:ahLst/>
              <a:cxnLst/>
              <a:rect r="r" b="b" t="t" l="l"/>
              <a:pathLst>
                <a:path h="7058025" w="11430000">
                  <a:moveTo>
                    <a:pt x="0" y="0"/>
                  </a:moveTo>
                  <a:lnTo>
                    <a:pt x="0" y="7058025"/>
                  </a:lnTo>
                  <a:lnTo>
                    <a:pt x="11430000" y="7058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7058025"/>
            </a:xfrm>
            <a:custGeom>
              <a:avLst/>
              <a:gdLst/>
              <a:ahLst/>
              <a:cxnLst/>
              <a:rect r="r" b="b" t="t" l="l"/>
              <a:pathLst>
                <a:path h="7058025" w="11430000">
                  <a:moveTo>
                    <a:pt x="0" y="0"/>
                  </a:moveTo>
                  <a:lnTo>
                    <a:pt x="0" y="7058025"/>
                  </a:lnTo>
                  <a:lnTo>
                    <a:pt x="11430000" y="7058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7058025"/>
            </a:xfrm>
            <a:custGeom>
              <a:avLst/>
              <a:gdLst/>
              <a:ahLst/>
              <a:cxnLst/>
              <a:rect r="r" b="b" t="t" l="l"/>
              <a:pathLst>
                <a:path h="7058025" w="11430000">
                  <a:moveTo>
                    <a:pt x="0" y="0"/>
                  </a:moveTo>
                  <a:lnTo>
                    <a:pt x="0" y="7058025"/>
                  </a:lnTo>
                  <a:lnTo>
                    <a:pt x="11430000" y="7058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7058025"/>
            </a:xfrm>
            <a:custGeom>
              <a:avLst/>
              <a:gdLst/>
              <a:ahLst/>
              <a:cxnLst/>
              <a:rect r="r" b="b" t="t" l="l"/>
              <a:pathLst>
                <a:path h="7058025" w="11430000">
                  <a:moveTo>
                    <a:pt x="0" y="0"/>
                  </a:moveTo>
                  <a:lnTo>
                    <a:pt x="0" y="7058025"/>
                  </a:lnTo>
                  <a:lnTo>
                    <a:pt x="11430000" y="7058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00075" y="2139755"/>
            <a:ext cx="2400300" cy="2400300"/>
            <a:chOff x="0" y="0"/>
            <a:chExt cx="3200400" cy="320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0527" cy="3200527"/>
            </a:xfrm>
            <a:custGeom>
              <a:avLst/>
              <a:gdLst/>
              <a:ahLst/>
              <a:cxnLst/>
              <a:rect r="r" b="b" t="t" l="l"/>
              <a:pathLst>
                <a:path h="3200527" w="3200527">
                  <a:moveTo>
                    <a:pt x="1600200" y="0"/>
                  </a:moveTo>
                  <a:cubicBezTo>
                    <a:pt x="1547749" y="0"/>
                    <a:pt x="1495552" y="2540"/>
                    <a:pt x="1443355" y="7747"/>
                  </a:cubicBezTo>
                  <a:cubicBezTo>
                    <a:pt x="1391158" y="12954"/>
                    <a:pt x="1339469" y="20574"/>
                    <a:pt x="1288034" y="30734"/>
                  </a:cubicBezTo>
                  <a:cubicBezTo>
                    <a:pt x="1236599" y="40894"/>
                    <a:pt x="1185799" y="53721"/>
                    <a:pt x="1135761" y="68834"/>
                  </a:cubicBezTo>
                  <a:cubicBezTo>
                    <a:pt x="1085723" y="83947"/>
                    <a:pt x="1036320" y="101727"/>
                    <a:pt x="987933" y="121793"/>
                  </a:cubicBezTo>
                  <a:cubicBezTo>
                    <a:pt x="939546" y="141859"/>
                    <a:pt x="892175" y="164211"/>
                    <a:pt x="845947" y="188976"/>
                  </a:cubicBezTo>
                  <a:cubicBezTo>
                    <a:pt x="799719" y="213741"/>
                    <a:pt x="754761" y="240538"/>
                    <a:pt x="711200" y="269621"/>
                  </a:cubicBezTo>
                  <a:cubicBezTo>
                    <a:pt x="667639" y="298704"/>
                    <a:pt x="625602" y="329946"/>
                    <a:pt x="585089" y="363220"/>
                  </a:cubicBezTo>
                  <a:cubicBezTo>
                    <a:pt x="544576" y="396494"/>
                    <a:pt x="505841" y="431673"/>
                    <a:pt x="468757" y="468630"/>
                  </a:cubicBezTo>
                  <a:cubicBezTo>
                    <a:pt x="431673" y="505587"/>
                    <a:pt x="396494" y="544449"/>
                    <a:pt x="363347" y="584962"/>
                  </a:cubicBezTo>
                  <a:cubicBezTo>
                    <a:pt x="330200" y="625475"/>
                    <a:pt x="298958" y="667512"/>
                    <a:pt x="269748" y="711073"/>
                  </a:cubicBezTo>
                  <a:cubicBezTo>
                    <a:pt x="240538" y="754634"/>
                    <a:pt x="213741" y="799592"/>
                    <a:pt x="188976" y="845820"/>
                  </a:cubicBezTo>
                  <a:cubicBezTo>
                    <a:pt x="164211" y="892048"/>
                    <a:pt x="141859" y="939419"/>
                    <a:pt x="121793" y="987806"/>
                  </a:cubicBezTo>
                  <a:cubicBezTo>
                    <a:pt x="101727" y="1036193"/>
                    <a:pt x="84074" y="1085469"/>
                    <a:pt x="68834" y="1135634"/>
                  </a:cubicBezTo>
                  <a:cubicBezTo>
                    <a:pt x="53594" y="1185799"/>
                    <a:pt x="40894" y="1236599"/>
                    <a:pt x="30734" y="1287907"/>
                  </a:cubicBezTo>
                  <a:cubicBezTo>
                    <a:pt x="20574" y="1339215"/>
                    <a:pt x="12827" y="1391031"/>
                    <a:pt x="7747" y="1443228"/>
                  </a:cubicBezTo>
                  <a:cubicBezTo>
                    <a:pt x="2667" y="1495425"/>
                    <a:pt x="0" y="1547749"/>
                    <a:pt x="0" y="1600200"/>
                  </a:cubicBezTo>
                  <a:cubicBezTo>
                    <a:pt x="0" y="1652651"/>
                    <a:pt x="2540" y="1704848"/>
                    <a:pt x="7747" y="1757045"/>
                  </a:cubicBezTo>
                  <a:cubicBezTo>
                    <a:pt x="12954" y="1809242"/>
                    <a:pt x="20574" y="1860931"/>
                    <a:pt x="30734" y="1912366"/>
                  </a:cubicBezTo>
                  <a:cubicBezTo>
                    <a:pt x="40894" y="1963801"/>
                    <a:pt x="53721" y="2014601"/>
                    <a:pt x="68834" y="2064639"/>
                  </a:cubicBezTo>
                  <a:cubicBezTo>
                    <a:pt x="83947" y="2114677"/>
                    <a:pt x="101727" y="2164080"/>
                    <a:pt x="121793" y="2212467"/>
                  </a:cubicBezTo>
                  <a:cubicBezTo>
                    <a:pt x="141859" y="2260854"/>
                    <a:pt x="164211" y="2308225"/>
                    <a:pt x="188976" y="2354453"/>
                  </a:cubicBezTo>
                  <a:cubicBezTo>
                    <a:pt x="213741" y="2400681"/>
                    <a:pt x="240538" y="2445512"/>
                    <a:pt x="269748" y="2489200"/>
                  </a:cubicBezTo>
                  <a:cubicBezTo>
                    <a:pt x="298958" y="2532888"/>
                    <a:pt x="330073" y="2574798"/>
                    <a:pt x="363347" y="2615311"/>
                  </a:cubicBezTo>
                  <a:cubicBezTo>
                    <a:pt x="396621" y="2655824"/>
                    <a:pt x="431800" y="2694559"/>
                    <a:pt x="468757" y="2731643"/>
                  </a:cubicBezTo>
                  <a:cubicBezTo>
                    <a:pt x="505714" y="2768727"/>
                    <a:pt x="544576" y="2803906"/>
                    <a:pt x="585089" y="2837180"/>
                  </a:cubicBezTo>
                  <a:cubicBezTo>
                    <a:pt x="625602" y="2870454"/>
                    <a:pt x="667639" y="2901569"/>
                    <a:pt x="711200" y="2930779"/>
                  </a:cubicBezTo>
                  <a:cubicBezTo>
                    <a:pt x="754761" y="2959989"/>
                    <a:pt x="799719" y="2986786"/>
                    <a:pt x="845947" y="3011551"/>
                  </a:cubicBezTo>
                  <a:cubicBezTo>
                    <a:pt x="892175" y="3036316"/>
                    <a:pt x="939546" y="3058668"/>
                    <a:pt x="987933" y="3078734"/>
                  </a:cubicBezTo>
                  <a:cubicBezTo>
                    <a:pt x="1036320" y="3098800"/>
                    <a:pt x="1085596" y="3116453"/>
                    <a:pt x="1135761" y="3131693"/>
                  </a:cubicBezTo>
                  <a:cubicBezTo>
                    <a:pt x="1185926" y="3146933"/>
                    <a:pt x="1236726" y="3159633"/>
                    <a:pt x="1288034" y="3169793"/>
                  </a:cubicBezTo>
                  <a:cubicBezTo>
                    <a:pt x="1339342" y="3179953"/>
                    <a:pt x="1391158" y="3187700"/>
                    <a:pt x="1443355" y="3192780"/>
                  </a:cubicBezTo>
                  <a:cubicBezTo>
                    <a:pt x="1495552" y="3197860"/>
                    <a:pt x="1547749" y="3200527"/>
                    <a:pt x="1600200" y="3200527"/>
                  </a:cubicBezTo>
                  <a:cubicBezTo>
                    <a:pt x="1652651" y="3200527"/>
                    <a:pt x="1704848" y="3197987"/>
                    <a:pt x="1757045" y="3192780"/>
                  </a:cubicBezTo>
                  <a:cubicBezTo>
                    <a:pt x="1809242" y="3187573"/>
                    <a:pt x="1860931" y="3179953"/>
                    <a:pt x="1912366" y="3169793"/>
                  </a:cubicBezTo>
                  <a:cubicBezTo>
                    <a:pt x="1963801" y="3159633"/>
                    <a:pt x="2014601" y="3146806"/>
                    <a:pt x="2064639" y="3131693"/>
                  </a:cubicBezTo>
                  <a:cubicBezTo>
                    <a:pt x="2114677" y="3116580"/>
                    <a:pt x="2164080" y="3098800"/>
                    <a:pt x="2212467" y="3078734"/>
                  </a:cubicBezTo>
                  <a:cubicBezTo>
                    <a:pt x="2260854" y="3058668"/>
                    <a:pt x="2308225" y="3036316"/>
                    <a:pt x="2354453" y="3011551"/>
                  </a:cubicBezTo>
                  <a:cubicBezTo>
                    <a:pt x="2400681" y="2986786"/>
                    <a:pt x="2445512" y="2959989"/>
                    <a:pt x="2489200" y="2930779"/>
                  </a:cubicBezTo>
                  <a:cubicBezTo>
                    <a:pt x="2532888" y="2901569"/>
                    <a:pt x="2574798" y="2870454"/>
                    <a:pt x="2615311" y="2837180"/>
                  </a:cubicBezTo>
                  <a:cubicBezTo>
                    <a:pt x="2655824" y="2803906"/>
                    <a:pt x="2694559" y="2768727"/>
                    <a:pt x="2731643" y="2731643"/>
                  </a:cubicBezTo>
                  <a:cubicBezTo>
                    <a:pt x="2768727" y="2694559"/>
                    <a:pt x="2803906" y="2655824"/>
                    <a:pt x="2837180" y="2615311"/>
                  </a:cubicBezTo>
                  <a:cubicBezTo>
                    <a:pt x="2870454" y="2574798"/>
                    <a:pt x="2901569" y="2532761"/>
                    <a:pt x="2930779" y="2489200"/>
                  </a:cubicBezTo>
                  <a:cubicBezTo>
                    <a:pt x="2959989" y="2445639"/>
                    <a:pt x="2986786" y="2400681"/>
                    <a:pt x="3011551" y="2354453"/>
                  </a:cubicBezTo>
                  <a:cubicBezTo>
                    <a:pt x="3036316" y="2308225"/>
                    <a:pt x="3058668" y="2260854"/>
                    <a:pt x="3078734" y="2212467"/>
                  </a:cubicBezTo>
                  <a:cubicBezTo>
                    <a:pt x="3098800" y="2164080"/>
                    <a:pt x="3116453" y="2114804"/>
                    <a:pt x="3131693" y="2064639"/>
                  </a:cubicBezTo>
                  <a:cubicBezTo>
                    <a:pt x="3146933" y="2014474"/>
                    <a:pt x="3159633" y="1963674"/>
                    <a:pt x="3169793" y="1912366"/>
                  </a:cubicBezTo>
                  <a:cubicBezTo>
                    <a:pt x="3179953" y="1861058"/>
                    <a:pt x="3187700" y="1809115"/>
                    <a:pt x="3192780" y="1757045"/>
                  </a:cubicBezTo>
                  <a:cubicBezTo>
                    <a:pt x="3197860" y="1704975"/>
                    <a:pt x="3200527" y="1652651"/>
                    <a:pt x="3200527" y="1600200"/>
                  </a:cubicBezTo>
                  <a:cubicBezTo>
                    <a:pt x="3200527" y="1547749"/>
                    <a:pt x="3197987" y="1495552"/>
                    <a:pt x="3192780" y="1443355"/>
                  </a:cubicBezTo>
                  <a:cubicBezTo>
                    <a:pt x="3187573" y="1391158"/>
                    <a:pt x="3179953" y="1339469"/>
                    <a:pt x="3169793" y="1288034"/>
                  </a:cubicBezTo>
                  <a:cubicBezTo>
                    <a:pt x="3159633" y="1236599"/>
                    <a:pt x="3146806" y="1185799"/>
                    <a:pt x="3131693" y="1135761"/>
                  </a:cubicBezTo>
                  <a:cubicBezTo>
                    <a:pt x="3116580" y="1085723"/>
                    <a:pt x="3098800" y="1036320"/>
                    <a:pt x="3078734" y="987933"/>
                  </a:cubicBezTo>
                  <a:cubicBezTo>
                    <a:pt x="3058668" y="939546"/>
                    <a:pt x="3036316" y="892175"/>
                    <a:pt x="3011551" y="845947"/>
                  </a:cubicBezTo>
                  <a:cubicBezTo>
                    <a:pt x="2986786" y="799719"/>
                    <a:pt x="2959989" y="754888"/>
                    <a:pt x="2930779" y="711200"/>
                  </a:cubicBezTo>
                  <a:cubicBezTo>
                    <a:pt x="2901569" y="667512"/>
                    <a:pt x="2870454" y="625602"/>
                    <a:pt x="2837180" y="585089"/>
                  </a:cubicBezTo>
                  <a:cubicBezTo>
                    <a:pt x="2803906" y="544576"/>
                    <a:pt x="2768727" y="505841"/>
                    <a:pt x="2731643" y="468757"/>
                  </a:cubicBezTo>
                  <a:cubicBezTo>
                    <a:pt x="2694559" y="431673"/>
                    <a:pt x="2655824" y="396494"/>
                    <a:pt x="2615311" y="363347"/>
                  </a:cubicBezTo>
                  <a:cubicBezTo>
                    <a:pt x="2574798" y="330200"/>
                    <a:pt x="2532761" y="298958"/>
                    <a:pt x="2489200" y="269748"/>
                  </a:cubicBezTo>
                  <a:cubicBezTo>
                    <a:pt x="2445639" y="240538"/>
                    <a:pt x="2400681" y="213741"/>
                    <a:pt x="2354453" y="188976"/>
                  </a:cubicBezTo>
                  <a:cubicBezTo>
                    <a:pt x="2308225" y="164211"/>
                    <a:pt x="2260854" y="141859"/>
                    <a:pt x="2212467" y="121793"/>
                  </a:cubicBezTo>
                  <a:cubicBezTo>
                    <a:pt x="2164080" y="101727"/>
                    <a:pt x="2114804" y="84074"/>
                    <a:pt x="2064639" y="68834"/>
                  </a:cubicBezTo>
                  <a:cubicBezTo>
                    <a:pt x="2014474" y="53594"/>
                    <a:pt x="1963674" y="40894"/>
                    <a:pt x="1912366" y="30734"/>
                  </a:cubicBezTo>
                  <a:cubicBezTo>
                    <a:pt x="1861058" y="20574"/>
                    <a:pt x="1809242" y="12827"/>
                    <a:pt x="1757045" y="7747"/>
                  </a:cubicBezTo>
                  <a:cubicBezTo>
                    <a:pt x="1704848" y="2667"/>
                    <a:pt x="1652651" y="0"/>
                    <a:pt x="1600200" y="0"/>
                  </a:cubicBezTo>
                  <a:close/>
                </a:path>
              </a:pathLst>
            </a:custGeom>
            <a:blipFill>
              <a:blip r:embed="rId2"/>
              <a:stretch>
                <a:fillRect l="-72" t="-74" r="-68" b="-7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209925" y="2139755"/>
            <a:ext cx="2400300" cy="2400300"/>
            <a:chOff x="0" y="0"/>
            <a:chExt cx="3200400" cy="320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00654" cy="3200527"/>
            </a:xfrm>
            <a:custGeom>
              <a:avLst/>
              <a:gdLst/>
              <a:ahLst/>
              <a:cxnLst/>
              <a:rect r="r" b="b" t="t" l="l"/>
              <a:pathLst>
                <a:path h="3200527" w="3200654">
                  <a:moveTo>
                    <a:pt x="1600200" y="0"/>
                  </a:moveTo>
                  <a:cubicBezTo>
                    <a:pt x="1547749" y="0"/>
                    <a:pt x="1495552" y="2540"/>
                    <a:pt x="1443355" y="7747"/>
                  </a:cubicBezTo>
                  <a:cubicBezTo>
                    <a:pt x="1391158" y="12954"/>
                    <a:pt x="1339469" y="20574"/>
                    <a:pt x="1288034" y="30734"/>
                  </a:cubicBezTo>
                  <a:cubicBezTo>
                    <a:pt x="1236599" y="40894"/>
                    <a:pt x="1185799" y="53721"/>
                    <a:pt x="1135761" y="68834"/>
                  </a:cubicBezTo>
                  <a:cubicBezTo>
                    <a:pt x="1085723" y="83947"/>
                    <a:pt x="1036320" y="101727"/>
                    <a:pt x="987933" y="121793"/>
                  </a:cubicBezTo>
                  <a:cubicBezTo>
                    <a:pt x="939546" y="141859"/>
                    <a:pt x="892175" y="164211"/>
                    <a:pt x="845947" y="188976"/>
                  </a:cubicBezTo>
                  <a:cubicBezTo>
                    <a:pt x="799719" y="213741"/>
                    <a:pt x="754761" y="240538"/>
                    <a:pt x="711200" y="269621"/>
                  </a:cubicBezTo>
                  <a:cubicBezTo>
                    <a:pt x="667639" y="298704"/>
                    <a:pt x="625602" y="329946"/>
                    <a:pt x="585089" y="363220"/>
                  </a:cubicBezTo>
                  <a:cubicBezTo>
                    <a:pt x="544576" y="396494"/>
                    <a:pt x="505841" y="431673"/>
                    <a:pt x="468757" y="468630"/>
                  </a:cubicBezTo>
                  <a:cubicBezTo>
                    <a:pt x="431673" y="505587"/>
                    <a:pt x="396494" y="544449"/>
                    <a:pt x="363220" y="584962"/>
                  </a:cubicBezTo>
                  <a:cubicBezTo>
                    <a:pt x="329946" y="625475"/>
                    <a:pt x="298831" y="667512"/>
                    <a:pt x="269621" y="711073"/>
                  </a:cubicBezTo>
                  <a:cubicBezTo>
                    <a:pt x="240411" y="754634"/>
                    <a:pt x="213614" y="799592"/>
                    <a:pt x="188849" y="845820"/>
                  </a:cubicBezTo>
                  <a:cubicBezTo>
                    <a:pt x="164084" y="892048"/>
                    <a:pt x="141732" y="939419"/>
                    <a:pt x="121666" y="987806"/>
                  </a:cubicBezTo>
                  <a:cubicBezTo>
                    <a:pt x="101600" y="1036193"/>
                    <a:pt x="83947" y="1085469"/>
                    <a:pt x="68707" y="1135634"/>
                  </a:cubicBezTo>
                  <a:cubicBezTo>
                    <a:pt x="53467" y="1185799"/>
                    <a:pt x="40767" y="1236599"/>
                    <a:pt x="30607" y="1287907"/>
                  </a:cubicBezTo>
                  <a:cubicBezTo>
                    <a:pt x="20447" y="1339215"/>
                    <a:pt x="12700" y="1391031"/>
                    <a:pt x="7620" y="1443228"/>
                  </a:cubicBezTo>
                  <a:cubicBezTo>
                    <a:pt x="2540" y="1495425"/>
                    <a:pt x="0" y="1547749"/>
                    <a:pt x="0" y="1600200"/>
                  </a:cubicBezTo>
                  <a:cubicBezTo>
                    <a:pt x="0" y="1652651"/>
                    <a:pt x="2540" y="1704848"/>
                    <a:pt x="7747" y="1757045"/>
                  </a:cubicBezTo>
                  <a:cubicBezTo>
                    <a:pt x="12954" y="1809242"/>
                    <a:pt x="20574" y="1860931"/>
                    <a:pt x="30734" y="1912366"/>
                  </a:cubicBezTo>
                  <a:cubicBezTo>
                    <a:pt x="40894" y="1963801"/>
                    <a:pt x="53721" y="2014601"/>
                    <a:pt x="68834" y="2064639"/>
                  </a:cubicBezTo>
                  <a:cubicBezTo>
                    <a:pt x="83947" y="2114677"/>
                    <a:pt x="101727" y="2164080"/>
                    <a:pt x="121793" y="2212467"/>
                  </a:cubicBezTo>
                  <a:cubicBezTo>
                    <a:pt x="141859" y="2260854"/>
                    <a:pt x="164211" y="2308225"/>
                    <a:pt x="188976" y="2354453"/>
                  </a:cubicBezTo>
                  <a:cubicBezTo>
                    <a:pt x="213741" y="2400681"/>
                    <a:pt x="240538" y="2445512"/>
                    <a:pt x="269748" y="2489200"/>
                  </a:cubicBezTo>
                  <a:cubicBezTo>
                    <a:pt x="298958" y="2532888"/>
                    <a:pt x="330073" y="2574798"/>
                    <a:pt x="363347" y="2615311"/>
                  </a:cubicBezTo>
                  <a:cubicBezTo>
                    <a:pt x="396621" y="2655824"/>
                    <a:pt x="431800" y="2694559"/>
                    <a:pt x="468884" y="2731643"/>
                  </a:cubicBezTo>
                  <a:cubicBezTo>
                    <a:pt x="505968" y="2768727"/>
                    <a:pt x="544703" y="2803906"/>
                    <a:pt x="585216" y="2837180"/>
                  </a:cubicBezTo>
                  <a:cubicBezTo>
                    <a:pt x="625729" y="2870454"/>
                    <a:pt x="667766" y="2901569"/>
                    <a:pt x="711327" y="2930779"/>
                  </a:cubicBezTo>
                  <a:cubicBezTo>
                    <a:pt x="754888" y="2959989"/>
                    <a:pt x="799846" y="2986786"/>
                    <a:pt x="846074" y="3011551"/>
                  </a:cubicBezTo>
                  <a:cubicBezTo>
                    <a:pt x="892302" y="3036316"/>
                    <a:pt x="939673" y="3058668"/>
                    <a:pt x="988060" y="3078734"/>
                  </a:cubicBezTo>
                  <a:cubicBezTo>
                    <a:pt x="1036447" y="3098800"/>
                    <a:pt x="1085723" y="3116453"/>
                    <a:pt x="1135888" y="3131693"/>
                  </a:cubicBezTo>
                  <a:cubicBezTo>
                    <a:pt x="1186053" y="3146933"/>
                    <a:pt x="1236853" y="3159633"/>
                    <a:pt x="1288161" y="3169793"/>
                  </a:cubicBezTo>
                  <a:cubicBezTo>
                    <a:pt x="1339469" y="3179953"/>
                    <a:pt x="1391285" y="3187700"/>
                    <a:pt x="1443482" y="3192780"/>
                  </a:cubicBezTo>
                  <a:cubicBezTo>
                    <a:pt x="1495679" y="3197860"/>
                    <a:pt x="1547876" y="3200527"/>
                    <a:pt x="1600327" y="3200527"/>
                  </a:cubicBezTo>
                  <a:cubicBezTo>
                    <a:pt x="1652778" y="3200527"/>
                    <a:pt x="1704975" y="3197987"/>
                    <a:pt x="1757172" y="3192780"/>
                  </a:cubicBezTo>
                  <a:cubicBezTo>
                    <a:pt x="1809369" y="3187573"/>
                    <a:pt x="1861058" y="3179953"/>
                    <a:pt x="1912493" y="3169793"/>
                  </a:cubicBezTo>
                  <a:cubicBezTo>
                    <a:pt x="1963928" y="3159633"/>
                    <a:pt x="2014728" y="3146806"/>
                    <a:pt x="2064766" y="3131693"/>
                  </a:cubicBezTo>
                  <a:cubicBezTo>
                    <a:pt x="2114804" y="3116580"/>
                    <a:pt x="2164207" y="3098800"/>
                    <a:pt x="2212594" y="3078734"/>
                  </a:cubicBezTo>
                  <a:cubicBezTo>
                    <a:pt x="2260981" y="3058668"/>
                    <a:pt x="2308352" y="3036316"/>
                    <a:pt x="2354580" y="3011551"/>
                  </a:cubicBezTo>
                  <a:cubicBezTo>
                    <a:pt x="2400808" y="2986786"/>
                    <a:pt x="2445639" y="2959989"/>
                    <a:pt x="2489327" y="2930779"/>
                  </a:cubicBezTo>
                  <a:cubicBezTo>
                    <a:pt x="2533015" y="2901569"/>
                    <a:pt x="2574925" y="2870454"/>
                    <a:pt x="2615438" y="2837180"/>
                  </a:cubicBezTo>
                  <a:cubicBezTo>
                    <a:pt x="2655951" y="2803906"/>
                    <a:pt x="2694686" y="2768727"/>
                    <a:pt x="2731770" y="2731643"/>
                  </a:cubicBezTo>
                  <a:cubicBezTo>
                    <a:pt x="2768854" y="2694559"/>
                    <a:pt x="2804033" y="2655824"/>
                    <a:pt x="2837307" y="2615311"/>
                  </a:cubicBezTo>
                  <a:cubicBezTo>
                    <a:pt x="2870581" y="2574798"/>
                    <a:pt x="2901696" y="2532761"/>
                    <a:pt x="2930906" y="2489200"/>
                  </a:cubicBezTo>
                  <a:cubicBezTo>
                    <a:pt x="2960116" y="2445639"/>
                    <a:pt x="2986913" y="2400681"/>
                    <a:pt x="3011678" y="2354453"/>
                  </a:cubicBezTo>
                  <a:cubicBezTo>
                    <a:pt x="3036443" y="2308225"/>
                    <a:pt x="3058795" y="2260854"/>
                    <a:pt x="3078861" y="2212467"/>
                  </a:cubicBezTo>
                  <a:cubicBezTo>
                    <a:pt x="3098927" y="2164080"/>
                    <a:pt x="3116580" y="2114804"/>
                    <a:pt x="3131820" y="2064639"/>
                  </a:cubicBezTo>
                  <a:cubicBezTo>
                    <a:pt x="3147060" y="2014474"/>
                    <a:pt x="3159760" y="1963674"/>
                    <a:pt x="3169920" y="1912366"/>
                  </a:cubicBezTo>
                  <a:cubicBezTo>
                    <a:pt x="3180080" y="1861058"/>
                    <a:pt x="3187827" y="1809115"/>
                    <a:pt x="3192907" y="1757045"/>
                  </a:cubicBezTo>
                  <a:cubicBezTo>
                    <a:pt x="3197987" y="1704975"/>
                    <a:pt x="3200654" y="1652651"/>
                    <a:pt x="3200654" y="1600200"/>
                  </a:cubicBezTo>
                  <a:cubicBezTo>
                    <a:pt x="3200654" y="1547749"/>
                    <a:pt x="3198114" y="1495552"/>
                    <a:pt x="3192907" y="1443355"/>
                  </a:cubicBezTo>
                  <a:cubicBezTo>
                    <a:pt x="3187700" y="1391158"/>
                    <a:pt x="3180080" y="1339469"/>
                    <a:pt x="3169920" y="1288034"/>
                  </a:cubicBezTo>
                  <a:cubicBezTo>
                    <a:pt x="3159760" y="1236599"/>
                    <a:pt x="3146933" y="1185799"/>
                    <a:pt x="3131820" y="1135761"/>
                  </a:cubicBezTo>
                  <a:cubicBezTo>
                    <a:pt x="3116707" y="1085723"/>
                    <a:pt x="3098927" y="1036320"/>
                    <a:pt x="3078861" y="987933"/>
                  </a:cubicBezTo>
                  <a:cubicBezTo>
                    <a:pt x="3058795" y="939546"/>
                    <a:pt x="3036443" y="892175"/>
                    <a:pt x="3011678" y="845947"/>
                  </a:cubicBezTo>
                  <a:cubicBezTo>
                    <a:pt x="2986913" y="799719"/>
                    <a:pt x="2960116" y="754888"/>
                    <a:pt x="2930906" y="711200"/>
                  </a:cubicBezTo>
                  <a:cubicBezTo>
                    <a:pt x="2901696" y="667512"/>
                    <a:pt x="2870581" y="625602"/>
                    <a:pt x="2837307" y="585089"/>
                  </a:cubicBezTo>
                  <a:cubicBezTo>
                    <a:pt x="2804033" y="544576"/>
                    <a:pt x="2768854" y="505841"/>
                    <a:pt x="2731770" y="468757"/>
                  </a:cubicBezTo>
                  <a:cubicBezTo>
                    <a:pt x="2694686" y="431673"/>
                    <a:pt x="2655951" y="396494"/>
                    <a:pt x="2615438" y="363347"/>
                  </a:cubicBezTo>
                  <a:cubicBezTo>
                    <a:pt x="2574925" y="330200"/>
                    <a:pt x="2532888" y="298958"/>
                    <a:pt x="2489327" y="269748"/>
                  </a:cubicBezTo>
                  <a:cubicBezTo>
                    <a:pt x="2445766" y="240538"/>
                    <a:pt x="2400808" y="213741"/>
                    <a:pt x="2354580" y="188976"/>
                  </a:cubicBezTo>
                  <a:cubicBezTo>
                    <a:pt x="2308352" y="164211"/>
                    <a:pt x="2260981" y="141859"/>
                    <a:pt x="2212594" y="121793"/>
                  </a:cubicBezTo>
                  <a:cubicBezTo>
                    <a:pt x="2164207" y="101727"/>
                    <a:pt x="2114931" y="84074"/>
                    <a:pt x="2064766" y="68834"/>
                  </a:cubicBezTo>
                  <a:cubicBezTo>
                    <a:pt x="2014601" y="53594"/>
                    <a:pt x="1963801" y="40894"/>
                    <a:pt x="1912493" y="30734"/>
                  </a:cubicBezTo>
                  <a:cubicBezTo>
                    <a:pt x="1861185" y="20574"/>
                    <a:pt x="1809369" y="12827"/>
                    <a:pt x="1757172" y="7747"/>
                  </a:cubicBezTo>
                  <a:cubicBezTo>
                    <a:pt x="1704975" y="2667"/>
                    <a:pt x="1652651" y="0"/>
                    <a:pt x="1600200" y="0"/>
                  </a:cubicBezTo>
                  <a:close/>
                </a:path>
              </a:pathLst>
            </a:custGeom>
            <a:blipFill>
              <a:blip r:embed="rId3"/>
              <a:stretch>
                <a:fillRect l="-72" t="-74" r="-64" b="-7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819775" y="2139755"/>
            <a:ext cx="2400300" cy="2400300"/>
            <a:chOff x="0" y="0"/>
            <a:chExt cx="3200400" cy="320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00654" cy="3200527"/>
            </a:xfrm>
            <a:custGeom>
              <a:avLst/>
              <a:gdLst/>
              <a:ahLst/>
              <a:cxnLst/>
              <a:rect r="r" b="b" t="t" l="l"/>
              <a:pathLst>
                <a:path h="3200527" w="3200654">
                  <a:moveTo>
                    <a:pt x="1600200" y="0"/>
                  </a:moveTo>
                  <a:cubicBezTo>
                    <a:pt x="1547749" y="0"/>
                    <a:pt x="1495552" y="2540"/>
                    <a:pt x="1443355" y="7747"/>
                  </a:cubicBezTo>
                  <a:cubicBezTo>
                    <a:pt x="1391158" y="12954"/>
                    <a:pt x="1339469" y="20574"/>
                    <a:pt x="1288034" y="30734"/>
                  </a:cubicBezTo>
                  <a:cubicBezTo>
                    <a:pt x="1236599" y="40894"/>
                    <a:pt x="1185799" y="53721"/>
                    <a:pt x="1135761" y="68834"/>
                  </a:cubicBezTo>
                  <a:cubicBezTo>
                    <a:pt x="1085723" y="83947"/>
                    <a:pt x="1036320" y="101727"/>
                    <a:pt x="987933" y="121793"/>
                  </a:cubicBezTo>
                  <a:cubicBezTo>
                    <a:pt x="939546" y="141859"/>
                    <a:pt x="892175" y="164211"/>
                    <a:pt x="845947" y="188976"/>
                  </a:cubicBezTo>
                  <a:cubicBezTo>
                    <a:pt x="799719" y="213741"/>
                    <a:pt x="754761" y="240538"/>
                    <a:pt x="711200" y="269621"/>
                  </a:cubicBezTo>
                  <a:cubicBezTo>
                    <a:pt x="667639" y="298704"/>
                    <a:pt x="625602" y="329946"/>
                    <a:pt x="585089" y="363220"/>
                  </a:cubicBezTo>
                  <a:cubicBezTo>
                    <a:pt x="544576" y="396494"/>
                    <a:pt x="505841" y="431673"/>
                    <a:pt x="468757" y="468630"/>
                  </a:cubicBezTo>
                  <a:cubicBezTo>
                    <a:pt x="431673" y="505587"/>
                    <a:pt x="396494" y="544449"/>
                    <a:pt x="363220" y="584962"/>
                  </a:cubicBezTo>
                  <a:cubicBezTo>
                    <a:pt x="329946" y="625475"/>
                    <a:pt x="298831" y="667512"/>
                    <a:pt x="269621" y="711073"/>
                  </a:cubicBezTo>
                  <a:cubicBezTo>
                    <a:pt x="240411" y="754634"/>
                    <a:pt x="213614" y="799592"/>
                    <a:pt x="188849" y="845820"/>
                  </a:cubicBezTo>
                  <a:cubicBezTo>
                    <a:pt x="164084" y="892048"/>
                    <a:pt x="141732" y="939419"/>
                    <a:pt x="121666" y="987806"/>
                  </a:cubicBezTo>
                  <a:cubicBezTo>
                    <a:pt x="101600" y="1036193"/>
                    <a:pt x="83947" y="1085469"/>
                    <a:pt x="68707" y="1135634"/>
                  </a:cubicBezTo>
                  <a:cubicBezTo>
                    <a:pt x="53467" y="1185799"/>
                    <a:pt x="40767" y="1236599"/>
                    <a:pt x="30607" y="1287907"/>
                  </a:cubicBezTo>
                  <a:cubicBezTo>
                    <a:pt x="20447" y="1339215"/>
                    <a:pt x="12700" y="1391031"/>
                    <a:pt x="7620" y="1443228"/>
                  </a:cubicBezTo>
                  <a:cubicBezTo>
                    <a:pt x="2540" y="1495425"/>
                    <a:pt x="0" y="1547749"/>
                    <a:pt x="0" y="1600200"/>
                  </a:cubicBezTo>
                  <a:cubicBezTo>
                    <a:pt x="0" y="1652651"/>
                    <a:pt x="2540" y="1704848"/>
                    <a:pt x="7747" y="1757045"/>
                  </a:cubicBezTo>
                  <a:cubicBezTo>
                    <a:pt x="12954" y="1809242"/>
                    <a:pt x="20574" y="1860931"/>
                    <a:pt x="30734" y="1912366"/>
                  </a:cubicBezTo>
                  <a:cubicBezTo>
                    <a:pt x="40894" y="1963801"/>
                    <a:pt x="53721" y="2014601"/>
                    <a:pt x="68834" y="2064639"/>
                  </a:cubicBezTo>
                  <a:cubicBezTo>
                    <a:pt x="83947" y="2114677"/>
                    <a:pt x="101727" y="2164080"/>
                    <a:pt x="121793" y="2212467"/>
                  </a:cubicBezTo>
                  <a:cubicBezTo>
                    <a:pt x="141859" y="2260854"/>
                    <a:pt x="164211" y="2308225"/>
                    <a:pt x="188976" y="2354453"/>
                  </a:cubicBezTo>
                  <a:cubicBezTo>
                    <a:pt x="213741" y="2400681"/>
                    <a:pt x="240538" y="2445512"/>
                    <a:pt x="269748" y="2489200"/>
                  </a:cubicBezTo>
                  <a:cubicBezTo>
                    <a:pt x="298958" y="2532888"/>
                    <a:pt x="330073" y="2574798"/>
                    <a:pt x="363347" y="2615311"/>
                  </a:cubicBezTo>
                  <a:cubicBezTo>
                    <a:pt x="396621" y="2655824"/>
                    <a:pt x="431800" y="2694559"/>
                    <a:pt x="468884" y="2731643"/>
                  </a:cubicBezTo>
                  <a:cubicBezTo>
                    <a:pt x="505968" y="2768727"/>
                    <a:pt x="544703" y="2803906"/>
                    <a:pt x="585216" y="2837180"/>
                  </a:cubicBezTo>
                  <a:cubicBezTo>
                    <a:pt x="625729" y="2870454"/>
                    <a:pt x="667766" y="2901569"/>
                    <a:pt x="711327" y="2930779"/>
                  </a:cubicBezTo>
                  <a:cubicBezTo>
                    <a:pt x="754888" y="2959989"/>
                    <a:pt x="799846" y="2986786"/>
                    <a:pt x="846074" y="3011551"/>
                  </a:cubicBezTo>
                  <a:cubicBezTo>
                    <a:pt x="892302" y="3036316"/>
                    <a:pt x="939673" y="3058668"/>
                    <a:pt x="988060" y="3078734"/>
                  </a:cubicBezTo>
                  <a:cubicBezTo>
                    <a:pt x="1036447" y="3098800"/>
                    <a:pt x="1085723" y="3116453"/>
                    <a:pt x="1135888" y="3131693"/>
                  </a:cubicBezTo>
                  <a:cubicBezTo>
                    <a:pt x="1186053" y="3146933"/>
                    <a:pt x="1236853" y="3159633"/>
                    <a:pt x="1288161" y="3169793"/>
                  </a:cubicBezTo>
                  <a:cubicBezTo>
                    <a:pt x="1339469" y="3179953"/>
                    <a:pt x="1391285" y="3187700"/>
                    <a:pt x="1443482" y="3192780"/>
                  </a:cubicBezTo>
                  <a:cubicBezTo>
                    <a:pt x="1495679" y="3197860"/>
                    <a:pt x="1547876" y="3200527"/>
                    <a:pt x="1600327" y="3200527"/>
                  </a:cubicBezTo>
                  <a:cubicBezTo>
                    <a:pt x="1652778" y="3200527"/>
                    <a:pt x="1704975" y="3197987"/>
                    <a:pt x="1757172" y="3192780"/>
                  </a:cubicBezTo>
                  <a:cubicBezTo>
                    <a:pt x="1809369" y="3187573"/>
                    <a:pt x="1861058" y="3179953"/>
                    <a:pt x="1912493" y="3169793"/>
                  </a:cubicBezTo>
                  <a:cubicBezTo>
                    <a:pt x="1963928" y="3159633"/>
                    <a:pt x="2014728" y="3146806"/>
                    <a:pt x="2064766" y="3131693"/>
                  </a:cubicBezTo>
                  <a:cubicBezTo>
                    <a:pt x="2114804" y="3116580"/>
                    <a:pt x="2164207" y="3098800"/>
                    <a:pt x="2212594" y="3078734"/>
                  </a:cubicBezTo>
                  <a:cubicBezTo>
                    <a:pt x="2260981" y="3058668"/>
                    <a:pt x="2308352" y="3036316"/>
                    <a:pt x="2354580" y="3011551"/>
                  </a:cubicBezTo>
                  <a:cubicBezTo>
                    <a:pt x="2400808" y="2986786"/>
                    <a:pt x="2445639" y="2959989"/>
                    <a:pt x="2489327" y="2930779"/>
                  </a:cubicBezTo>
                  <a:cubicBezTo>
                    <a:pt x="2533015" y="2901569"/>
                    <a:pt x="2574925" y="2870454"/>
                    <a:pt x="2615438" y="2837180"/>
                  </a:cubicBezTo>
                  <a:cubicBezTo>
                    <a:pt x="2655951" y="2803906"/>
                    <a:pt x="2694686" y="2768727"/>
                    <a:pt x="2731770" y="2731643"/>
                  </a:cubicBezTo>
                  <a:cubicBezTo>
                    <a:pt x="2768854" y="2694559"/>
                    <a:pt x="2804033" y="2655824"/>
                    <a:pt x="2837307" y="2615311"/>
                  </a:cubicBezTo>
                  <a:cubicBezTo>
                    <a:pt x="2870581" y="2574798"/>
                    <a:pt x="2901696" y="2532761"/>
                    <a:pt x="2930906" y="2489200"/>
                  </a:cubicBezTo>
                  <a:cubicBezTo>
                    <a:pt x="2960116" y="2445639"/>
                    <a:pt x="2986913" y="2400681"/>
                    <a:pt x="3011678" y="2354453"/>
                  </a:cubicBezTo>
                  <a:cubicBezTo>
                    <a:pt x="3036443" y="2308225"/>
                    <a:pt x="3058795" y="2260854"/>
                    <a:pt x="3078861" y="2212467"/>
                  </a:cubicBezTo>
                  <a:cubicBezTo>
                    <a:pt x="3098927" y="2164080"/>
                    <a:pt x="3116580" y="2114804"/>
                    <a:pt x="3131820" y="2064639"/>
                  </a:cubicBezTo>
                  <a:cubicBezTo>
                    <a:pt x="3147060" y="2014474"/>
                    <a:pt x="3159760" y="1963674"/>
                    <a:pt x="3169920" y="1912366"/>
                  </a:cubicBezTo>
                  <a:cubicBezTo>
                    <a:pt x="3180080" y="1861058"/>
                    <a:pt x="3187827" y="1809115"/>
                    <a:pt x="3192907" y="1757045"/>
                  </a:cubicBezTo>
                  <a:cubicBezTo>
                    <a:pt x="3197987" y="1704975"/>
                    <a:pt x="3200654" y="1652651"/>
                    <a:pt x="3200654" y="1600200"/>
                  </a:cubicBezTo>
                  <a:cubicBezTo>
                    <a:pt x="3200654" y="1547749"/>
                    <a:pt x="3198114" y="1495552"/>
                    <a:pt x="3192907" y="1443355"/>
                  </a:cubicBezTo>
                  <a:cubicBezTo>
                    <a:pt x="3187700" y="1391158"/>
                    <a:pt x="3180080" y="1339469"/>
                    <a:pt x="3169920" y="1288034"/>
                  </a:cubicBezTo>
                  <a:cubicBezTo>
                    <a:pt x="3159760" y="1236599"/>
                    <a:pt x="3146933" y="1185799"/>
                    <a:pt x="3131820" y="1135761"/>
                  </a:cubicBezTo>
                  <a:cubicBezTo>
                    <a:pt x="3116707" y="1085723"/>
                    <a:pt x="3098927" y="1036320"/>
                    <a:pt x="3078861" y="987933"/>
                  </a:cubicBezTo>
                  <a:cubicBezTo>
                    <a:pt x="3058795" y="939546"/>
                    <a:pt x="3036443" y="892175"/>
                    <a:pt x="3011678" y="845947"/>
                  </a:cubicBezTo>
                  <a:cubicBezTo>
                    <a:pt x="2986913" y="799719"/>
                    <a:pt x="2960116" y="754888"/>
                    <a:pt x="2930906" y="711200"/>
                  </a:cubicBezTo>
                  <a:cubicBezTo>
                    <a:pt x="2901696" y="667512"/>
                    <a:pt x="2870581" y="625602"/>
                    <a:pt x="2837307" y="585089"/>
                  </a:cubicBezTo>
                  <a:cubicBezTo>
                    <a:pt x="2804033" y="544576"/>
                    <a:pt x="2768854" y="505841"/>
                    <a:pt x="2731770" y="468757"/>
                  </a:cubicBezTo>
                  <a:cubicBezTo>
                    <a:pt x="2694686" y="431673"/>
                    <a:pt x="2655951" y="396494"/>
                    <a:pt x="2615438" y="363347"/>
                  </a:cubicBezTo>
                  <a:cubicBezTo>
                    <a:pt x="2574925" y="330200"/>
                    <a:pt x="2532888" y="298958"/>
                    <a:pt x="2489327" y="269748"/>
                  </a:cubicBezTo>
                  <a:cubicBezTo>
                    <a:pt x="2445766" y="240538"/>
                    <a:pt x="2400808" y="213741"/>
                    <a:pt x="2354580" y="188976"/>
                  </a:cubicBezTo>
                  <a:cubicBezTo>
                    <a:pt x="2308352" y="164211"/>
                    <a:pt x="2260981" y="141859"/>
                    <a:pt x="2212594" y="121793"/>
                  </a:cubicBezTo>
                  <a:cubicBezTo>
                    <a:pt x="2164207" y="101727"/>
                    <a:pt x="2114931" y="84074"/>
                    <a:pt x="2064766" y="68834"/>
                  </a:cubicBezTo>
                  <a:cubicBezTo>
                    <a:pt x="2014601" y="53594"/>
                    <a:pt x="1963801" y="40894"/>
                    <a:pt x="1912493" y="30734"/>
                  </a:cubicBezTo>
                  <a:cubicBezTo>
                    <a:pt x="1861185" y="20574"/>
                    <a:pt x="1809369" y="12827"/>
                    <a:pt x="1757172" y="7747"/>
                  </a:cubicBezTo>
                  <a:cubicBezTo>
                    <a:pt x="1704975" y="2667"/>
                    <a:pt x="1652651" y="0"/>
                    <a:pt x="1600200" y="0"/>
                  </a:cubicBezTo>
                  <a:close/>
                </a:path>
              </a:pathLst>
            </a:custGeom>
            <a:blipFill>
              <a:blip r:embed="rId4"/>
              <a:stretch>
                <a:fillRect l="-72" t="-74" r="-64" b="-7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8429625" y="2139755"/>
            <a:ext cx="2400300" cy="2400300"/>
            <a:chOff x="0" y="0"/>
            <a:chExt cx="3200400" cy="3200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00527" cy="3200527"/>
            </a:xfrm>
            <a:custGeom>
              <a:avLst/>
              <a:gdLst/>
              <a:ahLst/>
              <a:cxnLst/>
              <a:rect r="r" b="b" t="t" l="l"/>
              <a:pathLst>
                <a:path h="3200527" w="3200527">
                  <a:moveTo>
                    <a:pt x="1600200" y="0"/>
                  </a:moveTo>
                  <a:cubicBezTo>
                    <a:pt x="1547749" y="0"/>
                    <a:pt x="1495552" y="2540"/>
                    <a:pt x="1443355" y="7747"/>
                  </a:cubicBezTo>
                  <a:cubicBezTo>
                    <a:pt x="1391158" y="12954"/>
                    <a:pt x="1339469" y="20574"/>
                    <a:pt x="1288034" y="30734"/>
                  </a:cubicBezTo>
                  <a:cubicBezTo>
                    <a:pt x="1236599" y="40894"/>
                    <a:pt x="1185799" y="53721"/>
                    <a:pt x="1135761" y="68834"/>
                  </a:cubicBezTo>
                  <a:cubicBezTo>
                    <a:pt x="1085723" y="83947"/>
                    <a:pt x="1036320" y="101727"/>
                    <a:pt x="987933" y="121793"/>
                  </a:cubicBezTo>
                  <a:cubicBezTo>
                    <a:pt x="939546" y="141859"/>
                    <a:pt x="892175" y="164211"/>
                    <a:pt x="845947" y="188976"/>
                  </a:cubicBezTo>
                  <a:cubicBezTo>
                    <a:pt x="799719" y="213741"/>
                    <a:pt x="754761" y="240538"/>
                    <a:pt x="711200" y="269621"/>
                  </a:cubicBezTo>
                  <a:cubicBezTo>
                    <a:pt x="667639" y="298704"/>
                    <a:pt x="625602" y="329946"/>
                    <a:pt x="585089" y="363220"/>
                  </a:cubicBezTo>
                  <a:cubicBezTo>
                    <a:pt x="544576" y="396494"/>
                    <a:pt x="505841" y="431673"/>
                    <a:pt x="468757" y="468630"/>
                  </a:cubicBezTo>
                  <a:cubicBezTo>
                    <a:pt x="431673" y="505587"/>
                    <a:pt x="396494" y="544449"/>
                    <a:pt x="363220" y="584962"/>
                  </a:cubicBezTo>
                  <a:cubicBezTo>
                    <a:pt x="329946" y="625475"/>
                    <a:pt x="298831" y="667512"/>
                    <a:pt x="269621" y="711073"/>
                  </a:cubicBezTo>
                  <a:cubicBezTo>
                    <a:pt x="240411" y="754634"/>
                    <a:pt x="213614" y="799592"/>
                    <a:pt x="188849" y="845820"/>
                  </a:cubicBezTo>
                  <a:cubicBezTo>
                    <a:pt x="164084" y="892048"/>
                    <a:pt x="141732" y="939419"/>
                    <a:pt x="121666" y="987806"/>
                  </a:cubicBezTo>
                  <a:cubicBezTo>
                    <a:pt x="101600" y="1036193"/>
                    <a:pt x="83947" y="1085469"/>
                    <a:pt x="68707" y="1135634"/>
                  </a:cubicBezTo>
                  <a:cubicBezTo>
                    <a:pt x="53467" y="1185799"/>
                    <a:pt x="40767" y="1236599"/>
                    <a:pt x="30607" y="1287907"/>
                  </a:cubicBezTo>
                  <a:cubicBezTo>
                    <a:pt x="20447" y="1339215"/>
                    <a:pt x="12700" y="1391031"/>
                    <a:pt x="7620" y="1443228"/>
                  </a:cubicBezTo>
                  <a:cubicBezTo>
                    <a:pt x="2540" y="1495425"/>
                    <a:pt x="0" y="1547749"/>
                    <a:pt x="0" y="1600200"/>
                  </a:cubicBezTo>
                  <a:cubicBezTo>
                    <a:pt x="0" y="1652651"/>
                    <a:pt x="2540" y="1704848"/>
                    <a:pt x="7747" y="1757045"/>
                  </a:cubicBezTo>
                  <a:cubicBezTo>
                    <a:pt x="12954" y="1809242"/>
                    <a:pt x="20574" y="1860931"/>
                    <a:pt x="30734" y="1912366"/>
                  </a:cubicBezTo>
                  <a:cubicBezTo>
                    <a:pt x="40894" y="1963801"/>
                    <a:pt x="53721" y="2014601"/>
                    <a:pt x="68834" y="2064639"/>
                  </a:cubicBezTo>
                  <a:cubicBezTo>
                    <a:pt x="83947" y="2114677"/>
                    <a:pt x="101727" y="2164080"/>
                    <a:pt x="121793" y="2212467"/>
                  </a:cubicBezTo>
                  <a:cubicBezTo>
                    <a:pt x="141859" y="2260854"/>
                    <a:pt x="164211" y="2308225"/>
                    <a:pt x="188976" y="2354453"/>
                  </a:cubicBezTo>
                  <a:cubicBezTo>
                    <a:pt x="213741" y="2400681"/>
                    <a:pt x="240538" y="2445512"/>
                    <a:pt x="269748" y="2489200"/>
                  </a:cubicBezTo>
                  <a:cubicBezTo>
                    <a:pt x="298958" y="2532888"/>
                    <a:pt x="330073" y="2574798"/>
                    <a:pt x="363347" y="2615311"/>
                  </a:cubicBezTo>
                  <a:cubicBezTo>
                    <a:pt x="396621" y="2655824"/>
                    <a:pt x="431800" y="2694559"/>
                    <a:pt x="468884" y="2731643"/>
                  </a:cubicBezTo>
                  <a:cubicBezTo>
                    <a:pt x="505968" y="2768727"/>
                    <a:pt x="544703" y="2803906"/>
                    <a:pt x="585216" y="2837180"/>
                  </a:cubicBezTo>
                  <a:cubicBezTo>
                    <a:pt x="625729" y="2870454"/>
                    <a:pt x="667766" y="2901569"/>
                    <a:pt x="711327" y="2930779"/>
                  </a:cubicBezTo>
                  <a:cubicBezTo>
                    <a:pt x="754888" y="2959989"/>
                    <a:pt x="799846" y="2986786"/>
                    <a:pt x="846074" y="3011551"/>
                  </a:cubicBezTo>
                  <a:cubicBezTo>
                    <a:pt x="892302" y="3036316"/>
                    <a:pt x="939673" y="3058668"/>
                    <a:pt x="988060" y="3078734"/>
                  </a:cubicBezTo>
                  <a:cubicBezTo>
                    <a:pt x="1036447" y="3098800"/>
                    <a:pt x="1085723" y="3116453"/>
                    <a:pt x="1135888" y="3131693"/>
                  </a:cubicBezTo>
                  <a:cubicBezTo>
                    <a:pt x="1186053" y="3146933"/>
                    <a:pt x="1236853" y="3159633"/>
                    <a:pt x="1288161" y="3169793"/>
                  </a:cubicBezTo>
                  <a:cubicBezTo>
                    <a:pt x="1339469" y="3179953"/>
                    <a:pt x="1391285" y="3187700"/>
                    <a:pt x="1443482" y="3192780"/>
                  </a:cubicBezTo>
                  <a:cubicBezTo>
                    <a:pt x="1495679" y="3197860"/>
                    <a:pt x="1547876" y="3200527"/>
                    <a:pt x="1600327" y="3200527"/>
                  </a:cubicBezTo>
                  <a:cubicBezTo>
                    <a:pt x="1652778" y="3200527"/>
                    <a:pt x="1704975" y="3197987"/>
                    <a:pt x="1757172" y="3192780"/>
                  </a:cubicBezTo>
                  <a:cubicBezTo>
                    <a:pt x="1809369" y="3187573"/>
                    <a:pt x="1861058" y="3179953"/>
                    <a:pt x="1912493" y="3169793"/>
                  </a:cubicBezTo>
                  <a:cubicBezTo>
                    <a:pt x="1963928" y="3159633"/>
                    <a:pt x="2014728" y="3146806"/>
                    <a:pt x="2064766" y="3131693"/>
                  </a:cubicBezTo>
                  <a:cubicBezTo>
                    <a:pt x="2114804" y="3116580"/>
                    <a:pt x="2164207" y="3098800"/>
                    <a:pt x="2212594" y="3078734"/>
                  </a:cubicBezTo>
                  <a:cubicBezTo>
                    <a:pt x="2260981" y="3058668"/>
                    <a:pt x="2308352" y="3036316"/>
                    <a:pt x="2354580" y="3011551"/>
                  </a:cubicBezTo>
                  <a:cubicBezTo>
                    <a:pt x="2400808" y="2986786"/>
                    <a:pt x="2445639" y="2959989"/>
                    <a:pt x="2489327" y="2930779"/>
                  </a:cubicBezTo>
                  <a:cubicBezTo>
                    <a:pt x="2533015" y="2901569"/>
                    <a:pt x="2574925" y="2870454"/>
                    <a:pt x="2615438" y="2837180"/>
                  </a:cubicBezTo>
                  <a:cubicBezTo>
                    <a:pt x="2655951" y="2803906"/>
                    <a:pt x="2694686" y="2768727"/>
                    <a:pt x="2731770" y="2731643"/>
                  </a:cubicBezTo>
                  <a:cubicBezTo>
                    <a:pt x="2768854" y="2694559"/>
                    <a:pt x="2804033" y="2655824"/>
                    <a:pt x="2837180" y="2615311"/>
                  </a:cubicBezTo>
                  <a:cubicBezTo>
                    <a:pt x="2870327" y="2574798"/>
                    <a:pt x="2901569" y="2532761"/>
                    <a:pt x="2930779" y="2489200"/>
                  </a:cubicBezTo>
                  <a:cubicBezTo>
                    <a:pt x="2959989" y="2445639"/>
                    <a:pt x="2986786" y="2400681"/>
                    <a:pt x="3011551" y="2354453"/>
                  </a:cubicBezTo>
                  <a:cubicBezTo>
                    <a:pt x="3036316" y="2308225"/>
                    <a:pt x="3058668" y="2260854"/>
                    <a:pt x="3078734" y="2212467"/>
                  </a:cubicBezTo>
                  <a:cubicBezTo>
                    <a:pt x="3098800" y="2164080"/>
                    <a:pt x="3116453" y="2114804"/>
                    <a:pt x="3131693" y="2064639"/>
                  </a:cubicBezTo>
                  <a:cubicBezTo>
                    <a:pt x="3146933" y="2014474"/>
                    <a:pt x="3159633" y="1963674"/>
                    <a:pt x="3169793" y="1912366"/>
                  </a:cubicBezTo>
                  <a:cubicBezTo>
                    <a:pt x="3179953" y="1861058"/>
                    <a:pt x="3187700" y="1809115"/>
                    <a:pt x="3192780" y="1757045"/>
                  </a:cubicBezTo>
                  <a:cubicBezTo>
                    <a:pt x="3197860" y="1704975"/>
                    <a:pt x="3200527" y="1652651"/>
                    <a:pt x="3200527" y="1600200"/>
                  </a:cubicBezTo>
                  <a:cubicBezTo>
                    <a:pt x="3200527" y="1547749"/>
                    <a:pt x="3197987" y="1495552"/>
                    <a:pt x="3192780" y="1443355"/>
                  </a:cubicBezTo>
                  <a:cubicBezTo>
                    <a:pt x="3187573" y="1391158"/>
                    <a:pt x="3179953" y="1339469"/>
                    <a:pt x="3169793" y="1288034"/>
                  </a:cubicBezTo>
                  <a:cubicBezTo>
                    <a:pt x="3159633" y="1236599"/>
                    <a:pt x="3146806" y="1185799"/>
                    <a:pt x="3131693" y="1135761"/>
                  </a:cubicBezTo>
                  <a:cubicBezTo>
                    <a:pt x="3116580" y="1085723"/>
                    <a:pt x="3098800" y="1036320"/>
                    <a:pt x="3078734" y="987933"/>
                  </a:cubicBezTo>
                  <a:cubicBezTo>
                    <a:pt x="3058668" y="939546"/>
                    <a:pt x="3036316" y="892175"/>
                    <a:pt x="3011551" y="845947"/>
                  </a:cubicBezTo>
                  <a:cubicBezTo>
                    <a:pt x="2986786" y="799719"/>
                    <a:pt x="2959989" y="754888"/>
                    <a:pt x="2930779" y="711200"/>
                  </a:cubicBezTo>
                  <a:cubicBezTo>
                    <a:pt x="2901569" y="667512"/>
                    <a:pt x="2870454" y="625602"/>
                    <a:pt x="2837180" y="585089"/>
                  </a:cubicBezTo>
                  <a:cubicBezTo>
                    <a:pt x="2803906" y="544576"/>
                    <a:pt x="2768727" y="505841"/>
                    <a:pt x="2731770" y="468757"/>
                  </a:cubicBezTo>
                  <a:cubicBezTo>
                    <a:pt x="2694813" y="431673"/>
                    <a:pt x="2655951" y="396494"/>
                    <a:pt x="2615438" y="363347"/>
                  </a:cubicBezTo>
                  <a:cubicBezTo>
                    <a:pt x="2574925" y="330200"/>
                    <a:pt x="2532888" y="298958"/>
                    <a:pt x="2489327" y="269748"/>
                  </a:cubicBezTo>
                  <a:cubicBezTo>
                    <a:pt x="2445766" y="240538"/>
                    <a:pt x="2400808" y="213741"/>
                    <a:pt x="2354580" y="188976"/>
                  </a:cubicBezTo>
                  <a:cubicBezTo>
                    <a:pt x="2308352" y="164211"/>
                    <a:pt x="2260981" y="141859"/>
                    <a:pt x="2212594" y="121793"/>
                  </a:cubicBezTo>
                  <a:cubicBezTo>
                    <a:pt x="2164207" y="101727"/>
                    <a:pt x="2114931" y="84074"/>
                    <a:pt x="2064766" y="68834"/>
                  </a:cubicBezTo>
                  <a:cubicBezTo>
                    <a:pt x="2014601" y="53594"/>
                    <a:pt x="1963801" y="40894"/>
                    <a:pt x="1912493" y="30734"/>
                  </a:cubicBezTo>
                  <a:cubicBezTo>
                    <a:pt x="1861185" y="20574"/>
                    <a:pt x="1809369" y="12827"/>
                    <a:pt x="1757172" y="7747"/>
                  </a:cubicBezTo>
                  <a:cubicBezTo>
                    <a:pt x="1704975" y="2667"/>
                    <a:pt x="1652651" y="0"/>
                    <a:pt x="1600200" y="0"/>
                  </a:cubicBezTo>
                  <a:close/>
                </a:path>
              </a:pathLst>
            </a:custGeom>
            <a:blipFill>
              <a:blip r:embed="rId5"/>
              <a:stretch>
                <a:fillRect l="-72" t="-74" r="-68" b="-7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36572" y="6305352"/>
            <a:ext cx="10356847" cy="1127122"/>
            <a:chOff x="0" y="0"/>
            <a:chExt cx="10356850" cy="11271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10229977" cy="1000252"/>
            </a:xfrm>
            <a:custGeom>
              <a:avLst/>
              <a:gdLst/>
              <a:ahLst/>
              <a:cxnLst/>
              <a:rect r="r" b="b" t="t" l="l"/>
              <a:pathLst>
                <a:path h="1000252" w="10229977">
                  <a:moveTo>
                    <a:pt x="0" y="9786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335"/>
                  </a:cubicBezTo>
                  <a:cubicBezTo>
                    <a:pt x="2794" y="10795"/>
                    <a:pt x="4318" y="8382"/>
                    <a:pt x="6350" y="6350"/>
                  </a:cubicBezTo>
                  <a:cubicBezTo>
                    <a:pt x="8382" y="4318"/>
                    <a:pt x="10668" y="2794"/>
                    <a:pt x="13335" y="1651"/>
                  </a:cubicBezTo>
                  <a:cubicBezTo>
                    <a:pt x="16002" y="508"/>
                    <a:pt x="18542" y="0"/>
                    <a:pt x="21463" y="0"/>
                  </a:cubicBezTo>
                  <a:lnTo>
                    <a:pt x="10208387" y="0"/>
                  </a:lnTo>
                  <a:cubicBezTo>
                    <a:pt x="10211181" y="0"/>
                    <a:pt x="10213975" y="508"/>
                    <a:pt x="10216642" y="1651"/>
                  </a:cubicBezTo>
                  <a:cubicBezTo>
                    <a:pt x="10219310" y="2794"/>
                    <a:pt x="10221595" y="4318"/>
                    <a:pt x="10223627" y="6350"/>
                  </a:cubicBezTo>
                  <a:cubicBezTo>
                    <a:pt x="10225659" y="8382"/>
                    <a:pt x="10227183" y="10668"/>
                    <a:pt x="10228326" y="13335"/>
                  </a:cubicBezTo>
                  <a:cubicBezTo>
                    <a:pt x="10229469" y="16002"/>
                    <a:pt x="10229977" y="18669"/>
                    <a:pt x="10229977" y="21463"/>
                  </a:cubicBezTo>
                  <a:lnTo>
                    <a:pt x="10229977" y="978662"/>
                  </a:lnTo>
                  <a:cubicBezTo>
                    <a:pt x="10229977" y="981456"/>
                    <a:pt x="10229469" y="984250"/>
                    <a:pt x="10228326" y="986917"/>
                  </a:cubicBezTo>
                  <a:cubicBezTo>
                    <a:pt x="10227183" y="989584"/>
                    <a:pt x="10225659" y="991870"/>
                    <a:pt x="10223627" y="993902"/>
                  </a:cubicBezTo>
                  <a:cubicBezTo>
                    <a:pt x="10221595" y="995934"/>
                    <a:pt x="10219309" y="997458"/>
                    <a:pt x="10216642" y="998601"/>
                  </a:cubicBezTo>
                  <a:cubicBezTo>
                    <a:pt x="10213976" y="999744"/>
                    <a:pt x="10211308" y="1000252"/>
                    <a:pt x="10208387" y="1000252"/>
                  </a:cubicBezTo>
                  <a:lnTo>
                    <a:pt x="21463" y="1000252"/>
                  </a:lnTo>
                  <a:cubicBezTo>
                    <a:pt x="18669" y="1000252"/>
                    <a:pt x="15875" y="999744"/>
                    <a:pt x="13208" y="998601"/>
                  </a:cubicBezTo>
                  <a:cubicBezTo>
                    <a:pt x="10541" y="997458"/>
                    <a:pt x="8255" y="995934"/>
                    <a:pt x="6223" y="993902"/>
                  </a:cubicBezTo>
                  <a:cubicBezTo>
                    <a:pt x="4191" y="991870"/>
                    <a:pt x="2667" y="989584"/>
                    <a:pt x="1524" y="986917"/>
                  </a:cubicBezTo>
                  <a:cubicBezTo>
                    <a:pt x="381" y="984250"/>
                    <a:pt x="0" y="981583"/>
                    <a:pt x="0" y="978662"/>
                  </a:cubicBezTo>
                </a:path>
              </a:pathLst>
            </a:custGeom>
            <a:solidFill>
              <a:srgbClr val="B6D6FC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6413" y="320675"/>
              <a:ext cx="171450" cy="171450"/>
            </a:xfrm>
            <a:custGeom>
              <a:avLst/>
              <a:gdLst/>
              <a:ahLst/>
              <a:cxnLst/>
              <a:rect r="r" b="b" t="t" l="l"/>
              <a:pathLst>
                <a:path h="171450" w="171450">
                  <a:moveTo>
                    <a:pt x="85725" y="16129"/>
                  </a:moveTo>
                  <a:cubicBezTo>
                    <a:pt x="90297" y="16129"/>
                    <a:pt x="94869" y="16637"/>
                    <a:pt x="99314" y="17526"/>
                  </a:cubicBezTo>
                  <a:cubicBezTo>
                    <a:pt x="103759" y="18415"/>
                    <a:pt x="108204" y="19685"/>
                    <a:pt x="112395" y="21463"/>
                  </a:cubicBezTo>
                  <a:cubicBezTo>
                    <a:pt x="116586" y="23241"/>
                    <a:pt x="120650" y="25400"/>
                    <a:pt x="124460" y="27940"/>
                  </a:cubicBezTo>
                  <a:cubicBezTo>
                    <a:pt x="128270" y="30480"/>
                    <a:pt x="131826" y="33401"/>
                    <a:pt x="135001" y="36576"/>
                  </a:cubicBezTo>
                  <a:cubicBezTo>
                    <a:pt x="138176" y="39751"/>
                    <a:pt x="141097" y="43307"/>
                    <a:pt x="143637" y="47117"/>
                  </a:cubicBezTo>
                  <a:cubicBezTo>
                    <a:pt x="146177" y="50927"/>
                    <a:pt x="148336" y="54991"/>
                    <a:pt x="150114" y="59182"/>
                  </a:cubicBezTo>
                  <a:cubicBezTo>
                    <a:pt x="151892" y="63373"/>
                    <a:pt x="153162" y="67818"/>
                    <a:pt x="154051" y="72263"/>
                  </a:cubicBezTo>
                  <a:cubicBezTo>
                    <a:pt x="154940" y="76708"/>
                    <a:pt x="155448" y="81280"/>
                    <a:pt x="155448" y="85852"/>
                  </a:cubicBezTo>
                  <a:cubicBezTo>
                    <a:pt x="155448" y="90424"/>
                    <a:pt x="154940" y="94996"/>
                    <a:pt x="154051" y="99441"/>
                  </a:cubicBezTo>
                  <a:cubicBezTo>
                    <a:pt x="153162" y="103886"/>
                    <a:pt x="151892" y="108331"/>
                    <a:pt x="150114" y="112522"/>
                  </a:cubicBezTo>
                  <a:cubicBezTo>
                    <a:pt x="148336" y="116713"/>
                    <a:pt x="146177" y="120777"/>
                    <a:pt x="143637" y="124587"/>
                  </a:cubicBezTo>
                  <a:cubicBezTo>
                    <a:pt x="141097" y="128397"/>
                    <a:pt x="138176" y="131953"/>
                    <a:pt x="135001" y="135128"/>
                  </a:cubicBezTo>
                  <a:cubicBezTo>
                    <a:pt x="131826" y="138303"/>
                    <a:pt x="128270" y="141224"/>
                    <a:pt x="124460" y="143764"/>
                  </a:cubicBezTo>
                  <a:cubicBezTo>
                    <a:pt x="120650" y="146304"/>
                    <a:pt x="116586" y="148463"/>
                    <a:pt x="112395" y="150241"/>
                  </a:cubicBezTo>
                  <a:cubicBezTo>
                    <a:pt x="108204" y="152019"/>
                    <a:pt x="103759" y="153289"/>
                    <a:pt x="99314" y="154178"/>
                  </a:cubicBezTo>
                  <a:cubicBezTo>
                    <a:pt x="94869" y="155067"/>
                    <a:pt x="90297" y="155575"/>
                    <a:pt x="85725" y="155575"/>
                  </a:cubicBezTo>
                  <a:cubicBezTo>
                    <a:pt x="81153" y="155575"/>
                    <a:pt x="76581" y="155067"/>
                    <a:pt x="72136" y="154178"/>
                  </a:cubicBezTo>
                  <a:cubicBezTo>
                    <a:pt x="67691" y="153289"/>
                    <a:pt x="63246" y="152019"/>
                    <a:pt x="59055" y="150241"/>
                  </a:cubicBezTo>
                  <a:cubicBezTo>
                    <a:pt x="54864" y="148463"/>
                    <a:pt x="50800" y="146304"/>
                    <a:pt x="46990" y="143764"/>
                  </a:cubicBezTo>
                  <a:cubicBezTo>
                    <a:pt x="43180" y="141224"/>
                    <a:pt x="39624" y="138303"/>
                    <a:pt x="36449" y="135128"/>
                  </a:cubicBezTo>
                  <a:cubicBezTo>
                    <a:pt x="33274" y="131953"/>
                    <a:pt x="30353" y="128397"/>
                    <a:pt x="27813" y="124587"/>
                  </a:cubicBezTo>
                  <a:cubicBezTo>
                    <a:pt x="25273" y="120777"/>
                    <a:pt x="23114" y="116713"/>
                    <a:pt x="21336" y="112522"/>
                  </a:cubicBezTo>
                  <a:cubicBezTo>
                    <a:pt x="19558" y="108331"/>
                    <a:pt x="18288" y="103886"/>
                    <a:pt x="17399" y="99441"/>
                  </a:cubicBezTo>
                  <a:cubicBezTo>
                    <a:pt x="16510" y="94996"/>
                    <a:pt x="16002" y="90424"/>
                    <a:pt x="16002" y="85852"/>
                  </a:cubicBezTo>
                  <a:cubicBezTo>
                    <a:pt x="16002" y="81280"/>
                    <a:pt x="16510" y="76708"/>
                    <a:pt x="17399" y="72263"/>
                  </a:cubicBezTo>
                  <a:cubicBezTo>
                    <a:pt x="18288" y="67818"/>
                    <a:pt x="19558" y="63373"/>
                    <a:pt x="21336" y="59182"/>
                  </a:cubicBezTo>
                  <a:cubicBezTo>
                    <a:pt x="23114" y="54991"/>
                    <a:pt x="25273" y="50927"/>
                    <a:pt x="27813" y="47117"/>
                  </a:cubicBezTo>
                  <a:cubicBezTo>
                    <a:pt x="30353" y="43307"/>
                    <a:pt x="33274" y="39751"/>
                    <a:pt x="36449" y="36576"/>
                  </a:cubicBezTo>
                  <a:cubicBezTo>
                    <a:pt x="39624" y="33401"/>
                    <a:pt x="43180" y="30480"/>
                    <a:pt x="46990" y="27940"/>
                  </a:cubicBezTo>
                  <a:cubicBezTo>
                    <a:pt x="50800" y="25400"/>
                    <a:pt x="54864" y="23241"/>
                    <a:pt x="59055" y="21463"/>
                  </a:cubicBezTo>
                  <a:cubicBezTo>
                    <a:pt x="63246" y="19685"/>
                    <a:pt x="67691" y="18415"/>
                    <a:pt x="72136" y="17526"/>
                  </a:cubicBezTo>
                  <a:cubicBezTo>
                    <a:pt x="76581" y="16637"/>
                    <a:pt x="81153" y="16129"/>
                    <a:pt x="85725" y="16129"/>
                  </a:cubicBezTo>
                  <a:close/>
                  <a:moveTo>
                    <a:pt x="85725" y="171450"/>
                  </a:moveTo>
                  <a:cubicBezTo>
                    <a:pt x="91313" y="171450"/>
                    <a:pt x="96901" y="170942"/>
                    <a:pt x="102489" y="169799"/>
                  </a:cubicBezTo>
                  <a:cubicBezTo>
                    <a:pt x="108077" y="168656"/>
                    <a:pt x="113411" y="167132"/>
                    <a:pt x="118618" y="164973"/>
                  </a:cubicBezTo>
                  <a:cubicBezTo>
                    <a:pt x="123825" y="162814"/>
                    <a:pt x="128778" y="160147"/>
                    <a:pt x="133477" y="157099"/>
                  </a:cubicBezTo>
                  <a:cubicBezTo>
                    <a:pt x="138176" y="154051"/>
                    <a:pt x="142494" y="150368"/>
                    <a:pt x="146431" y="146431"/>
                  </a:cubicBezTo>
                  <a:cubicBezTo>
                    <a:pt x="150368" y="142494"/>
                    <a:pt x="153924" y="138176"/>
                    <a:pt x="157099" y="133477"/>
                  </a:cubicBezTo>
                  <a:cubicBezTo>
                    <a:pt x="160274" y="128778"/>
                    <a:pt x="162814" y="123825"/>
                    <a:pt x="164973" y="118618"/>
                  </a:cubicBezTo>
                  <a:cubicBezTo>
                    <a:pt x="167132" y="113411"/>
                    <a:pt x="168783" y="108077"/>
                    <a:pt x="169799" y="102489"/>
                  </a:cubicBezTo>
                  <a:cubicBezTo>
                    <a:pt x="170815" y="96901"/>
                    <a:pt x="171450" y="91440"/>
                    <a:pt x="171450" y="85725"/>
                  </a:cubicBezTo>
                  <a:cubicBezTo>
                    <a:pt x="171450" y="80010"/>
                    <a:pt x="170942" y="74549"/>
                    <a:pt x="169799" y="68961"/>
                  </a:cubicBezTo>
                  <a:cubicBezTo>
                    <a:pt x="168656" y="63373"/>
                    <a:pt x="167132" y="58039"/>
                    <a:pt x="164973" y="52832"/>
                  </a:cubicBezTo>
                  <a:cubicBezTo>
                    <a:pt x="162814" y="47625"/>
                    <a:pt x="160147" y="42672"/>
                    <a:pt x="157099" y="37973"/>
                  </a:cubicBezTo>
                  <a:cubicBezTo>
                    <a:pt x="154051" y="33274"/>
                    <a:pt x="150368" y="28956"/>
                    <a:pt x="146431" y="25019"/>
                  </a:cubicBezTo>
                  <a:cubicBezTo>
                    <a:pt x="142494" y="21082"/>
                    <a:pt x="138176" y="17526"/>
                    <a:pt x="133477" y="14351"/>
                  </a:cubicBezTo>
                  <a:cubicBezTo>
                    <a:pt x="128778" y="11176"/>
                    <a:pt x="123825" y="8636"/>
                    <a:pt x="118618" y="6477"/>
                  </a:cubicBezTo>
                  <a:cubicBezTo>
                    <a:pt x="113411" y="4318"/>
                    <a:pt x="108077" y="2667"/>
                    <a:pt x="102489" y="1651"/>
                  </a:cubicBezTo>
                  <a:cubicBezTo>
                    <a:pt x="96901" y="635"/>
                    <a:pt x="91440" y="0"/>
                    <a:pt x="85725" y="0"/>
                  </a:cubicBezTo>
                  <a:cubicBezTo>
                    <a:pt x="80010" y="0"/>
                    <a:pt x="74549" y="508"/>
                    <a:pt x="68961" y="1651"/>
                  </a:cubicBezTo>
                  <a:cubicBezTo>
                    <a:pt x="63373" y="2794"/>
                    <a:pt x="58039" y="4318"/>
                    <a:pt x="52832" y="6477"/>
                  </a:cubicBezTo>
                  <a:cubicBezTo>
                    <a:pt x="47625" y="8636"/>
                    <a:pt x="42672" y="11303"/>
                    <a:pt x="37973" y="14351"/>
                  </a:cubicBezTo>
                  <a:cubicBezTo>
                    <a:pt x="33274" y="17399"/>
                    <a:pt x="28956" y="21082"/>
                    <a:pt x="25019" y="25019"/>
                  </a:cubicBezTo>
                  <a:cubicBezTo>
                    <a:pt x="21082" y="28956"/>
                    <a:pt x="17526" y="33274"/>
                    <a:pt x="14351" y="37973"/>
                  </a:cubicBezTo>
                  <a:cubicBezTo>
                    <a:pt x="11176" y="42672"/>
                    <a:pt x="8636" y="47625"/>
                    <a:pt x="6477" y="52832"/>
                  </a:cubicBezTo>
                  <a:cubicBezTo>
                    <a:pt x="4318" y="58039"/>
                    <a:pt x="2667" y="63373"/>
                    <a:pt x="1651" y="68961"/>
                  </a:cubicBezTo>
                  <a:cubicBezTo>
                    <a:pt x="635" y="74549"/>
                    <a:pt x="0" y="80010"/>
                    <a:pt x="0" y="85725"/>
                  </a:cubicBezTo>
                  <a:cubicBezTo>
                    <a:pt x="0" y="91440"/>
                    <a:pt x="508" y="96901"/>
                    <a:pt x="1651" y="102489"/>
                  </a:cubicBezTo>
                  <a:cubicBezTo>
                    <a:pt x="2794" y="108077"/>
                    <a:pt x="4318" y="113411"/>
                    <a:pt x="6477" y="118618"/>
                  </a:cubicBezTo>
                  <a:cubicBezTo>
                    <a:pt x="8636" y="123825"/>
                    <a:pt x="11303" y="128778"/>
                    <a:pt x="14351" y="133477"/>
                  </a:cubicBezTo>
                  <a:cubicBezTo>
                    <a:pt x="17399" y="138176"/>
                    <a:pt x="21082" y="142494"/>
                    <a:pt x="25019" y="146431"/>
                  </a:cubicBezTo>
                  <a:cubicBezTo>
                    <a:pt x="28956" y="150368"/>
                    <a:pt x="33274" y="153924"/>
                    <a:pt x="37973" y="157099"/>
                  </a:cubicBezTo>
                  <a:cubicBezTo>
                    <a:pt x="42672" y="160274"/>
                    <a:pt x="47625" y="162814"/>
                    <a:pt x="52832" y="164973"/>
                  </a:cubicBezTo>
                  <a:cubicBezTo>
                    <a:pt x="58039" y="167132"/>
                    <a:pt x="63373" y="168783"/>
                    <a:pt x="68961" y="169799"/>
                  </a:cubicBezTo>
                  <a:cubicBezTo>
                    <a:pt x="74549" y="170815"/>
                    <a:pt x="80010" y="171450"/>
                    <a:pt x="85725" y="171450"/>
                  </a:cubicBezTo>
                  <a:close/>
                  <a:moveTo>
                    <a:pt x="72390" y="112522"/>
                  </a:moveTo>
                  <a:cubicBezTo>
                    <a:pt x="67945" y="112522"/>
                    <a:pt x="64389" y="116078"/>
                    <a:pt x="64389" y="120523"/>
                  </a:cubicBezTo>
                  <a:cubicBezTo>
                    <a:pt x="64389" y="124968"/>
                    <a:pt x="67945" y="128524"/>
                    <a:pt x="72390" y="128524"/>
                  </a:cubicBezTo>
                  <a:lnTo>
                    <a:pt x="99187" y="128524"/>
                  </a:lnTo>
                  <a:cubicBezTo>
                    <a:pt x="103632" y="128524"/>
                    <a:pt x="107188" y="124968"/>
                    <a:pt x="107188" y="120523"/>
                  </a:cubicBezTo>
                  <a:cubicBezTo>
                    <a:pt x="107188" y="116078"/>
                    <a:pt x="103632" y="112522"/>
                    <a:pt x="99187" y="112522"/>
                  </a:cubicBezTo>
                  <a:lnTo>
                    <a:pt x="96520" y="112522"/>
                  </a:lnTo>
                  <a:lnTo>
                    <a:pt x="96520" y="83058"/>
                  </a:lnTo>
                  <a:cubicBezTo>
                    <a:pt x="96520" y="78613"/>
                    <a:pt x="92964" y="75057"/>
                    <a:pt x="88519" y="75057"/>
                  </a:cubicBezTo>
                  <a:lnTo>
                    <a:pt x="72263" y="75057"/>
                  </a:lnTo>
                  <a:cubicBezTo>
                    <a:pt x="67818" y="75057"/>
                    <a:pt x="64262" y="78613"/>
                    <a:pt x="64262" y="83058"/>
                  </a:cubicBezTo>
                  <a:cubicBezTo>
                    <a:pt x="64262" y="87503"/>
                    <a:pt x="67818" y="91059"/>
                    <a:pt x="72263" y="91059"/>
                  </a:cubicBezTo>
                  <a:lnTo>
                    <a:pt x="80264" y="91059"/>
                  </a:lnTo>
                  <a:lnTo>
                    <a:pt x="80264" y="112522"/>
                  </a:lnTo>
                  <a:lnTo>
                    <a:pt x="72263" y="112522"/>
                  </a:lnTo>
                  <a:close/>
                  <a:moveTo>
                    <a:pt x="85725" y="64262"/>
                  </a:moveTo>
                  <a:cubicBezTo>
                    <a:pt x="88646" y="64262"/>
                    <a:pt x="91186" y="63246"/>
                    <a:pt x="93345" y="61087"/>
                  </a:cubicBezTo>
                  <a:cubicBezTo>
                    <a:pt x="95504" y="58928"/>
                    <a:pt x="96520" y="56515"/>
                    <a:pt x="96520" y="53467"/>
                  </a:cubicBezTo>
                  <a:cubicBezTo>
                    <a:pt x="96520" y="50419"/>
                    <a:pt x="95504" y="48006"/>
                    <a:pt x="93345" y="45847"/>
                  </a:cubicBezTo>
                  <a:cubicBezTo>
                    <a:pt x="91186" y="43688"/>
                    <a:pt x="88773" y="42672"/>
                    <a:pt x="85725" y="42672"/>
                  </a:cubicBezTo>
                  <a:cubicBezTo>
                    <a:pt x="82677" y="42672"/>
                    <a:pt x="80264" y="43688"/>
                    <a:pt x="78105" y="45847"/>
                  </a:cubicBezTo>
                  <a:cubicBezTo>
                    <a:pt x="75946" y="48006"/>
                    <a:pt x="74930" y="50419"/>
                    <a:pt x="74930" y="53467"/>
                  </a:cubicBezTo>
                  <a:cubicBezTo>
                    <a:pt x="74930" y="56515"/>
                    <a:pt x="75946" y="58928"/>
                    <a:pt x="78105" y="61087"/>
                  </a:cubicBezTo>
                  <a:cubicBezTo>
                    <a:pt x="80264" y="63246"/>
                    <a:pt x="82677" y="64262"/>
                    <a:pt x="85725" y="64262"/>
                  </a:cubicBezTo>
                </a:path>
              </a:pathLst>
            </a:custGeom>
            <a:solidFill>
              <a:srgbClr val="006ED6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580245" y="7335071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0075" y="1179549"/>
            <a:ext cx="7663644" cy="59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7">
                <a:solidFill>
                  <a:srgbClr val="030303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Casos de Uso y Tendencias Actuales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0075" y="4669557"/>
            <a:ext cx="2470861" cy="147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Centralizada</a:t>
            </a:r>
          </a:p>
          <a:p>
            <a:pPr algn="l">
              <a:lnSpc>
                <a:spcPts val="2137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Sistemas legacy empresariales y aplicaciones con baja demanda de escalabilidad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11116" y="4602882"/>
            <a:ext cx="1762563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Cliente-Servidor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56687" y="4989216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22166" y="4602882"/>
            <a:ext cx="2229193" cy="126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Distribuida</a:t>
            </a:r>
          </a:p>
          <a:p>
            <a:pPr algn="l">
              <a:lnSpc>
                <a:spcPts val="2137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Microservicios,cloud computing, Internet de las Cosas (IoT)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79409" y="4989216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433197" y="4602882"/>
            <a:ext cx="1703537" cy="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3">
                <a:solidFill>
                  <a:srgbClr val="46464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Descentralizada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87912" y="4989216"/>
            <a:ext cx="46692" cy="339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11116" y="5065416"/>
            <a:ext cx="2322490" cy="80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37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Aplicaciones web tradicionales y sistemas de bases de datos relacionales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433197" y="5065416"/>
            <a:ext cx="2422284" cy="53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b="true" sz="1350">
                <a:solidFill>
                  <a:srgbClr val="464646"/>
                </a:solidFill>
                <a:latin typeface="Inter Medium"/>
                <a:ea typeface="Inter Medium"/>
                <a:cs typeface="Inter Medium"/>
                <a:sym typeface="Inter Medium"/>
              </a:rPr>
              <a:t>Blockchain, redesP2P, edge computing y DeFi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57288" y="6446541"/>
            <a:ext cx="9654102" cy="6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Tendencia creciente hacia arquitecturas </a:t>
            </a:r>
            <a:r>
              <a:rPr lang="en-US" b="true" sz="135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distribuidas y descentralizadas</a:t>
            </a:r>
            <a:r>
              <a:rPr lang="en-US" b="true" sz="135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impulsada por necesidades de resiliencia, </a:t>
            </a:r>
          </a:p>
          <a:p>
            <a:pPr algn="l">
              <a:lnSpc>
                <a:spcPts val="974"/>
              </a:lnSpc>
            </a:pPr>
            <a:r>
              <a:rPr lang="en-US" b="true" sz="135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escalabilidad global y democratización tecnológica.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8922346" y="7335071"/>
            <a:ext cx="5015308" cy="1422252"/>
          </a:xfrm>
          <a:custGeom>
            <a:avLst/>
            <a:gdLst/>
            <a:ahLst/>
            <a:cxnLst/>
            <a:rect r="r" b="b" t="t" l="l"/>
            <a:pathLst>
              <a:path h="1422252" w="5015308">
                <a:moveTo>
                  <a:pt x="0" y="0"/>
                </a:moveTo>
                <a:lnTo>
                  <a:pt x="5015308" y="0"/>
                </a:lnTo>
                <a:lnTo>
                  <a:pt x="5015308" y="1422251"/>
                </a:lnTo>
                <a:lnTo>
                  <a:pt x="0" y="14222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DAGzMAgwKcs</dc:identifier>
  <dcterms:modified xsi:type="dcterms:W3CDTF">2011-08-01T06:04:30Z</dcterms:modified>
  <cp:revision>1</cp:revision>
  <dc:title>Informe-Tecnico-Comparativo-Arquitecturas-Centralizadas-Cliente-Servidor-y-Distribuidas.pdf</dc:title>
</cp:coreProperties>
</file>