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8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239000" cy="2895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Estimation by Lowry’s Method</a:t>
            </a:r>
          </a:p>
        </p:txBody>
      </p:sp>
    </p:spTree>
    <p:extLst>
      <p:ext uri="{BB962C8B-B14F-4D97-AF65-F5344CB8AC3E}">
        <p14:creationId xmlns:p14="http://schemas.microsoft.com/office/powerpoint/2010/main" val="310782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1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267200" cy="5791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Dilutions of Standard BSA(200ug/ml) viz. 50ug/ml,100ug/ml,150ug/ml,200ug/ml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</a:t>
            </a:r>
            <a:r>
              <a:rPr lang="en-US" sz="2000" dirty="0" err="1"/>
              <a:t>upto</a:t>
            </a:r>
            <a:r>
              <a:rPr lang="en-US" sz="2000" dirty="0"/>
              <a:t> 1 ml with Distilled water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Simultaneously run Blank and Test(unknown)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reagent C (freshly prepared), Wait for 10 min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</a:t>
            </a:r>
            <a:r>
              <a:rPr lang="en-US" sz="2000" dirty="0" err="1"/>
              <a:t>Folin’s</a:t>
            </a:r>
            <a:r>
              <a:rPr lang="en-US" sz="2000" dirty="0"/>
              <a:t> reagent, wait for 20 min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Plot a standard curve for absorbance at 740 nm against BSA concentration (</a:t>
            </a:r>
            <a:r>
              <a:rPr lang="en-US" sz="2000" dirty="0" err="1"/>
              <a:t>μg</a:t>
            </a:r>
            <a:r>
              <a:rPr lang="en-US" sz="2000" dirty="0"/>
              <a:t>/ml)(filter no. 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From the standard curve obtain the concentration of unknown sample</a:t>
            </a:r>
          </a:p>
        </p:txBody>
      </p:sp>
      <p:sp>
        <p:nvSpPr>
          <p:cNvPr id="4" name="Cloud 3"/>
          <p:cNvSpPr/>
          <p:nvPr/>
        </p:nvSpPr>
        <p:spPr>
          <a:xfrm>
            <a:off x="4267200" y="2514600"/>
            <a:ext cx="4876800" cy="2667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Bovine Serum Albumin (BSA) as a standard protein, because of its easy availability and  low cost with improved purity. </a:t>
            </a:r>
          </a:p>
        </p:txBody>
      </p:sp>
    </p:spTree>
    <p:extLst>
      <p:ext uri="{BB962C8B-B14F-4D97-AF65-F5344CB8AC3E}">
        <p14:creationId xmlns:p14="http://schemas.microsoft.com/office/powerpoint/2010/main" val="19413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1000"/>
            <a:ext cx="7886700" cy="57959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discuss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aim of the experiment (detailing why protein estimation is necessary) and the chemical reactions given in the manual.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Photometry (colorimeter and spectrophotometer)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Beer Lambert’s Law (Theory and formula)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 about Proteins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Peptide bonds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Lowry’s Method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 involved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protein estimation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of photometry(disease diagnosis, enzyme analysis, microflora study)</a:t>
            </a:r>
          </a:p>
          <a:p>
            <a:pPr marL="514350" indent="-51435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46" y="0"/>
            <a:ext cx="8229600" cy="10366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Information about Proteins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315200" cy="54102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of the biomolecules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made up of hundreds or thousands of smaller units called amino acids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20 different types of amino acids(Standard Amino acid)  that can be combined to make a protein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sequence of amino acids determines each protein’s unique 3-dimensional structure and its specific function.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 sequence of amino acid residues in a protein is defined by the sequence of a gene, which is encoded in the genetic code.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Functions of proteins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catalyze metabolic reactions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 as transporting molecules 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component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80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7239000" cy="6248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Peptide bond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amide bond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covalent chemical bond linking two consecutive amino acid monomers along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synthesized when the carboxyl group of one amino acid molecule reacts with the amino group of the other amino acid molecule, causing the release of a molecule of water (Condensation reaction)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linear chain of amino acid residues linked via peptide bond is called a polypeptide</a:t>
            </a:r>
          </a:p>
        </p:txBody>
      </p:sp>
      <p:pic>
        <p:nvPicPr>
          <p:cNvPr id="1026" name="Picture 2" descr="C:\Users\admin\Desktop\peptide bo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8610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9561" r="27380" b="28297"/>
          <a:stretch/>
        </p:blipFill>
        <p:spPr bwMode="auto">
          <a:xfrm>
            <a:off x="914400" y="838200"/>
            <a:ext cx="57911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of amino acids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086600" cy="579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Non-Polar amino acids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Glycine, Alanine,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Leucine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Isoleucine,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Methionine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Polar Amino acids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Serine, Threonine, Cysteine, Asparagine, Glutamine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Aromatic Amino Acids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Tyrosine, Tryptophan, Phenyl Alanine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Charged Amino Acid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charged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Aspartate, Glutamate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charged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Histidine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Lysine, Arginine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9144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Lowry’s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7848600" cy="5334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Various methods are also used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Biuret Method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BCA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Bicinchoninic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acid assay 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Bradford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Lowry’s method is widely used because of its Sensitivity  and Specificity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at protein concentration between 0.01-1mg/ml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Chemical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7638"/>
            <a:ext cx="8065827" cy="5334000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1] Biuret reaction</a:t>
            </a:r>
          </a:p>
          <a:p>
            <a:endParaRPr lang="en-US" dirty="0"/>
          </a:p>
        </p:txBody>
      </p:sp>
      <p:pic>
        <p:nvPicPr>
          <p:cNvPr id="3074" name="Picture 2" descr="C:\Users\admin\Desktop\biuret reaction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4343400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360" y="4474755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reaction of the cupric ions with the nitrogen atoms involved in peptide bonds leads to the displacement of the peptide hydrogen atoms under the alkaline conditions. A tri or tetra dentate chelation with the peptide nitrogen produces the "biuret" color(Blue-purple color)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486400" y="33528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2470277"/>
            <a:ext cx="2057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dirty="0"/>
              <a:t>Copper reduced and electron released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1640" y="2747276"/>
            <a:ext cx="15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Alkali conditions </a:t>
            </a:r>
          </a:p>
        </p:txBody>
      </p:sp>
    </p:spTree>
    <p:extLst>
      <p:ext uri="{BB962C8B-B14F-4D97-AF65-F5344CB8AC3E}">
        <p14:creationId xmlns:p14="http://schemas.microsoft.com/office/powerpoint/2010/main" val="35018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Lowry’s reaction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en-US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formed during the biuret reaction reacts further with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Folin’s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leading to a deeper color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Folin’s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reagent is reduced to poly molybdenum (blue color)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–Cu+ complex(Biuret complex )+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Folin’s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reagent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color depends  partly on the tyrosine and tryptophan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60720" y="3429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2800" y="3105834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Polymolybdenum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(Deep blue)</a:t>
            </a:r>
          </a:p>
        </p:txBody>
      </p:sp>
    </p:spTree>
    <p:extLst>
      <p:ext uri="{BB962C8B-B14F-4D97-AF65-F5344CB8AC3E}">
        <p14:creationId xmlns:p14="http://schemas.microsoft.com/office/powerpoint/2010/main" val="22144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400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Protein Estimation by Lowry’s Method</vt:lpstr>
      <vt:lpstr>PowerPoint Presentation</vt:lpstr>
      <vt:lpstr> General Information about Proteins </vt:lpstr>
      <vt:lpstr>PowerPoint Presentation</vt:lpstr>
      <vt:lpstr>PowerPoint Presentation</vt:lpstr>
      <vt:lpstr>Classification of amino acids </vt:lpstr>
      <vt:lpstr> Importance of Lowry’s Method </vt:lpstr>
      <vt:lpstr>Chemical reactions</vt:lpstr>
      <vt:lpstr>PowerPoint Presentation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Estimation by Lowry’s Method</dc:title>
  <dc:creator>admin</dc:creator>
  <cp:lastModifiedBy>Shobham Gupta</cp:lastModifiedBy>
  <cp:revision>19</cp:revision>
  <dcterms:created xsi:type="dcterms:W3CDTF">2006-08-16T00:00:00Z</dcterms:created>
  <dcterms:modified xsi:type="dcterms:W3CDTF">2019-08-21T11:15:15Z</dcterms:modified>
</cp:coreProperties>
</file>