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3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5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2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5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9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9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5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8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7B2-B6C3-344D-B046-F10EB9AD6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KHIJE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E3683-F4C2-D242-89B9-B4C81523C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SISTEM KEDATANGAN MUDAH ALIH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37745-97CF-204A-A804-8EE7F23D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4" y="2221036"/>
            <a:ext cx="1798978" cy="17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9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8BC8-D1F5-CD4E-A473-3C2EA77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YANG MENERIMA APLIKASI 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8B16-7D4F-1F4C-A6F4-6B6DF6BC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404804" cy="3232129"/>
          </a:xfrm>
        </p:spPr>
        <p:txBody>
          <a:bodyPr>
            <a:normAutofit/>
          </a:bodyPr>
          <a:lstStyle/>
          <a:p>
            <a:r>
              <a:rPr lang="en-US" dirty="0" err="1"/>
              <a:t>Setakat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20 </a:t>
            </a:r>
            <a:r>
              <a:rPr lang="en-US" i="1" dirty="0"/>
              <a:t>sites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percubaan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477D3-8C16-3149-A108-23B7298D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84" y="1992180"/>
            <a:ext cx="7421216" cy="40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4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053B-7956-2A49-8054-7F8566C8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FED6-AED2-F545-B94F-01D8255B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01B2-AFCE-D44C-AE56-410F3362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SEBARANG ADUAN, CADANGAN, PERSOALAN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C8D2-5559-D54C-990A-89476C28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Sila</a:t>
            </a:r>
            <a:r>
              <a:rPr lang="en-US" dirty="0"/>
              <a:t> </a:t>
            </a:r>
            <a:r>
              <a:rPr lang="en-US" dirty="0" err="1"/>
              <a:t>hantar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support@ingeniworks.com.my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2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09CD-78D1-574E-96CA-EC1E5024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khije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D6F5-7B15-5F47-82C9-A55D6E19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merekod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alih</a:t>
            </a:r>
            <a:endParaRPr lang="en-US" dirty="0"/>
          </a:p>
          <a:p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merekod</a:t>
            </a:r>
            <a:r>
              <a:rPr lang="en-US" dirty="0"/>
              <a:t> </a:t>
            </a:r>
            <a:r>
              <a:rPr lang="en-US" dirty="0" err="1"/>
              <a:t>kedatangan</a:t>
            </a:r>
            <a:endParaRPr lang="en-US" dirty="0"/>
          </a:p>
          <a:p>
            <a:r>
              <a:rPr lang="en-US" dirty="0" err="1"/>
              <a:t>Rekod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talian</a:t>
            </a:r>
            <a:endParaRPr lang="en-US" dirty="0"/>
          </a:p>
          <a:p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IHR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IOS </a:t>
            </a:r>
            <a:r>
              <a:rPr lang="en-US" dirty="0" err="1"/>
              <a:t>dan</a:t>
            </a:r>
            <a:r>
              <a:rPr lang="en-US" dirty="0"/>
              <a:t> Android</a:t>
            </a:r>
          </a:p>
        </p:txBody>
      </p:sp>
    </p:spTree>
    <p:extLst>
      <p:ext uri="{BB962C8B-B14F-4D97-AF65-F5344CB8AC3E}">
        <p14:creationId xmlns:p14="http://schemas.microsoft.com/office/powerpoint/2010/main" val="5681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6BEF-B2E0-BF49-B639-87CA7365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KEISTIMEWAAN KHIJE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B7C7-5BEF-0C4B-BCEA-4F689B6E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merekod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di mana </a:t>
            </a:r>
            <a:r>
              <a:rPr lang="en-US" dirty="0" err="1"/>
              <a:t>sahaja</a:t>
            </a:r>
            <a:endParaRPr lang="en-US" dirty="0"/>
          </a:p>
          <a:p>
            <a:r>
              <a:rPr lang="en-US" dirty="0" err="1"/>
              <a:t>Merekod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pantas</a:t>
            </a:r>
            <a:endParaRPr lang="en-US" dirty="0"/>
          </a:p>
          <a:p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talian</a:t>
            </a:r>
            <a:r>
              <a:rPr lang="en-US" dirty="0"/>
              <a:t> (offline)</a:t>
            </a:r>
          </a:p>
          <a:p>
            <a:r>
              <a:rPr lang="en-US" dirty="0" err="1"/>
              <a:t>Rekod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IHR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E68B-88D3-0741-8B30-BDE90C14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57" y="2187609"/>
            <a:ext cx="4399722" cy="3440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D3FF2-2845-6644-B7A4-2C006C16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872" y="1627518"/>
            <a:ext cx="1315145" cy="26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8A36-8DBF-2D4E-9744-9054E81A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KESESUAIAN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97AE-40A5-2846-8C94-9AD15B13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Khije</a:t>
            </a:r>
            <a:r>
              <a:rPr lang="en-US" dirty="0"/>
              <a:t> </a:t>
            </a:r>
            <a:r>
              <a:rPr lang="en-US" dirty="0" err="1"/>
              <a:t>dibina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platform: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0977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9B6D-D026-984C-ABC5-562A3438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DIPERLUKAN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38BF1-057B-FD42-B5AA-F259C059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71264"/>
            <a:ext cx="3408570" cy="2285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47C4F-E8B2-194A-937A-E9E641778086}"/>
              </a:ext>
            </a:extLst>
          </p:cNvPr>
          <p:cNvSpPr txBox="1"/>
          <p:nvPr/>
        </p:nvSpPr>
        <p:spPr>
          <a:xfrm>
            <a:off x="1451579" y="4573956"/>
            <a:ext cx="34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IOS 10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keatas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0B891-A395-CA40-A53B-61157EB8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295" y="2071264"/>
            <a:ext cx="4059559" cy="2285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8FA18-3D9C-D145-9F60-C9655787A5D0}"/>
              </a:ext>
            </a:extLst>
          </p:cNvPr>
          <p:cNvSpPr txBox="1"/>
          <p:nvPr/>
        </p:nvSpPr>
        <p:spPr>
          <a:xfrm>
            <a:off x="6995295" y="4562660"/>
            <a:ext cx="40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Android 4.0.3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2C31-CDE6-8149-8B7C-4655BA91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Peranti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B035-9E37-D442-8DA1-18BE5E94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10682" cy="3450613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dicuba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Iphone</a:t>
            </a:r>
            <a:r>
              <a:rPr lang="en-US" dirty="0"/>
              <a:t> 5c</a:t>
            </a:r>
          </a:p>
          <a:p>
            <a:pPr lvl="1"/>
            <a:r>
              <a:rPr lang="en-US" dirty="0" err="1"/>
              <a:t>Iphone</a:t>
            </a:r>
            <a:r>
              <a:rPr lang="en-US" dirty="0"/>
              <a:t> 6</a:t>
            </a:r>
          </a:p>
          <a:p>
            <a:pPr lvl="1"/>
            <a:r>
              <a:rPr lang="en-US" dirty="0"/>
              <a:t>Honor 9 Lite</a:t>
            </a:r>
          </a:p>
          <a:p>
            <a:pPr lvl="1"/>
            <a:r>
              <a:rPr lang="en-US" dirty="0"/>
              <a:t>Nokia 3</a:t>
            </a:r>
          </a:p>
          <a:p>
            <a:pPr lvl="1"/>
            <a:r>
              <a:rPr lang="en-US" dirty="0"/>
              <a:t>Nokia 5</a:t>
            </a:r>
          </a:p>
          <a:p>
            <a:pPr lvl="1"/>
            <a:r>
              <a:rPr lang="en-US" dirty="0"/>
              <a:t>Asus </a:t>
            </a:r>
            <a:r>
              <a:rPr lang="en-US" dirty="0" err="1"/>
              <a:t>Zenfone</a:t>
            </a:r>
            <a:r>
              <a:rPr lang="en-US" dirty="0"/>
              <a:t> 5 (2014, Intel)</a:t>
            </a:r>
          </a:p>
          <a:p>
            <a:pPr lvl="1"/>
            <a:r>
              <a:rPr lang="en-US" dirty="0"/>
              <a:t>Redmi 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3DF18B-DEEB-3946-9621-E1CA432070F7}"/>
              </a:ext>
            </a:extLst>
          </p:cNvPr>
          <p:cNvSpPr txBox="1">
            <a:spLocks/>
          </p:cNvSpPr>
          <p:nvPr/>
        </p:nvSpPr>
        <p:spPr>
          <a:xfrm>
            <a:off x="6344172" y="2015732"/>
            <a:ext cx="471068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Lenovo A850+</a:t>
            </a:r>
          </a:p>
          <a:p>
            <a:pPr lvl="1"/>
            <a:r>
              <a:rPr lang="en-US" dirty="0"/>
              <a:t>Lenovo A706</a:t>
            </a:r>
          </a:p>
          <a:p>
            <a:pPr lvl="1"/>
            <a:r>
              <a:rPr lang="en-US" dirty="0" err="1"/>
              <a:t>Leagoo</a:t>
            </a:r>
            <a:r>
              <a:rPr lang="en-US" dirty="0"/>
              <a:t> Lead 5</a:t>
            </a:r>
          </a:p>
          <a:p>
            <a:pPr lvl="1"/>
            <a:r>
              <a:rPr lang="en-US" dirty="0"/>
              <a:t>Samsung J5</a:t>
            </a:r>
          </a:p>
        </p:txBody>
      </p:sp>
    </p:spTree>
    <p:extLst>
      <p:ext uri="{BB962C8B-B14F-4D97-AF65-F5344CB8AC3E}">
        <p14:creationId xmlns:p14="http://schemas.microsoft.com/office/powerpoint/2010/main" val="178300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6ECB-5DC6-CD47-90A5-E3E62B78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Peranti</a:t>
            </a:r>
            <a:r>
              <a:rPr lang="en-US" dirty="0"/>
              <a:t> </a:t>
            </a:r>
            <a:r>
              <a:rPr lang="en-US" dirty="0" err="1"/>
              <a:t>TiADA</a:t>
            </a:r>
            <a:r>
              <a:rPr lang="en-US" dirty="0"/>
              <a:t> JAMINAN DISOKONG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E539-5AFC-7E48-A100-AE819940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Peranti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i="1" dirty="0"/>
              <a:t>Stock Android (heavily modified) </a:t>
            </a:r>
            <a:r>
              <a:rPr lang="en-US" dirty="0" err="1"/>
              <a:t>seperti</a:t>
            </a:r>
            <a:r>
              <a:rPr lang="en-US" dirty="0"/>
              <a:t> EMUI, MIUI, </a:t>
            </a:r>
            <a:r>
              <a:rPr lang="en-US" dirty="0" err="1"/>
              <a:t>ColorOS</a:t>
            </a:r>
            <a:r>
              <a:rPr lang="en-US" dirty="0"/>
              <a:t>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r>
              <a:rPr lang="en-US" dirty="0" err="1"/>
              <a:t>Peranti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Jailbroken </a:t>
            </a:r>
            <a:r>
              <a:rPr lang="en-US" dirty="0"/>
              <a:t>(IOS)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Rooted </a:t>
            </a:r>
            <a:r>
              <a:rPr lang="en-US" dirty="0"/>
              <a:t>(Android)</a:t>
            </a:r>
            <a:endParaRPr lang="en-US" i="1" dirty="0"/>
          </a:p>
          <a:p>
            <a:r>
              <a:rPr lang="en-US" dirty="0" err="1"/>
              <a:t>Peranti</a:t>
            </a:r>
            <a:r>
              <a:rPr lang="en-US" dirty="0"/>
              <a:t> OEM (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berjenama</a:t>
            </a:r>
            <a:r>
              <a:rPr lang="en-US" dirty="0"/>
              <a:t>)</a:t>
            </a:r>
          </a:p>
          <a:p>
            <a:r>
              <a:rPr lang="en-US" dirty="0"/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47659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0C03-3CFD-484A-B594-E724910F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PERANTI TIDAK DISOKONG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5099E-30D9-664C-A45E-4FE30081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48565"/>
            <a:ext cx="3681131" cy="2390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A1880-F6F5-E043-BB0A-26A002B1A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381" y="2048565"/>
            <a:ext cx="5688473" cy="2394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5CC5E3-35AD-7140-B81B-2BB5FB521A61}"/>
              </a:ext>
            </a:extLst>
          </p:cNvPr>
          <p:cNvSpPr txBox="1"/>
          <p:nvPr/>
        </p:nvSpPr>
        <p:spPr>
          <a:xfrm>
            <a:off x="1451579" y="4558748"/>
            <a:ext cx="368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Android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4.0.3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00368-99D8-EA46-9DA0-B181C15C7EE9}"/>
              </a:ext>
            </a:extLst>
          </p:cNvPr>
          <p:cNvSpPr txBox="1"/>
          <p:nvPr/>
        </p:nvSpPr>
        <p:spPr>
          <a:xfrm>
            <a:off x="5366381" y="4558748"/>
            <a:ext cx="56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IOS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54082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0C03-3CFD-484A-B594-E724910F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PERANTI TIDAK DISOKONG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CC5E3-35AD-7140-B81B-2BB5FB521A61}"/>
              </a:ext>
            </a:extLst>
          </p:cNvPr>
          <p:cNvSpPr txBox="1"/>
          <p:nvPr/>
        </p:nvSpPr>
        <p:spPr>
          <a:xfrm>
            <a:off x="1451579" y="4558748"/>
            <a:ext cx="36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Tizen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00368-99D8-EA46-9DA0-B181C15C7EE9}"/>
              </a:ext>
            </a:extLst>
          </p:cNvPr>
          <p:cNvSpPr txBox="1"/>
          <p:nvPr/>
        </p:nvSpPr>
        <p:spPr>
          <a:xfrm>
            <a:off x="5366381" y="4558748"/>
            <a:ext cx="237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Blackberry 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B9694-C867-F441-A2BC-F3A85777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48565"/>
            <a:ext cx="3614945" cy="2394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9B99C-964C-7940-A713-4E6B72C7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381" y="2048565"/>
            <a:ext cx="2374051" cy="2394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19E474-9E40-034D-A039-13EB333D5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36" y="2573682"/>
            <a:ext cx="3115618" cy="1343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FF8C2C-A861-B040-A2F6-36101CC183A4}"/>
              </a:ext>
            </a:extLst>
          </p:cNvPr>
          <p:cNvSpPr txBox="1"/>
          <p:nvPr/>
        </p:nvSpPr>
        <p:spPr>
          <a:xfrm>
            <a:off x="7939236" y="4189416"/>
            <a:ext cx="31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Symbian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B8CF7-9334-8247-98B3-FBBFD4198264}"/>
              </a:ext>
            </a:extLst>
          </p:cNvPr>
          <p:cNvSpPr/>
          <p:nvPr/>
        </p:nvSpPr>
        <p:spPr>
          <a:xfrm>
            <a:off x="1347972" y="5377934"/>
            <a:ext cx="9706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Telefon</a:t>
            </a:r>
            <a:r>
              <a:rPr lang="en-US" dirty="0"/>
              <a:t> yang </a:t>
            </a:r>
            <a:r>
              <a:rPr lang="en-US" dirty="0" err="1"/>
              <a:t>tiada</a:t>
            </a:r>
            <a:r>
              <a:rPr lang="en-US" dirty="0"/>
              <a:t> GPS, WIFI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Celullar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5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{952130AB-D935-B840-9AF0-40A64D37A65B}tf10001119</Template>
  <TotalTime>2527</TotalTime>
  <Words>217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KHIJE</vt:lpstr>
      <vt:lpstr>Apa itu khije?</vt:lpstr>
      <vt:lpstr>KEISTIMEWAAN KHIJE</vt:lpstr>
      <vt:lpstr>KESESUAIAN</vt:lpstr>
      <vt:lpstr>platform DIPERLUKAN</vt:lpstr>
      <vt:lpstr>Peranti sesuai</vt:lpstr>
      <vt:lpstr>Peranti TiADA JAMINAN DISOKONG</vt:lpstr>
      <vt:lpstr>PERANTI TIDAK DISOKONG</vt:lpstr>
      <vt:lpstr>PERANTI TIDAK DISOKONG</vt:lpstr>
      <vt:lpstr>SITE YANG MENERIMA APLIKASI INI</vt:lpstr>
      <vt:lpstr>DEMO</vt:lpstr>
      <vt:lpstr>SEBARANG ADUAN, CADANGAN, PERSOALAN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KHIJE</dc:title>
  <dc:creator>M Zulhilmi M Zain</dc:creator>
  <cp:lastModifiedBy>M Zulhilmi M Zain</cp:lastModifiedBy>
  <cp:revision>12</cp:revision>
  <dcterms:created xsi:type="dcterms:W3CDTF">2018-08-13T14:48:57Z</dcterms:created>
  <dcterms:modified xsi:type="dcterms:W3CDTF">2018-08-15T08:56:30Z</dcterms:modified>
</cp:coreProperties>
</file>