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7" r:id="rId2"/>
    <p:sldId id="258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154" d="100"/>
          <a:sy n="154" d="100"/>
        </p:scale>
        <p:origin x="440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833deba9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833deba9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libri"/>
              <a:buChar char="●"/>
              <a:defRPr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●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○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Char char="■"/>
              <a:defRPr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in R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S-057 Making Data Count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Spring 2026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 the data and R script we’ll be using today: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u="sng" dirty="0"/>
              <a:t>R Script</a:t>
            </a:r>
            <a:endParaRPr sz="2400" b="1" u="sng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dirty="0" err="1"/>
              <a:t>bit.ly</a:t>
            </a:r>
            <a:r>
              <a:rPr lang="en" sz="2400" dirty="0"/>
              <a:t>/s057-r-viz</a:t>
            </a: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b="1" u="sng"/>
              <a:t>Data file</a:t>
            </a: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bit</a:t>
            </a:r>
            <a:r>
              <a:rPr lang="en" sz="2400" dirty="0" err="1"/>
              <a:t>.ly</a:t>
            </a:r>
            <a:r>
              <a:rPr lang="en" sz="2400" dirty="0"/>
              <a:t>/s057-data</a:t>
            </a: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 dirty="0"/>
              <a:t>Save both of these files in a folder you can easily access.</a:t>
            </a:r>
            <a:endParaRPr sz="240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Macintosh PowerPoint</Application>
  <PresentationFormat>On-screen Show (16:9)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Simple Light</vt:lpstr>
      <vt:lpstr>Data Visualization in R</vt:lpstr>
      <vt:lpstr>Download the data and R script we’ll be using today: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Inger Bergom</cp:lastModifiedBy>
  <cp:revision>1</cp:revision>
  <dcterms:modified xsi:type="dcterms:W3CDTF">2025-03-17T15:29:40Z</dcterms:modified>
</cp:coreProperties>
</file>