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0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5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0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8128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985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17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8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4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4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1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5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0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69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POMOČ  NAROČNIKOM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Projekt – Podatkovne baze</a:t>
            </a:r>
          </a:p>
          <a:p>
            <a:r>
              <a:rPr lang="sl-SI" dirty="0" smtClean="0"/>
              <a:t>INGE  ŠAJN</a:t>
            </a:r>
          </a:p>
          <a:p>
            <a:r>
              <a:rPr lang="sl-SI" dirty="0" smtClean="0"/>
              <a:t>Ljubljana, 2015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0511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4" y="203657"/>
            <a:ext cx="8534400" cy="1507067"/>
          </a:xfrm>
        </p:spPr>
        <p:txBody>
          <a:bodyPr/>
          <a:lstStyle/>
          <a:p>
            <a:r>
              <a:rPr lang="sl-SI" dirty="0" smtClean="0"/>
              <a:t>Cilji projekta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04" y="1394254"/>
            <a:ext cx="9744892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l-SI" sz="2400" i="1" dirty="0"/>
              <a:t>Osnovna ideja je </a:t>
            </a:r>
            <a:r>
              <a:rPr lang="sl-SI" sz="2400" b="1" i="1" dirty="0"/>
              <a:t>izdelava spletne aplikacije za pomoč naročnikom</a:t>
            </a:r>
            <a:r>
              <a:rPr lang="sl-SI" sz="2400" i="1" dirty="0"/>
              <a:t> telefonskega operaterja (recimo Simobil</a:t>
            </a:r>
            <a:r>
              <a:rPr lang="sl-SI" sz="2400" i="1" dirty="0" smtClean="0"/>
              <a:t>).</a:t>
            </a:r>
            <a:endParaRPr lang="sl-SI" sz="24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sl-SI" sz="2400" dirty="0"/>
              <a:t>Aplikacija bo naročniku pomagala spremljati njegovo naročniško stanje, da mu za pregled stanja o naročniških paketih in cenah telefonov na nekem paketu, ne bo vedno potrebno obiskovati operaterjeve poslovalnice.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305853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96779"/>
            <a:ext cx="8534400" cy="5174278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IZPISANO:</a:t>
            </a:r>
            <a:endParaRPr lang="sl-SI" dirty="0"/>
          </a:p>
          <a:p>
            <a:pPr lvl="0"/>
            <a:r>
              <a:rPr lang="sl-SI" dirty="0" smtClean="0"/>
              <a:t>naročnikovi osebni </a:t>
            </a:r>
            <a:r>
              <a:rPr lang="sl-SI" dirty="0"/>
              <a:t>podatki,</a:t>
            </a:r>
          </a:p>
          <a:p>
            <a:pPr lvl="0"/>
            <a:r>
              <a:rPr lang="sl-SI" dirty="0"/>
              <a:t>naročnikovi </a:t>
            </a:r>
            <a:r>
              <a:rPr lang="sl-SI" dirty="0" smtClean="0"/>
              <a:t>podatki </a:t>
            </a:r>
            <a:r>
              <a:rPr lang="sl-SI" dirty="0"/>
              <a:t>o trenutnem naročniškem paketu, </a:t>
            </a:r>
          </a:p>
          <a:p>
            <a:pPr lvl="0"/>
            <a:r>
              <a:rPr lang="sl-SI" dirty="0" smtClean="0"/>
              <a:t>lastnosti </a:t>
            </a:r>
            <a:r>
              <a:rPr lang="sl-SI" dirty="0"/>
              <a:t>naročniških paketov </a:t>
            </a:r>
            <a:r>
              <a:rPr lang="sl-SI" dirty="0" smtClean="0"/>
              <a:t>(cena, </a:t>
            </a:r>
            <a:r>
              <a:rPr lang="sl-SI" dirty="0"/>
              <a:t>količina zakupljenih podatkov</a:t>
            </a:r>
            <a:r>
              <a:rPr lang="sl-SI" dirty="0" smtClean="0"/>
              <a:t>)</a:t>
            </a:r>
          </a:p>
          <a:p>
            <a:pPr lvl="0"/>
            <a:r>
              <a:rPr lang="sl-SI" dirty="0" smtClean="0"/>
              <a:t>lastnosti izbranega telefona glede na uporabnikovo izbiro</a:t>
            </a:r>
            <a:endParaRPr lang="sl-SI" dirty="0"/>
          </a:p>
          <a:p>
            <a:pPr lvl="0"/>
            <a:r>
              <a:rPr lang="sl-SI" dirty="0"/>
              <a:t>možnost izbire nakupa novega </a:t>
            </a:r>
            <a:r>
              <a:rPr lang="sl-SI" dirty="0" smtClean="0"/>
              <a:t>telefona (ob prosti vezavi), </a:t>
            </a:r>
            <a:r>
              <a:rPr lang="sl-SI" dirty="0"/>
              <a:t>ki ponuja določeno poračunano ceno na izbranem paketu </a:t>
            </a:r>
            <a:r>
              <a:rPr lang="sl-SI" dirty="0" smtClean="0"/>
              <a:t>- višina </a:t>
            </a:r>
            <a:r>
              <a:rPr lang="sl-SI" dirty="0"/>
              <a:t>popusta na telefon je določena z izbiro </a:t>
            </a:r>
            <a:r>
              <a:rPr lang="sl-SI" dirty="0" smtClean="0"/>
              <a:t>paketa, 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…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0694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456" y="88327"/>
            <a:ext cx="8534400" cy="1507067"/>
          </a:xfrm>
        </p:spPr>
        <p:txBody>
          <a:bodyPr/>
          <a:lstStyle/>
          <a:p>
            <a:r>
              <a:rPr lang="sl-SI" dirty="0" smtClean="0"/>
              <a:t>MODEL TABEL v podatkovni bazi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" y="1595394"/>
            <a:ext cx="9847126" cy="3188592"/>
          </a:xfrm>
        </p:spPr>
      </p:pic>
    </p:spTree>
    <p:extLst>
      <p:ext uri="{BB962C8B-B14F-4D97-AF65-F5344CB8AC3E}">
        <p14:creationId xmlns:p14="http://schemas.microsoft.com/office/powerpoint/2010/main" val="312100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92" y="698562"/>
            <a:ext cx="3626194" cy="2796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37" y="4432533"/>
            <a:ext cx="4875903" cy="2167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437" y="3118481"/>
            <a:ext cx="1848108" cy="600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777" y="203629"/>
            <a:ext cx="3905250" cy="62960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9222030">
            <a:off x="6453733" y="2564502"/>
            <a:ext cx="1416447" cy="378940"/>
          </a:xfrm>
          <a:prstGeom prst="rightArrow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Down Arrow 11"/>
          <p:cNvSpPr/>
          <p:nvPr/>
        </p:nvSpPr>
        <p:spPr>
          <a:xfrm>
            <a:off x="2573164" y="523014"/>
            <a:ext cx="322049" cy="527222"/>
          </a:xfrm>
          <a:prstGeom prst="downArrow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Down Arrow 12"/>
          <p:cNvSpPr/>
          <p:nvPr/>
        </p:nvSpPr>
        <p:spPr>
          <a:xfrm>
            <a:off x="2495503" y="4163710"/>
            <a:ext cx="304800" cy="337752"/>
          </a:xfrm>
          <a:prstGeom prst="downArrow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743" y="3632675"/>
            <a:ext cx="2505425" cy="56205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881" y="97878"/>
            <a:ext cx="139084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51" y="991380"/>
            <a:ext cx="1390650" cy="563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01" y="1654714"/>
            <a:ext cx="3858163" cy="45726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415" y="2933443"/>
            <a:ext cx="1514475" cy="123825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</p:pic>
      <p:sp>
        <p:nvSpPr>
          <p:cNvPr id="15" name="Down Arrow 14"/>
          <p:cNvSpPr/>
          <p:nvPr/>
        </p:nvSpPr>
        <p:spPr>
          <a:xfrm rot="19540900">
            <a:off x="708454" y="525472"/>
            <a:ext cx="420130" cy="600159"/>
          </a:xfrm>
          <a:prstGeom prst="downArrow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58" y="103448"/>
            <a:ext cx="1562318" cy="571580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5123935" y="1191825"/>
            <a:ext cx="385148" cy="571072"/>
          </a:xfrm>
          <a:prstGeom prst="downArrow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4217" y="691300"/>
            <a:ext cx="2924583" cy="600159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 rot="1394974">
            <a:off x="9993121" y="2329061"/>
            <a:ext cx="317119" cy="709888"/>
          </a:xfrm>
          <a:prstGeom prst="downArrow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7788" y="1883126"/>
            <a:ext cx="283884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061" y="244846"/>
            <a:ext cx="8534400" cy="1507067"/>
          </a:xfrm>
        </p:spPr>
        <p:txBody>
          <a:bodyPr/>
          <a:lstStyle/>
          <a:p>
            <a:r>
              <a:rPr lang="sl-SI" dirty="0" smtClean="0"/>
              <a:t>Trenutno stanje izdelave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88" y="1830859"/>
            <a:ext cx="8534400" cy="3615267"/>
          </a:xfrm>
        </p:spPr>
        <p:txBody>
          <a:bodyPr/>
          <a:lstStyle/>
          <a:p>
            <a:r>
              <a:rPr lang="sl-SI" dirty="0" smtClean="0"/>
              <a:t>Zgrajena baza podatkov (tabele + podatki)</a:t>
            </a:r>
          </a:p>
          <a:p>
            <a:r>
              <a:rPr lang="sl-SI" dirty="0" smtClean="0"/>
              <a:t>Koda v </a:t>
            </a:r>
            <a:r>
              <a:rPr lang="sl-SI" dirty="0" err="1" smtClean="0"/>
              <a:t>Pythonu</a:t>
            </a:r>
            <a:endParaRPr lang="sl-SI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5912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969" y="286035"/>
            <a:ext cx="8534400" cy="1507067"/>
          </a:xfrm>
        </p:spPr>
        <p:txBody>
          <a:bodyPr/>
          <a:lstStyle/>
          <a:p>
            <a:r>
              <a:rPr lang="sl-SI" dirty="0" smtClean="0"/>
              <a:t>…načrt do zaključka…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71" y="1954427"/>
            <a:ext cx="8534400" cy="3615267"/>
          </a:xfrm>
        </p:spPr>
        <p:txBody>
          <a:bodyPr/>
          <a:lstStyle/>
          <a:p>
            <a:r>
              <a:rPr lang="sl-SI" dirty="0" err="1" smtClean="0"/>
              <a:t>Dodelanje</a:t>
            </a:r>
            <a:r>
              <a:rPr lang="sl-SI" dirty="0" smtClean="0"/>
              <a:t> kode v </a:t>
            </a:r>
            <a:r>
              <a:rPr lang="sl-SI" dirty="0" err="1" smtClean="0"/>
              <a:t>pythonu</a:t>
            </a:r>
            <a:r>
              <a:rPr lang="sl-SI" dirty="0" smtClean="0"/>
              <a:t> </a:t>
            </a:r>
          </a:p>
          <a:p>
            <a:r>
              <a:rPr lang="sl-SI" dirty="0" smtClean="0"/>
              <a:t>Zgradba strani…..</a:t>
            </a:r>
          </a:p>
          <a:p>
            <a:r>
              <a:rPr lang="sl-SI" dirty="0" smtClean="0"/>
              <a:t>Končna oblika aplikacije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479275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154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POMOČ  NAROČNIKOM</vt:lpstr>
      <vt:lpstr>Cilji projekta</vt:lpstr>
      <vt:lpstr>PowerPoint Presentation</vt:lpstr>
      <vt:lpstr>MODEL TABEL v podatkovni bazi</vt:lpstr>
      <vt:lpstr>PowerPoint Presentation</vt:lpstr>
      <vt:lpstr>PowerPoint Presentation</vt:lpstr>
      <vt:lpstr>Trenutno stanje izdelave</vt:lpstr>
      <vt:lpstr>…načrt do zaključka…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POMOČ  NAROČNIKOM</dc:title>
  <dc:creator>Inge Šajn</dc:creator>
  <cp:lastModifiedBy>Inge Šajn</cp:lastModifiedBy>
  <cp:revision>4</cp:revision>
  <dcterms:created xsi:type="dcterms:W3CDTF">2015-01-12T08:12:59Z</dcterms:created>
  <dcterms:modified xsi:type="dcterms:W3CDTF">2015-01-12T08:48:39Z</dcterms:modified>
</cp:coreProperties>
</file>