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91" r:id="rId4"/>
    <p:sldId id="295" r:id="rId5"/>
    <p:sldId id="279" r:id="rId6"/>
    <p:sldId id="298" r:id="rId7"/>
    <p:sldId id="299" r:id="rId8"/>
    <p:sldId id="297" r:id="rId9"/>
    <p:sldId id="276" r:id="rId10"/>
    <p:sldId id="296" r:id="rId11"/>
    <p:sldId id="278" r:id="rId12"/>
    <p:sldId id="286" r:id="rId13"/>
    <p:sldId id="301" r:id="rId14"/>
    <p:sldId id="302" r:id="rId15"/>
    <p:sldId id="303" r:id="rId16"/>
    <p:sldId id="293" r:id="rId17"/>
    <p:sldId id="264"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45" autoAdjust="0"/>
    <p:restoredTop sz="72899" autoAdjust="0"/>
  </p:normalViewPr>
  <p:slideViewPr>
    <p:cSldViewPr>
      <p:cViewPr>
        <p:scale>
          <a:sx n="66" d="100"/>
          <a:sy n="66" d="100"/>
        </p:scale>
        <p:origin x="-17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CB852-3C3B-4641-B340-B62A23A17396}"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D39DC43E-DB26-4A49-93E5-225531332D90}">
      <dgm:prSet phldrT="[Texto]"/>
      <dgm:spPr/>
      <dgm:t>
        <a:bodyPr/>
        <a:lstStyle/>
        <a:p>
          <a:r>
            <a:rPr lang="es-AR" dirty="0" err="1" smtClean="0"/>
            <a:t>Analisis</a:t>
          </a:r>
          <a:endParaRPr lang="en-US" dirty="0"/>
        </a:p>
      </dgm:t>
    </dgm:pt>
    <dgm:pt modelId="{E47ACF2A-8D15-4275-9F09-BFCF12B33D96}" type="parTrans" cxnId="{024F3004-0FB1-4D4A-9237-D3CE237DD7E2}">
      <dgm:prSet/>
      <dgm:spPr/>
      <dgm:t>
        <a:bodyPr/>
        <a:lstStyle/>
        <a:p>
          <a:endParaRPr lang="en-US"/>
        </a:p>
      </dgm:t>
    </dgm:pt>
    <dgm:pt modelId="{2C6F4B07-6439-4A6B-8853-165E860B82DC}" type="sibTrans" cxnId="{024F3004-0FB1-4D4A-9237-D3CE237DD7E2}">
      <dgm:prSet/>
      <dgm:spPr/>
      <dgm:t>
        <a:bodyPr/>
        <a:lstStyle/>
        <a:p>
          <a:endParaRPr lang="en-US"/>
        </a:p>
      </dgm:t>
    </dgm:pt>
    <dgm:pt modelId="{EB0277B1-F0AD-41EF-8F28-0993A90E4BE4}">
      <dgm:prSet phldrT="[Texto]" custT="1"/>
      <dgm:spPr/>
      <dgm:t>
        <a:bodyPr/>
        <a:lstStyle/>
        <a:p>
          <a:r>
            <a:rPr lang="es-AR" sz="2400" dirty="0" err="1" smtClean="0"/>
            <a:t>User</a:t>
          </a:r>
          <a:r>
            <a:rPr lang="es-AR" sz="2400" dirty="0" smtClean="0"/>
            <a:t> </a:t>
          </a:r>
          <a:r>
            <a:rPr lang="es-AR" sz="2400" dirty="0" err="1" smtClean="0"/>
            <a:t>Stories</a:t>
          </a:r>
          <a:endParaRPr lang="en-US" sz="2400" dirty="0"/>
        </a:p>
      </dgm:t>
    </dgm:pt>
    <dgm:pt modelId="{EAF91662-4125-450F-9EDE-806F7C5AD8B8}" type="parTrans" cxnId="{598EA5F9-4224-4E00-9650-A7D1A2D67DD5}">
      <dgm:prSet/>
      <dgm:spPr/>
      <dgm:t>
        <a:bodyPr/>
        <a:lstStyle/>
        <a:p>
          <a:endParaRPr lang="en-US"/>
        </a:p>
      </dgm:t>
    </dgm:pt>
    <dgm:pt modelId="{C36C1C2F-9358-4263-AA14-27F3908BB04C}" type="sibTrans" cxnId="{598EA5F9-4224-4E00-9650-A7D1A2D67DD5}">
      <dgm:prSet/>
      <dgm:spPr/>
      <dgm:t>
        <a:bodyPr/>
        <a:lstStyle/>
        <a:p>
          <a:endParaRPr lang="en-US"/>
        </a:p>
      </dgm:t>
    </dgm:pt>
    <dgm:pt modelId="{1335ED87-60AC-4FFC-8D24-F07B546057F0}">
      <dgm:prSet phldrT="[Texto]"/>
      <dgm:spPr/>
      <dgm:t>
        <a:bodyPr/>
        <a:lstStyle/>
        <a:p>
          <a:r>
            <a:rPr lang="es-AR" dirty="0" smtClean="0"/>
            <a:t>Diseño</a:t>
          </a:r>
          <a:endParaRPr lang="en-US" dirty="0"/>
        </a:p>
      </dgm:t>
    </dgm:pt>
    <dgm:pt modelId="{3759289C-15D4-4436-9D80-C32145D909D1}" type="parTrans" cxnId="{28D4EC2B-90E4-461E-8F48-559CB4B7530E}">
      <dgm:prSet/>
      <dgm:spPr/>
      <dgm:t>
        <a:bodyPr/>
        <a:lstStyle/>
        <a:p>
          <a:endParaRPr lang="en-US"/>
        </a:p>
      </dgm:t>
    </dgm:pt>
    <dgm:pt modelId="{C7C5EE43-52AC-43FA-ABC7-872C8F6C822A}" type="sibTrans" cxnId="{28D4EC2B-90E4-461E-8F48-559CB4B7530E}">
      <dgm:prSet/>
      <dgm:spPr/>
      <dgm:t>
        <a:bodyPr/>
        <a:lstStyle/>
        <a:p>
          <a:endParaRPr lang="en-US"/>
        </a:p>
      </dgm:t>
    </dgm:pt>
    <dgm:pt modelId="{ADD28C15-BDC6-4856-B977-CB7B9AA9115F}">
      <dgm:prSet phldrT="[Texto]" custT="1"/>
      <dgm:spPr/>
      <dgm:t>
        <a:bodyPr/>
        <a:lstStyle/>
        <a:p>
          <a:r>
            <a:rPr lang="es-AR" sz="2400" dirty="0" err="1" smtClean="0"/>
            <a:t>Mockups</a:t>
          </a:r>
          <a:r>
            <a:rPr lang="es-AR" sz="2400" dirty="0" smtClean="0"/>
            <a:t> de pantallas</a:t>
          </a:r>
          <a:endParaRPr lang="en-US" sz="2400" dirty="0"/>
        </a:p>
      </dgm:t>
    </dgm:pt>
    <dgm:pt modelId="{A29BA2CC-61B1-4860-9DF4-189EC7B9EFCF}" type="parTrans" cxnId="{60B2B091-2483-42CA-9E2B-2AC4BF6657F1}">
      <dgm:prSet/>
      <dgm:spPr/>
      <dgm:t>
        <a:bodyPr/>
        <a:lstStyle/>
        <a:p>
          <a:endParaRPr lang="en-US"/>
        </a:p>
      </dgm:t>
    </dgm:pt>
    <dgm:pt modelId="{9EE5326E-63C7-413D-BABA-2E43371055F3}" type="sibTrans" cxnId="{60B2B091-2483-42CA-9E2B-2AC4BF6657F1}">
      <dgm:prSet/>
      <dgm:spPr/>
      <dgm:t>
        <a:bodyPr/>
        <a:lstStyle/>
        <a:p>
          <a:endParaRPr lang="en-US"/>
        </a:p>
      </dgm:t>
    </dgm:pt>
    <dgm:pt modelId="{D8BCD2FE-78DD-401E-A0CA-7D38F95D824F}">
      <dgm:prSet phldrT="[Texto]"/>
      <dgm:spPr/>
      <dgm:t>
        <a:bodyPr/>
        <a:lstStyle/>
        <a:p>
          <a:r>
            <a:rPr lang="es-AR" dirty="0" err="1" smtClean="0"/>
            <a:t>Aceptacion</a:t>
          </a:r>
          <a:endParaRPr lang="en-US" dirty="0"/>
        </a:p>
      </dgm:t>
    </dgm:pt>
    <dgm:pt modelId="{0078A389-5503-4535-8425-B56D790ADEC6}" type="parTrans" cxnId="{F19C2E61-777C-40C4-9DA1-9538B267B5CC}">
      <dgm:prSet/>
      <dgm:spPr/>
      <dgm:t>
        <a:bodyPr/>
        <a:lstStyle/>
        <a:p>
          <a:endParaRPr lang="en-US"/>
        </a:p>
      </dgm:t>
    </dgm:pt>
    <dgm:pt modelId="{A0AD25F9-41D4-4873-B1CA-BE252F383364}" type="sibTrans" cxnId="{F19C2E61-777C-40C4-9DA1-9538B267B5CC}">
      <dgm:prSet/>
      <dgm:spPr/>
      <dgm:t>
        <a:bodyPr/>
        <a:lstStyle/>
        <a:p>
          <a:endParaRPr lang="en-US"/>
        </a:p>
      </dgm:t>
    </dgm:pt>
    <dgm:pt modelId="{55786F58-5167-4E2F-9A5E-6E415AD8ED91}">
      <dgm:prSet phldrT="[Texto]" custT="1"/>
      <dgm:spPr/>
      <dgm:t>
        <a:bodyPr/>
        <a:lstStyle/>
        <a:p>
          <a:r>
            <a:rPr lang="es-AR" sz="2400" dirty="0" err="1" smtClean="0"/>
            <a:t>UATs</a:t>
          </a:r>
          <a:endParaRPr lang="en-US" sz="2400" dirty="0"/>
        </a:p>
      </dgm:t>
    </dgm:pt>
    <dgm:pt modelId="{109A0E86-DD55-45B0-87C9-908226552249}" type="parTrans" cxnId="{173A702B-5133-4DB4-9CFE-26247E2862F4}">
      <dgm:prSet/>
      <dgm:spPr/>
      <dgm:t>
        <a:bodyPr/>
        <a:lstStyle/>
        <a:p>
          <a:endParaRPr lang="en-US"/>
        </a:p>
      </dgm:t>
    </dgm:pt>
    <dgm:pt modelId="{9D4E9B42-6EEA-4F65-BE44-DBA2BEA003D1}" type="sibTrans" cxnId="{173A702B-5133-4DB4-9CFE-26247E2862F4}">
      <dgm:prSet/>
      <dgm:spPr/>
      <dgm:t>
        <a:bodyPr/>
        <a:lstStyle/>
        <a:p>
          <a:endParaRPr lang="en-US"/>
        </a:p>
      </dgm:t>
    </dgm:pt>
    <dgm:pt modelId="{1E4F132E-6136-4C5A-A5FD-293A562EA91C}">
      <dgm:prSet phldrT="[Texto]" custT="1"/>
      <dgm:spPr/>
      <dgm:t>
        <a:bodyPr/>
        <a:lstStyle/>
        <a:p>
          <a:r>
            <a:rPr lang="es-AR" sz="2400" dirty="0" err="1" smtClean="0"/>
            <a:t>Bugs</a:t>
          </a:r>
          <a:endParaRPr lang="en-US" sz="2400" dirty="0"/>
        </a:p>
      </dgm:t>
    </dgm:pt>
    <dgm:pt modelId="{11ADEF18-4A72-4DE9-90FA-5BE77016185F}" type="parTrans" cxnId="{A6CC5522-05F0-47AB-BAA2-EC35FA6F1C39}">
      <dgm:prSet/>
      <dgm:spPr/>
      <dgm:t>
        <a:bodyPr/>
        <a:lstStyle/>
        <a:p>
          <a:endParaRPr lang="en-US"/>
        </a:p>
      </dgm:t>
    </dgm:pt>
    <dgm:pt modelId="{D24E56D8-BB75-477A-958E-681542AEF94D}" type="sibTrans" cxnId="{A6CC5522-05F0-47AB-BAA2-EC35FA6F1C39}">
      <dgm:prSet/>
      <dgm:spPr/>
      <dgm:t>
        <a:bodyPr/>
        <a:lstStyle/>
        <a:p>
          <a:endParaRPr lang="en-US"/>
        </a:p>
      </dgm:t>
    </dgm:pt>
    <dgm:pt modelId="{3B9743B4-F01D-4586-AC45-4E69667D0F26}">
      <dgm:prSet phldrT="[Texto]" custT="1"/>
      <dgm:spPr/>
      <dgm:t>
        <a:bodyPr/>
        <a:lstStyle/>
        <a:p>
          <a:r>
            <a:rPr lang="es-AR" sz="2400" dirty="0" smtClean="0"/>
            <a:t>Tareas</a:t>
          </a:r>
          <a:endParaRPr lang="en-US" sz="2400" dirty="0"/>
        </a:p>
      </dgm:t>
    </dgm:pt>
    <dgm:pt modelId="{5F40C76A-850B-4463-A83C-A0ADF637C544}" type="parTrans" cxnId="{F54C81C4-0BF3-45D2-BEEB-836330666D85}">
      <dgm:prSet/>
      <dgm:spPr/>
      <dgm:t>
        <a:bodyPr/>
        <a:lstStyle/>
        <a:p>
          <a:endParaRPr lang="en-US"/>
        </a:p>
      </dgm:t>
    </dgm:pt>
    <dgm:pt modelId="{431939FB-991F-4F77-BF80-CE18E689CFBA}" type="sibTrans" cxnId="{F54C81C4-0BF3-45D2-BEEB-836330666D85}">
      <dgm:prSet/>
      <dgm:spPr/>
      <dgm:t>
        <a:bodyPr/>
        <a:lstStyle/>
        <a:p>
          <a:endParaRPr lang="en-US"/>
        </a:p>
      </dgm:t>
    </dgm:pt>
    <dgm:pt modelId="{1CA07E08-209A-4065-AFC2-2A984F71EDDC}" type="pres">
      <dgm:prSet presAssocID="{091CB852-3C3B-4641-B340-B62A23A17396}" presName="Name0" presStyleCnt="0">
        <dgm:presLayoutVars>
          <dgm:dir/>
          <dgm:animLvl val="lvl"/>
          <dgm:resizeHandles val="exact"/>
        </dgm:presLayoutVars>
      </dgm:prSet>
      <dgm:spPr/>
      <dgm:t>
        <a:bodyPr/>
        <a:lstStyle/>
        <a:p>
          <a:endParaRPr lang="en-US"/>
        </a:p>
      </dgm:t>
    </dgm:pt>
    <dgm:pt modelId="{42710863-34F1-4094-A333-162B00C38585}" type="pres">
      <dgm:prSet presAssocID="{D39DC43E-DB26-4A49-93E5-225531332D90}" presName="linNode" presStyleCnt="0"/>
      <dgm:spPr/>
    </dgm:pt>
    <dgm:pt modelId="{D6DBB934-FBD1-4336-B203-F955487F2A33}" type="pres">
      <dgm:prSet presAssocID="{D39DC43E-DB26-4A49-93E5-225531332D90}" presName="parentText" presStyleLbl="node1" presStyleIdx="0" presStyleCnt="3">
        <dgm:presLayoutVars>
          <dgm:chMax val="1"/>
          <dgm:bulletEnabled val="1"/>
        </dgm:presLayoutVars>
      </dgm:prSet>
      <dgm:spPr/>
      <dgm:t>
        <a:bodyPr/>
        <a:lstStyle/>
        <a:p>
          <a:endParaRPr lang="en-US"/>
        </a:p>
      </dgm:t>
    </dgm:pt>
    <dgm:pt modelId="{32161D7C-8BF5-45A2-B633-1D94A9C34A3E}" type="pres">
      <dgm:prSet presAssocID="{D39DC43E-DB26-4A49-93E5-225531332D90}" presName="descendantText" presStyleLbl="alignAccFollowNode1" presStyleIdx="0" presStyleCnt="3">
        <dgm:presLayoutVars>
          <dgm:bulletEnabled val="1"/>
        </dgm:presLayoutVars>
      </dgm:prSet>
      <dgm:spPr/>
      <dgm:t>
        <a:bodyPr/>
        <a:lstStyle/>
        <a:p>
          <a:endParaRPr lang="en-US"/>
        </a:p>
      </dgm:t>
    </dgm:pt>
    <dgm:pt modelId="{E40596CB-777B-4FF0-96EE-1E56D3A39AAA}" type="pres">
      <dgm:prSet presAssocID="{2C6F4B07-6439-4A6B-8853-165E860B82DC}" presName="sp" presStyleCnt="0"/>
      <dgm:spPr/>
    </dgm:pt>
    <dgm:pt modelId="{1F21215D-9D17-4409-B501-7CD1200F5EE6}" type="pres">
      <dgm:prSet presAssocID="{1335ED87-60AC-4FFC-8D24-F07B546057F0}" presName="linNode" presStyleCnt="0"/>
      <dgm:spPr/>
    </dgm:pt>
    <dgm:pt modelId="{2A95100F-7846-4DB9-97F3-3996ABE7FF34}" type="pres">
      <dgm:prSet presAssocID="{1335ED87-60AC-4FFC-8D24-F07B546057F0}" presName="parentText" presStyleLbl="node1" presStyleIdx="1" presStyleCnt="3">
        <dgm:presLayoutVars>
          <dgm:chMax val="1"/>
          <dgm:bulletEnabled val="1"/>
        </dgm:presLayoutVars>
      </dgm:prSet>
      <dgm:spPr/>
      <dgm:t>
        <a:bodyPr/>
        <a:lstStyle/>
        <a:p>
          <a:endParaRPr lang="en-US"/>
        </a:p>
      </dgm:t>
    </dgm:pt>
    <dgm:pt modelId="{224C24F4-2C6C-4F8C-861B-CC3CF40F5803}" type="pres">
      <dgm:prSet presAssocID="{1335ED87-60AC-4FFC-8D24-F07B546057F0}" presName="descendantText" presStyleLbl="alignAccFollowNode1" presStyleIdx="1" presStyleCnt="3">
        <dgm:presLayoutVars>
          <dgm:bulletEnabled val="1"/>
        </dgm:presLayoutVars>
      </dgm:prSet>
      <dgm:spPr/>
      <dgm:t>
        <a:bodyPr/>
        <a:lstStyle/>
        <a:p>
          <a:endParaRPr lang="en-US"/>
        </a:p>
      </dgm:t>
    </dgm:pt>
    <dgm:pt modelId="{882E7B80-AC4A-4EB0-AC78-C32F6AB8D993}" type="pres">
      <dgm:prSet presAssocID="{C7C5EE43-52AC-43FA-ABC7-872C8F6C822A}" presName="sp" presStyleCnt="0"/>
      <dgm:spPr/>
    </dgm:pt>
    <dgm:pt modelId="{E902838A-93C1-4658-A481-2A5D827711D8}" type="pres">
      <dgm:prSet presAssocID="{D8BCD2FE-78DD-401E-A0CA-7D38F95D824F}" presName="linNode" presStyleCnt="0"/>
      <dgm:spPr/>
    </dgm:pt>
    <dgm:pt modelId="{575273E1-6702-4CCD-BF35-BFDD6535A961}" type="pres">
      <dgm:prSet presAssocID="{D8BCD2FE-78DD-401E-A0CA-7D38F95D824F}" presName="parentText" presStyleLbl="node1" presStyleIdx="2" presStyleCnt="3">
        <dgm:presLayoutVars>
          <dgm:chMax val="1"/>
          <dgm:bulletEnabled val="1"/>
        </dgm:presLayoutVars>
      </dgm:prSet>
      <dgm:spPr/>
      <dgm:t>
        <a:bodyPr/>
        <a:lstStyle/>
        <a:p>
          <a:endParaRPr lang="en-US"/>
        </a:p>
      </dgm:t>
    </dgm:pt>
    <dgm:pt modelId="{23AB6B97-32B5-4C39-AD77-BF88048DEAE8}" type="pres">
      <dgm:prSet presAssocID="{D8BCD2FE-78DD-401E-A0CA-7D38F95D824F}" presName="descendantText" presStyleLbl="alignAccFollowNode1" presStyleIdx="2" presStyleCnt="3">
        <dgm:presLayoutVars>
          <dgm:bulletEnabled val="1"/>
        </dgm:presLayoutVars>
      </dgm:prSet>
      <dgm:spPr/>
      <dgm:t>
        <a:bodyPr/>
        <a:lstStyle/>
        <a:p>
          <a:endParaRPr lang="en-US"/>
        </a:p>
      </dgm:t>
    </dgm:pt>
  </dgm:ptLst>
  <dgm:cxnLst>
    <dgm:cxn modelId="{7016DAE2-8B00-4559-ABC5-10F117F8A612}" type="presOf" srcId="{D8BCD2FE-78DD-401E-A0CA-7D38F95D824F}" destId="{575273E1-6702-4CCD-BF35-BFDD6535A961}" srcOrd="0" destOrd="0" presId="urn:microsoft.com/office/officeart/2005/8/layout/vList5"/>
    <dgm:cxn modelId="{60B2B091-2483-42CA-9E2B-2AC4BF6657F1}" srcId="{1335ED87-60AC-4FFC-8D24-F07B546057F0}" destId="{ADD28C15-BDC6-4856-B977-CB7B9AA9115F}" srcOrd="0" destOrd="0" parTransId="{A29BA2CC-61B1-4860-9DF4-189EC7B9EFCF}" sibTransId="{9EE5326E-63C7-413D-BABA-2E43371055F3}"/>
    <dgm:cxn modelId="{F19C2E61-777C-40C4-9DA1-9538B267B5CC}" srcId="{091CB852-3C3B-4641-B340-B62A23A17396}" destId="{D8BCD2FE-78DD-401E-A0CA-7D38F95D824F}" srcOrd="2" destOrd="0" parTransId="{0078A389-5503-4535-8425-B56D790ADEC6}" sibTransId="{A0AD25F9-41D4-4873-B1CA-BE252F383364}"/>
    <dgm:cxn modelId="{CBF34898-51CC-4827-B879-E855DE4052EC}" type="presOf" srcId="{091CB852-3C3B-4641-B340-B62A23A17396}" destId="{1CA07E08-209A-4065-AFC2-2A984F71EDDC}" srcOrd="0" destOrd="0" presId="urn:microsoft.com/office/officeart/2005/8/layout/vList5"/>
    <dgm:cxn modelId="{AB0777DD-D1C5-436D-BE6E-91EFE1AD34F3}" type="presOf" srcId="{1335ED87-60AC-4FFC-8D24-F07B546057F0}" destId="{2A95100F-7846-4DB9-97F3-3996ABE7FF34}" srcOrd="0" destOrd="0" presId="urn:microsoft.com/office/officeart/2005/8/layout/vList5"/>
    <dgm:cxn modelId="{F54C81C4-0BF3-45D2-BEEB-836330666D85}" srcId="{D39DC43E-DB26-4A49-93E5-225531332D90}" destId="{3B9743B4-F01D-4586-AC45-4E69667D0F26}" srcOrd="1" destOrd="0" parTransId="{5F40C76A-850B-4463-A83C-A0ADF637C544}" sibTransId="{431939FB-991F-4F77-BF80-CE18E689CFBA}"/>
    <dgm:cxn modelId="{024F3004-0FB1-4D4A-9237-D3CE237DD7E2}" srcId="{091CB852-3C3B-4641-B340-B62A23A17396}" destId="{D39DC43E-DB26-4A49-93E5-225531332D90}" srcOrd="0" destOrd="0" parTransId="{E47ACF2A-8D15-4275-9F09-BFCF12B33D96}" sibTransId="{2C6F4B07-6439-4A6B-8853-165E860B82DC}"/>
    <dgm:cxn modelId="{28D4EC2B-90E4-461E-8F48-559CB4B7530E}" srcId="{091CB852-3C3B-4641-B340-B62A23A17396}" destId="{1335ED87-60AC-4FFC-8D24-F07B546057F0}" srcOrd="1" destOrd="0" parTransId="{3759289C-15D4-4436-9D80-C32145D909D1}" sibTransId="{C7C5EE43-52AC-43FA-ABC7-872C8F6C822A}"/>
    <dgm:cxn modelId="{598EA5F9-4224-4E00-9650-A7D1A2D67DD5}" srcId="{D39DC43E-DB26-4A49-93E5-225531332D90}" destId="{EB0277B1-F0AD-41EF-8F28-0993A90E4BE4}" srcOrd="0" destOrd="0" parTransId="{EAF91662-4125-450F-9EDE-806F7C5AD8B8}" sibTransId="{C36C1C2F-9358-4263-AA14-27F3908BB04C}"/>
    <dgm:cxn modelId="{8540E702-437C-4689-882B-F57CA367D2D9}" type="presOf" srcId="{ADD28C15-BDC6-4856-B977-CB7B9AA9115F}" destId="{224C24F4-2C6C-4F8C-861B-CC3CF40F5803}" srcOrd="0" destOrd="0" presId="urn:microsoft.com/office/officeart/2005/8/layout/vList5"/>
    <dgm:cxn modelId="{6F69E9B2-CE1D-44D5-92FD-E6C2E0ED5BA4}" type="presOf" srcId="{3B9743B4-F01D-4586-AC45-4E69667D0F26}" destId="{32161D7C-8BF5-45A2-B633-1D94A9C34A3E}" srcOrd="0" destOrd="1" presId="urn:microsoft.com/office/officeart/2005/8/layout/vList5"/>
    <dgm:cxn modelId="{EFE232A2-C856-4825-BBF1-35B18A274A30}" type="presOf" srcId="{D39DC43E-DB26-4A49-93E5-225531332D90}" destId="{D6DBB934-FBD1-4336-B203-F955487F2A33}" srcOrd="0" destOrd="0" presId="urn:microsoft.com/office/officeart/2005/8/layout/vList5"/>
    <dgm:cxn modelId="{610A8C35-D324-48EF-BA75-8F88004F461C}" type="presOf" srcId="{EB0277B1-F0AD-41EF-8F28-0993A90E4BE4}" destId="{32161D7C-8BF5-45A2-B633-1D94A9C34A3E}" srcOrd="0" destOrd="0" presId="urn:microsoft.com/office/officeart/2005/8/layout/vList5"/>
    <dgm:cxn modelId="{173A702B-5133-4DB4-9CFE-26247E2862F4}" srcId="{D8BCD2FE-78DD-401E-A0CA-7D38F95D824F}" destId="{55786F58-5167-4E2F-9A5E-6E415AD8ED91}" srcOrd="0" destOrd="0" parTransId="{109A0E86-DD55-45B0-87C9-908226552249}" sibTransId="{9D4E9B42-6EEA-4F65-BE44-DBA2BEA003D1}"/>
    <dgm:cxn modelId="{2A56B516-DC05-481B-A4DD-65CC6698C975}" type="presOf" srcId="{55786F58-5167-4E2F-9A5E-6E415AD8ED91}" destId="{23AB6B97-32B5-4C39-AD77-BF88048DEAE8}" srcOrd="0" destOrd="0" presId="urn:microsoft.com/office/officeart/2005/8/layout/vList5"/>
    <dgm:cxn modelId="{A6CC5522-05F0-47AB-BAA2-EC35FA6F1C39}" srcId="{D8BCD2FE-78DD-401E-A0CA-7D38F95D824F}" destId="{1E4F132E-6136-4C5A-A5FD-293A562EA91C}" srcOrd="1" destOrd="0" parTransId="{11ADEF18-4A72-4DE9-90FA-5BE77016185F}" sibTransId="{D24E56D8-BB75-477A-958E-681542AEF94D}"/>
    <dgm:cxn modelId="{FD878514-E4CC-4480-A74C-C43F0DF0E199}" type="presOf" srcId="{1E4F132E-6136-4C5A-A5FD-293A562EA91C}" destId="{23AB6B97-32B5-4C39-AD77-BF88048DEAE8}" srcOrd="0" destOrd="1" presId="urn:microsoft.com/office/officeart/2005/8/layout/vList5"/>
    <dgm:cxn modelId="{EF79120B-3736-42C6-B1CD-DE58509E52C8}" type="presParOf" srcId="{1CA07E08-209A-4065-AFC2-2A984F71EDDC}" destId="{42710863-34F1-4094-A333-162B00C38585}" srcOrd="0" destOrd="0" presId="urn:microsoft.com/office/officeart/2005/8/layout/vList5"/>
    <dgm:cxn modelId="{73C4025C-9ED8-4955-9455-72E9148DC550}" type="presParOf" srcId="{42710863-34F1-4094-A333-162B00C38585}" destId="{D6DBB934-FBD1-4336-B203-F955487F2A33}" srcOrd="0" destOrd="0" presId="urn:microsoft.com/office/officeart/2005/8/layout/vList5"/>
    <dgm:cxn modelId="{FF7F97F7-6A78-4486-AA67-352DF0CB9A10}" type="presParOf" srcId="{42710863-34F1-4094-A333-162B00C38585}" destId="{32161D7C-8BF5-45A2-B633-1D94A9C34A3E}" srcOrd="1" destOrd="0" presId="urn:microsoft.com/office/officeart/2005/8/layout/vList5"/>
    <dgm:cxn modelId="{420E225C-8F74-4B57-BE34-C23083E72205}" type="presParOf" srcId="{1CA07E08-209A-4065-AFC2-2A984F71EDDC}" destId="{E40596CB-777B-4FF0-96EE-1E56D3A39AAA}" srcOrd="1" destOrd="0" presId="urn:microsoft.com/office/officeart/2005/8/layout/vList5"/>
    <dgm:cxn modelId="{5A887312-5487-479F-9EEB-1E3028E68A65}" type="presParOf" srcId="{1CA07E08-209A-4065-AFC2-2A984F71EDDC}" destId="{1F21215D-9D17-4409-B501-7CD1200F5EE6}" srcOrd="2" destOrd="0" presId="urn:microsoft.com/office/officeart/2005/8/layout/vList5"/>
    <dgm:cxn modelId="{B0A56834-B13E-4CF6-AD1D-3DC383048BCC}" type="presParOf" srcId="{1F21215D-9D17-4409-B501-7CD1200F5EE6}" destId="{2A95100F-7846-4DB9-97F3-3996ABE7FF34}" srcOrd="0" destOrd="0" presId="urn:microsoft.com/office/officeart/2005/8/layout/vList5"/>
    <dgm:cxn modelId="{039BA89B-CDAA-4253-A7E7-DCF959B73EFA}" type="presParOf" srcId="{1F21215D-9D17-4409-B501-7CD1200F5EE6}" destId="{224C24F4-2C6C-4F8C-861B-CC3CF40F5803}" srcOrd="1" destOrd="0" presId="urn:microsoft.com/office/officeart/2005/8/layout/vList5"/>
    <dgm:cxn modelId="{16580A4E-3B2B-41DB-A407-8EA2135224F2}" type="presParOf" srcId="{1CA07E08-209A-4065-AFC2-2A984F71EDDC}" destId="{882E7B80-AC4A-4EB0-AC78-C32F6AB8D993}" srcOrd="3" destOrd="0" presId="urn:microsoft.com/office/officeart/2005/8/layout/vList5"/>
    <dgm:cxn modelId="{E4C13BA9-0251-4783-85D7-9A04963DBE1A}" type="presParOf" srcId="{1CA07E08-209A-4065-AFC2-2A984F71EDDC}" destId="{E902838A-93C1-4658-A481-2A5D827711D8}" srcOrd="4" destOrd="0" presId="urn:microsoft.com/office/officeart/2005/8/layout/vList5"/>
    <dgm:cxn modelId="{BA8EBB17-79D6-48CF-AE3C-AAD80C85A7DA}" type="presParOf" srcId="{E902838A-93C1-4658-A481-2A5D827711D8}" destId="{575273E1-6702-4CCD-BF35-BFDD6535A961}" srcOrd="0" destOrd="0" presId="urn:microsoft.com/office/officeart/2005/8/layout/vList5"/>
    <dgm:cxn modelId="{AF1598F0-7D2E-4B05-9AA6-654331343E03}" type="presParOf" srcId="{E902838A-93C1-4658-A481-2A5D827711D8}" destId="{23AB6B97-32B5-4C39-AD77-BF88048DEAE8}"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97F69-233F-4599-A160-B5B337546797}" type="doc">
      <dgm:prSet loTypeId="urn:microsoft.com/office/officeart/2005/8/layout/vProcess5" loCatId="process" qsTypeId="urn:microsoft.com/office/officeart/2005/8/quickstyle/3d4" qsCatId="3D" csTypeId="urn:microsoft.com/office/officeart/2005/8/colors/accent0_3" csCatId="mainScheme" phldr="1"/>
      <dgm:spPr/>
      <dgm:t>
        <a:bodyPr/>
        <a:lstStyle/>
        <a:p>
          <a:endParaRPr lang="en-US"/>
        </a:p>
      </dgm:t>
    </dgm:pt>
    <dgm:pt modelId="{6ABB3C32-03F3-4D9E-8DED-E2906F4061A5}">
      <dgm:prSet phldrT="[Texto]" custT="1"/>
      <dgm:spPr/>
      <dgm:t>
        <a:bodyPr/>
        <a:lstStyle/>
        <a:p>
          <a:r>
            <a:rPr lang="es-AR" sz="2200" b="0" dirty="0" smtClean="0"/>
            <a:t>Definición al comienzo del sprint</a:t>
          </a:r>
          <a:endParaRPr lang="en-US" sz="2200" b="0" dirty="0"/>
        </a:p>
      </dgm:t>
    </dgm:pt>
    <dgm:pt modelId="{82A6A707-282C-4704-9775-7448B63CAF02}" type="parTrans" cxnId="{34222FA7-B9B9-474F-A4CC-C7997DD13B33}">
      <dgm:prSet/>
      <dgm:spPr/>
      <dgm:t>
        <a:bodyPr/>
        <a:lstStyle/>
        <a:p>
          <a:endParaRPr lang="en-US" sz="2200" b="0"/>
        </a:p>
      </dgm:t>
    </dgm:pt>
    <dgm:pt modelId="{2076058A-1651-48DA-8FEF-87A804D0B168}" type="sibTrans" cxnId="{34222FA7-B9B9-474F-A4CC-C7997DD13B33}">
      <dgm:prSet custT="1"/>
      <dgm:spPr/>
      <dgm:t>
        <a:bodyPr/>
        <a:lstStyle/>
        <a:p>
          <a:endParaRPr lang="en-US" sz="2200" b="0"/>
        </a:p>
      </dgm:t>
    </dgm:pt>
    <dgm:pt modelId="{BE8F12A1-5913-4991-A976-7E5D01474B2F}">
      <dgm:prSet phldrT="[Texto]" custT="1"/>
      <dgm:spPr/>
      <dgm:t>
        <a:bodyPr/>
        <a:lstStyle/>
        <a:p>
          <a:r>
            <a:rPr lang="es-AR" sz="2200" b="0" dirty="0" smtClean="0"/>
            <a:t>Validación con el cliente en reunión informal</a:t>
          </a:r>
          <a:endParaRPr lang="en-US" sz="2200" b="0" dirty="0"/>
        </a:p>
      </dgm:t>
    </dgm:pt>
    <dgm:pt modelId="{3151C337-5FD3-437F-B87F-6F3174928DED}" type="parTrans" cxnId="{7CD81DF4-113E-486C-BAAB-1B0B83905F47}">
      <dgm:prSet/>
      <dgm:spPr/>
      <dgm:t>
        <a:bodyPr/>
        <a:lstStyle/>
        <a:p>
          <a:endParaRPr lang="en-US" sz="2200" b="0"/>
        </a:p>
      </dgm:t>
    </dgm:pt>
    <dgm:pt modelId="{8184659C-7AC7-4E48-A03B-724859B320E3}" type="sibTrans" cxnId="{7CD81DF4-113E-486C-BAAB-1B0B83905F47}">
      <dgm:prSet custT="1"/>
      <dgm:spPr/>
      <dgm:t>
        <a:bodyPr/>
        <a:lstStyle/>
        <a:p>
          <a:endParaRPr lang="en-US" sz="2200" b="0"/>
        </a:p>
      </dgm:t>
    </dgm:pt>
    <dgm:pt modelId="{64D16823-4C25-4CB7-B1E8-442086E3F17C}">
      <dgm:prSet phldrT="[Texto]" custT="1"/>
      <dgm:spPr/>
      <dgm:t>
        <a:bodyPr/>
        <a:lstStyle/>
        <a:p>
          <a:r>
            <a:rPr lang="es-AR" sz="2200" b="0" dirty="0" smtClean="0"/>
            <a:t>Verificación del cliente en reunión formal</a:t>
          </a:r>
          <a:endParaRPr lang="en-US" sz="2200" b="0" dirty="0"/>
        </a:p>
      </dgm:t>
    </dgm:pt>
    <dgm:pt modelId="{EA27519D-1DBC-4739-97D0-8DFCF202BF2B}" type="parTrans" cxnId="{00C30C50-D757-4756-9034-A5817220D6A3}">
      <dgm:prSet/>
      <dgm:spPr/>
      <dgm:t>
        <a:bodyPr/>
        <a:lstStyle/>
        <a:p>
          <a:endParaRPr lang="en-US" sz="2200" b="0"/>
        </a:p>
      </dgm:t>
    </dgm:pt>
    <dgm:pt modelId="{7A1CC3DA-B2B9-48BC-A483-FF958F6C9BF7}" type="sibTrans" cxnId="{00C30C50-D757-4756-9034-A5817220D6A3}">
      <dgm:prSet/>
      <dgm:spPr/>
      <dgm:t>
        <a:bodyPr/>
        <a:lstStyle/>
        <a:p>
          <a:endParaRPr lang="en-US" sz="2200" b="0"/>
        </a:p>
      </dgm:t>
    </dgm:pt>
    <dgm:pt modelId="{690FA3B4-EC90-439A-8655-2A32100600FB}" type="pres">
      <dgm:prSet presAssocID="{E8897F69-233F-4599-A160-B5B337546797}" presName="outerComposite" presStyleCnt="0">
        <dgm:presLayoutVars>
          <dgm:chMax val="5"/>
          <dgm:dir/>
          <dgm:resizeHandles val="exact"/>
        </dgm:presLayoutVars>
      </dgm:prSet>
      <dgm:spPr/>
      <dgm:t>
        <a:bodyPr/>
        <a:lstStyle/>
        <a:p>
          <a:endParaRPr lang="en-US"/>
        </a:p>
      </dgm:t>
    </dgm:pt>
    <dgm:pt modelId="{1BFC64E5-5707-451D-8E4B-2EB8914748FF}" type="pres">
      <dgm:prSet presAssocID="{E8897F69-233F-4599-A160-B5B337546797}" presName="dummyMaxCanvas" presStyleCnt="0">
        <dgm:presLayoutVars/>
      </dgm:prSet>
      <dgm:spPr/>
    </dgm:pt>
    <dgm:pt modelId="{890CD38B-303D-4AF9-A9E6-14557519AF81}" type="pres">
      <dgm:prSet presAssocID="{E8897F69-233F-4599-A160-B5B337546797}" presName="ThreeNodes_1" presStyleLbl="node1" presStyleIdx="0" presStyleCnt="3">
        <dgm:presLayoutVars>
          <dgm:bulletEnabled val="1"/>
        </dgm:presLayoutVars>
      </dgm:prSet>
      <dgm:spPr/>
      <dgm:t>
        <a:bodyPr/>
        <a:lstStyle/>
        <a:p>
          <a:endParaRPr lang="en-US"/>
        </a:p>
      </dgm:t>
    </dgm:pt>
    <dgm:pt modelId="{2B04FF30-D00D-401E-96FA-6A9307E8887F}" type="pres">
      <dgm:prSet presAssocID="{E8897F69-233F-4599-A160-B5B337546797}" presName="ThreeNodes_2" presStyleLbl="node1" presStyleIdx="1" presStyleCnt="3">
        <dgm:presLayoutVars>
          <dgm:bulletEnabled val="1"/>
        </dgm:presLayoutVars>
      </dgm:prSet>
      <dgm:spPr/>
      <dgm:t>
        <a:bodyPr/>
        <a:lstStyle/>
        <a:p>
          <a:endParaRPr lang="en-US"/>
        </a:p>
      </dgm:t>
    </dgm:pt>
    <dgm:pt modelId="{49AB87C6-0C0C-427C-B09A-1FD1EC7BF601}" type="pres">
      <dgm:prSet presAssocID="{E8897F69-233F-4599-A160-B5B337546797}" presName="ThreeNodes_3" presStyleLbl="node1" presStyleIdx="2" presStyleCnt="3">
        <dgm:presLayoutVars>
          <dgm:bulletEnabled val="1"/>
        </dgm:presLayoutVars>
      </dgm:prSet>
      <dgm:spPr/>
      <dgm:t>
        <a:bodyPr/>
        <a:lstStyle/>
        <a:p>
          <a:endParaRPr lang="en-US"/>
        </a:p>
      </dgm:t>
    </dgm:pt>
    <dgm:pt modelId="{8717C3D6-AEB4-43BC-8C14-00EF8DABA0F1}" type="pres">
      <dgm:prSet presAssocID="{E8897F69-233F-4599-A160-B5B337546797}" presName="ThreeConn_1-2" presStyleLbl="fgAccFollowNode1" presStyleIdx="0" presStyleCnt="2">
        <dgm:presLayoutVars>
          <dgm:bulletEnabled val="1"/>
        </dgm:presLayoutVars>
      </dgm:prSet>
      <dgm:spPr/>
      <dgm:t>
        <a:bodyPr/>
        <a:lstStyle/>
        <a:p>
          <a:endParaRPr lang="en-US"/>
        </a:p>
      </dgm:t>
    </dgm:pt>
    <dgm:pt modelId="{9E141F7E-6E09-4309-A88A-AB28D75F1864}" type="pres">
      <dgm:prSet presAssocID="{E8897F69-233F-4599-A160-B5B337546797}" presName="ThreeConn_2-3" presStyleLbl="fgAccFollowNode1" presStyleIdx="1" presStyleCnt="2">
        <dgm:presLayoutVars>
          <dgm:bulletEnabled val="1"/>
        </dgm:presLayoutVars>
      </dgm:prSet>
      <dgm:spPr/>
      <dgm:t>
        <a:bodyPr/>
        <a:lstStyle/>
        <a:p>
          <a:endParaRPr lang="en-US"/>
        </a:p>
      </dgm:t>
    </dgm:pt>
    <dgm:pt modelId="{2732E359-3DAC-471E-AC4C-AA5277438353}" type="pres">
      <dgm:prSet presAssocID="{E8897F69-233F-4599-A160-B5B337546797}" presName="ThreeNodes_1_text" presStyleLbl="node1" presStyleIdx="2" presStyleCnt="3">
        <dgm:presLayoutVars>
          <dgm:bulletEnabled val="1"/>
        </dgm:presLayoutVars>
      </dgm:prSet>
      <dgm:spPr/>
      <dgm:t>
        <a:bodyPr/>
        <a:lstStyle/>
        <a:p>
          <a:endParaRPr lang="en-US"/>
        </a:p>
      </dgm:t>
    </dgm:pt>
    <dgm:pt modelId="{5ABCB511-D260-4C43-BDD2-A74EBA98B2DF}" type="pres">
      <dgm:prSet presAssocID="{E8897F69-233F-4599-A160-B5B337546797}" presName="ThreeNodes_2_text" presStyleLbl="node1" presStyleIdx="2" presStyleCnt="3">
        <dgm:presLayoutVars>
          <dgm:bulletEnabled val="1"/>
        </dgm:presLayoutVars>
      </dgm:prSet>
      <dgm:spPr/>
      <dgm:t>
        <a:bodyPr/>
        <a:lstStyle/>
        <a:p>
          <a:endParaRPr lang="en-US"/>
        </a:p>
      </dgm:t>
    </dgm:pt>
    <dgm:pt modelId="{C83BE921-31DD-43FA-A99F-7AEA303BD24B}" type="pres">
      <dgm:prSet presAssocID="{E8897F69-233F-4599-A160-B5B337546797}" presName="ThreeNodes_3_text" presStyleLbl="node1" presStyleIdx="2" presStyleCnt="3">
        <dgm:presLayoutVars>
          <dgm:bulletEnabled val="1"/>
        </dgm:presLayoutVars>
      </dgm:prSet>
      <dgm:spPr/>
      <dgm:t>
        <a:bodyPr/>
        <a:lstStyle/>
        <a:p>
          <a:endParaRPr lang="en-US"/>
        </a:p>
      </dgm:t>
    </dgm:pt>
  </dgm:ptLst>
  <dgm:cxnLst>
    <dgm:cxn modelId="{57EC173B-CB8C-4476-9973-9D6A3B496E9B}" type="presOf" srcId="{BE8F12A1-5913-4991-A976-7E5D01474B2F}" destId="{2B04FF30-D00D-401E-96FA-6A9307E8887F}" srcOrd="0" destOrd="0" presId="urn:microsoft.com/office/officeart/2005/8/layout/vProcess5"/>
    <dgm:cxn modelId="{980E680F-8AD3-4EBC-8549-E751A4BCA2D0}" type="presOf" srcId="{BE8F12A1-5913-4991-A976-7E5D01474B2F}" destId="{5ABCB511-D260-4C43-BDD2-A74EBA98B2DF}" srcOrd="1" destOrd="0" presId="urn:microsoft.com/office/officeart/2005/8/layout/vProcess5"/>
    <dgm:cxn modelId="{927BE9BE-09FE-4A0C-915B-06524C23E069}" type="presOf" srcId="{6ABB3C32-03F3-4D9E-8DED-E2906F4061A5}" destId="{890CD38B-303D-4AF9-A9E6-14557519AF81}" srcOrd="0" destOrd="0" presId="urn:microsoft.com/office/officeart/2005/8/layout/vProcess5"/>
    <dgm:cxn modelId="{CCE0375C-F0CB-4B71-9676-2956AD1ACFB2}" type="presOf" srcId="{64D16823-4C25-4CB7-B1E8-442086E3F17C}" destId="{C83BE921-31DD-43FA-A99F-7AEA303BD24B}" srcOrd="1" destOrd="0" presId="urn:microsoft.com/office/officeart/2005/8/layout/vProcess5"/>
    <dgm:cxn modelId="{00C30C50-D757-4756-9034-A5817220D6A3}" srcId="{E8897F69-233F-4599-A160-B5B337546797}" destId="{64D16823-4C25-4CB7-B1E8-442086E3F17C}" srcOrd="2" destOrd="0" parTransId="{EA27519D-1DBC-4739-97D0-8DFCF202BF2B}" sibTransId="{7A1CC3DA-B2B9-48BC-A483-FF958F6C9BF7}"/>
    <dgm:cxn modelId="{105CC195-D4C4-46F7-9934-923A5B97D3C2}" type="presOf" srcId="{2076058A-1651-48DA-8FEF-87A804D0B168}" destId="{8717C3D6-AEB4-43BC-8C14-00EF8DABA0F1}" srcOrd="0" destOrd="0" presId="urn:microsoft.com/office/officeart/2005/8/layout/vProcess5"/>
    <dgm:cxn modelId="{7CD81DF4-113E-486C-BAAB-1B0B83905F47}" srcId="{E8897F69-233F-4599-A160-B5B337546797}" destId="{BE8F12A1-5913-4991-A976-7E5D01474B2F}" srcOrd="1" destOrd="0" parTransId="{3151C337-5FD3-437F-B87F-6F3174928DED}" sibTransId="{8184659C-7AC7-4E48-A03B-724859B320E3}"/>
    <dgm:cxn modelId="{34222FA7-B9B9-474F-A4CC-C7997DD13B33}" srcId="{E8897F69-233F-4599-A160-B5B337546797}" destId="{6ABB3C32-03F3-4D9E-8DED-E2906F4061A5}" srcOrd="0" destOrd="0" parTransId="{82A6A707-282C-4704-9775-7448B63CAF02}" sibTransId="{2076058A-1651-48DA-8FEF-87A804D0B168}"/>
    <dgm:cxn modelId="{6FC9DFF8-318D-4E59-8692-EBD0BC5B930F}" type="presOf" srcId="{8184659C-7AC7-4E48-A03B-724859B320E3}" destId="{9E141F7E-6E09-4309-A88A-AB28D75F1864}" srcOrd="0" destOrd="0" presId="urn:microsoft.com/office/officeart/2005/8/layout/vProcess5"/>
    <dgm:cxn modelId="{B46EEA8A-310B-4889-A3F2-CD233667B76E}" type="presOf" srcId="{6ABB3C32-03F3-4D9E-8DED-E2906F4061A5}" destId="{2732E359-3DAC-471E-AC4C-AA5277438353}" srcOrd="1" destOrd="0" presId="urn:microsoft.com/office/officeart/2005/8/layout/vProcess5"/>
    <dgm:cxn modelId="{B07B814C-81F2-43A8-9E8C-35D2E604CCC7}" type="presOf" srcId="{64D16823-4C25-4CB7-B1E8-442086E3F17C}" destId="{49AB87C6-0C0C-427C-B09A-1FD1EC7BF601}" srcOrd="0" destOrd="0" presId="urn:microsoft.com/office/officeart/2005/8/layout/vProcess5"/>
    <dgm:cxn modelId="{5B0A86C8-D6C8-4F06-A725-29D09B1EAC42}" type="presOf" srcId="{E8897F69-233F-4599-A160-B5B337546797}" destId="{690FA3B4-EC90-439A-8655-2A32100600FB}" srcOrd="0" destOrd="0" presId="urn:microsoft.com/office/officeart/2005/8/layout/vProcess5"/>
    <dgm:cxn modelId="{4FC3D7C8-595A-4AFF-B0D2-B2DDAF606C13}" type="presParOf" srcId="{690FA3B4-EC90-439A-8655-2A32100600FB}" destId="{1BFC64E5-5707-451D-8E4B-2EB8914748FF}" srcOrd="0" destOrd="0" presId="urn:microsoft.com/office/officeart/2005/8/layout/vProcess5"/>
    <dgm:cxn modelId="{A1E9BCB9-E098-4734-9D93-65A26C8018B1}" type="presParOf" srcId="{690FA3B4-EC90-439A-8655-2A32100600FB}" destId="{890CD38B-303D-4AF9-A9E6-14557519AF81}" srcOrd="1" destOrd="0" presId="urn:microsoft.com/office/officeart/2005/8/layout/vProcess5"/>
    <dgm:cxn modelId="{08C0D9A2-03FD-4D11-985C-EC6FA3DE63DC}" type="presParOf" srcId="{690FA3B4-EC90-439A-8655-2A32100600FB}" destId="{2B04FF30-D00D-401E-96FA-6A9307E8887F}" srcOrd="2" destOrd="0" presId="urn:microsoft.com/office/officeart/2005/8/layout/vProcess5"/>
    <dgm:cxn modelId="{DAE9B2E9-62E3-401E-8F39-C7D3A63EFC8D}" type="presParOf" srcId="{690FA3B4-EC90-439A-8655-2A32100600FB}" destId="{49AB87C6-0C0C-427C-B09A-1FD1EC7BF601}" srcOrd="3" destOrd="0" presId="urn:microsoft.com/office/officeart/2005/8/layout/vProcess5"/>
    <dgm:cxn modelId="{327C6396-690F-499E-B966-D3E46F95992D}" type="presParOf" srcId="{690FA3B4-EC90-439A-8655-2A32100600FB}" destId="{8717C3D6-AEB4-43BC-8C14-00EF8DABA0F1}" srcOrd="4" destOrd="0" presId="urn:microsoft.com/office/officeart/2005/8/layout/vProcess5"/>
    <dgm:cxn modelId="{DCB80AF9-8AFF-4266-9F33-F5956083450B}" type="presParOf" srcId="{690FA3B4-EC90-439A-8655-2A32100600FB}" destId="{9E141F7E-6E09-4309-A88A-AB28D75F1864}" srcOrd="5" destOrd="0" presId="urn:microsoft.com/office/officeart/2005/8/layout/vProcess5"/>
    <dgm:cxn modelId="{6E0FA2A0-5F2A-42C7-9BC1-273612E3F53B}" type="presParOf" srcId="{690FA3B4-EC90-439A-8655-2A32100600FB}" destId="{2732E359-3DAC-471E-AC4C-AA5277438353}" srcOrd="6" destOrd="0" presId="urn:microsoft.com/office/officeart/2005/8/layout/vProcess5"/>
    <dgm:cxn modelId="{B3CCEA93-EAAF-43C7-8543-1DFFFF4DED18}" type="presParOf" srcId="{690FA3B4-EC90-439A-8655-2A32100600FB}" destId="{5ABCB511-D260-4C43-BDD2-A74EBA98B2DF}" srcOrd="7" destOrd="0" presId="urn:microsoft.com/office/officeart/2005/8/layout/vProcess5"/>
    <dgm:cxn modelId="{B2C0BB50-3DAF-42E9-A4CE-BB0417BC6FAC}" type="presParOf" srcId="{690FA3B4-EC90-439A-8655-2A32100600FB}" destId="{C83BE921-31DD-43FA-A99F-7AEA303BD24B}" srcOrd="8" destOrd="0" presId="urn:microsoft.com/office/officeart/2005/8/layout/v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38578-62EC-4408-AB0A-5C8C430D1086}" type="doc">
      <dgm:prSet loTypeId="urn:microsoft.com/office/officeart/2005/8/layout/hProcess9" loCatId="process" qsTypeId="urn:microsoft.com/office/officeart/2005/8/quickstyle/simple4" qsCatId="simple" csTypeId="urn:microsoft.com/office/officeart/2005/8/colors/accent0_3" csCatId="mainScheme" phldr="1"/>
      <dgm:spPr/>
    </dgm:pt>
    <dgm:pt modelId="{F94C1B4F-8FAF-4F74-AEEE-A83F294D788B}">
      <dgm:prSet phldrT="[Texto]" custT="1"/>
      <dgm:spPr/>
      <dgm:t>
        <a:bodyPr/>
        <a:lstStyle/>
        <a:p>
          <a:r>
            <a:rPr lang="es-AR" sz="1800" dirty="0" smtClean="0"/>
            <a:t>Agregado de nuevas </a:t>
          </a:r>
          <a:r>
            <a:rPr lang="es-AR" sz="1800" dirty="0" err="1" smtClean="0"/>
            <a:t>stories</a:t>
          </a:r>
          <a:endParaRPr lang="en-US" sz="1800" dirty="0"/>
        </a:p>
      </dgm:t>
    </dgm:pt>
    <dgm:pt modelId="{3E67BB20-19EB-4709-86F5-BFCECAC4623E}" type="parTrans" cxnId="{347A0563-3B4B-49FD-9B3C-EF5CF1B6BBE2}">
      <dgm:prSet/>
      <dgm:spPr/>
      <dgm:t>
        <a:bodyPr/>
        <a:lstStyle/>
        <a:p>
          <a:endParaRPr lang="en-US" sz="1800"/>
        </a:p>
      </dgm:t>
    </dgm:pt>
    <dgm:pt modelId="{F347E4E1-32C2-4ADD-86D3-636ADCF8C776}" type="sibTrans" cxnId="{347A0563-3B4B-49FD-9B3C-EF5CF1B6BBE2}">
      <dgm:prSet/>
      <dgm:spPr/>
      <dgm:t>
        <a:bodyPr/>
        <a:lstStyle/>
        <a:p>
          <a:endParaRPr lang="en-US" sz="1800"/>
        </a:p>
      </dgm:t>
    </dgm:pt>
    <dgm:pt modelId="{3C98A1BB-FE60-4B5F-A789-F5A90F690E4C}">
      <dgm:prSet phldrT="[Texto]" custT="1"/>
      <dgm:spPr/>
      <dgm:t>
        <a:bodyPr/>
        <a:lstStyle/>
        <a:p>
          <a:r>
            <a:rPr lang="es-AR" sz="1800" dirty="0" err="1" smtClean="0"/>
            <a:t>Repriorización</a:t>
          </a:r>
          <a:r>
            <a:rPr lang="es-AR" sz="1800" dirty="0" smtClean="0"/>
            <a:t> del </a:t>
          </a:r>
          <a:r>
            <a:rPr lang="es-AR" sz="1800" dirty="0" err="1" smtClean="0"/>
            <a:t>backlog</a:t>
          </a:r>
          <a:endParaRPr lang="en-US" sz="1800" dirty="0"/>
        </a:p>
      </dgm:t>
    </dgm:pt>
    <dgm:pt modelId="{785F86F0-3433-44A4-9FDB-551F22637C6F}" type="parTrans" cxnId="{2AC4E09B-1668-4E15-99D8-AA344E248800}">
      <dgm:prSet/>
      <dgm:spPr/>
      <dgm:t>
        <a:bodyPr/>
        <a:lstStyle/>
        <a:p>
          <a:endParaRPr lang="en-US" sz="1800"/>
        </a:p>
      </dgm:t>
    </dgm:pt>
    <dgm:pt modelId="{95638AF9-C5BA-4E06-969F-00394F314752}" type="sibTrans" cxnId="{2AC4E09B-1668-4E15-99D8-AA344E248800}">
      <dgm:prSet/>
      <dgm:spPr/>
      <dgm:t>
        <a:bodyPr/>
        <a:lstStyle/>
        <a:p>
          <a:endParaRPr lang="en-US" sz="1800"/>
        </a:p>
      </dgm:t>
    </dgm:pt>
    <dgm:pt modelId="{6BAA3BE8-3327-4A36-911F-F2A1BFA87217}">
      <dgm:prSet phldrT="[Texto]" custT="1"/>
      <dgm:spPr/>
      <dgm:t>
        <a:bodyPr/>
        <a:lstStyle/>
        <a:p>
          <a:r>
            <a:rPr lang="es-AR" sz="1800" dirty="0" smtClean="0"/>
            <a:t>Implementación de nuevas </a:t>
          </a:r>
          <a:r>
            <a:rPr lang="es-AR" sz="1800" dirty="0" err="1" smtClean="0"/>
            <a:t>stories</a:t>
          </a:r>
          <a:r>
            <a:rPr lang="es-AR" sz="1800" dirty="0" smtClean="0"/>
            <a:t> en Sprint 2</a:t>
          </a:r>
          <a:endParaRPr lang="en-US" sz="1800" dirty="0"/>
        </a:p>
      </dgm:t>
    </dgm:pt>
    <dgm:pt modelId="{DFFF0857-20A3-42BF-88DC-109FE2B67C90}" type="parTrans" cxnId="{C7575360-AAEC-4D8A-8712-7D455617A66F}">
      <dgm:prSet/>
      <dgm:spPr/>
      <dgm:t>
        <a:bodyPr/>
        <a:lstStyle/>
        <a:p>
          <a:endParaRPr lang="en-US" sz="1800"/>
        </a:p>
      </dgm:t>
    </dgm:pt>
    <dgm:pt modelId="{BDA766D3-F451-48AE-96EB-55C09C979673}" type="sibTrans" cxnId="{C7575360-AAEC-4D8A-8712-7D455617A66F}">
      <dgm:prSet/>
      <dgm:spPr/>
      <dgm:t>
        <a:bodyPr/>
        <a:lstStyle/>
        <a:p>
          <a:endParaRPr lang="en-US" sz="1800"/>
        </a:p>
      </dgm:t>
    </dgm:pt>
    <dgm:pt modelId="{D6904062-EAEA-4E45-92DB-E8EA43D5B7D0}" type="pres">
      <dgm:prSet presAssocID="{42038578-62EC-4408-AB0A-5C8C430D1086}" presName="CompostProcess" presStyleCnt="0">
        <dgm:presLayoutVars>
          <dgm:dir/>
          <dgm:resizeHandles val="exact"/>
        </dgm:presLayoutVars>
      </dgm:prSet>
      <dgm:spPr/>
    </dgm:pt>
    <dgm:pt modelId="{B3E6B583-9654-4E7F-892D-8908B1435FF6}" type="pres">
      <dgm:prSet presAssocID="{42038578-62EC-4408-AB0A-5C8C430D1086}" presName="arrow" presStyleLbl="bgShp" presStyleIdx="0" presStyleCnt="1"/>
      <dgm:spPr/>
    </dgm:pt>
    <dgm:pt modelId="{41663A19-6A67-402D-837B-69987EC74ED0}" type="pres">
      <dgm:prSet presAssocID="{42038578-62EC-4408-AB0A-5C8C430D1086}" presName="linearProcess" presStyleCnt="0"/>
      <dgm:spPr/>
    </dgm:pt>
    <dgm:pt modelId="{C9C6AA2F-F6CE-4F9A-A0A0-A4FB364B78E4}" type="pres">
      <dgm:prSet presAssocID="{F94C1B4F-8FAF-4F74-AEEE-A83F294D788B}" presName="textNode" presStyleLbl="node1" presStyleIdx="0" presStyleCnt="3">
        <dgm:presLayoutVars>
          <dgm:bulletEnabled val="1"/>
        </dgm:presLayoutVars>
      </dgm:prSet>
      <dgm:spPr/>
      <dgm:t>
        <a:bodyPr/>
        <a:lstStyle/>
        <a:p>
          <a:endParaRPr lang="es-AR"/>
        </a:p>
      </dgm:t>
    </dgm:pt>
    <dgm:pt modelId="{BA95758A-2237-4356-B9A1-2725CF38A041}" type="pres">
      <dgm:prSet presAssocID="{F347E4E1-32C2-4ADD-86D3-636ADCF8C776}" presName="sibTrans" presStyleCnt="0"/>
      <dgm:spPr/>
    </dgm:pt>
    <dgm:pt modelId="{89E31B8C-B1F1-4ACF-9FA6-A908EB5B54AA}" type="pres">
      <dgm:prSet presAssocID="{3C98A1BB-FE60-4B5F-A789-F5A90F690E4C}" presName="textNode" presStyleLbl="node1" presStyleIdx="1" presStyleCnt="3">
        <dgm:presLayoutVars>
          <dgm:bulletEnabled val="1"/>
        </dgm:presLayoutVars>
      </dgm:prSet>
      <dgm:spPr/>
      <dgm:t>
        <a:bodyPr/>
        <a:lstStyle/>
        <a:p>
          <a:endParaRPr lang="es-AR"/>
        </a:p>
      </dgm:t>
    </dgm:pt>
    <dgm:pt modelId="{8BA669E2-4FE4-4A76-A003-7F81253E9070}" type="pres">
      <dgm:prSet presAssocID="{95638AF9-C5BA-4E06-969F-00394F314752}" presName="sibTrans" presStyleCnt="0"/>
      <dgm:spPr/>
    </dgm:pt>
    <dgm:pt modelId="{31A8DE1E-3226-437D-9608-072DF772CBF1}" type="pres">
      <dgm:prSet presAssocID="{6BAA3BE8-3327-4A36-911F-F2A1BFA87217}" presName="textNode" presStyleLbl="node1" presStyleIdx="2" presStyleCnt="3" custScaleX="111199">
        <dgm:presLayoutVars>
          <dgm:bulletEnabled val="1"/>
        </dgm:presLayoutVars>
      </dgm:prSet>
      <dgm:spPr/>
      <dgm:t>
        <a:bodyPr/>
        <a:lstStyle/>
        <a:p>
          <a:endParaRPr lang="es-AR"/>
        </a:p>
      </dgm:t>
    </dgm:pt>
  </dgm:ptLst>
  <dgm:cxnLst>
    <dgm:cxn modelId="{EC7628F3-19AE-40EF-BFD4-14F1E19BC245}" type="presOf" srcId="{42038578-62EC-4408-AB0A-5C8C430D1086}" destId="{D6904062-EAEA-4E45-92DB-E8EA43D5B7D0}" srcOrd="0" destOrd="0" presId="urn:microsoft.com/office/officeart/2005/8/layout/hProcess9"/>
    <dgm:cxn modelId="{1E207F17-42AF-4A73-9EAF-3CFB06708F06}" type="presOf" srcId="{6BAA3BE8-3327-4A36-911F-F2A1BFA87217}" destId="{31A8DE1E-3226-437D-9608-072DF772CBF1}" srcOrd="0" destOrd="0" presId="urn:microsoft.com/office/officeart/2005/8/layout/hProcess9"/>
    <dgm:cxn modelId="{7870EA32-0051-43EB-A449-FE2CDBE48E24}" type="presOf" srcId="{3C98A1BB-FE60-4B5F-A789-F5A90F690E4C}" destId="{89E31B8C-B1F1-4ACF-9FA6-A908EB5B54AA}" srcOrd="0" destOrd="0" presId="urn:microsoft.com/office/officeart/2005/8/layout/hProcess9"/>
    <dgm:cxn modelId="{7BF0655F-DF6B-42D9-8B33-6007A368E810}" type="presOf" srcId="{F94C1B4F-8FAF-4F74-AEEE-A83F294D788B}" destId="{C9C6AA2F-F6CE-4F9A-A0A0-A4FB364B78E4}" srcOrd="0" destOrd="0" presId="urn:microsoft.com/office/officeart/2005/8/layout/hProcess9"/>
    <dgm:cxn modelId="{C7575360-AAEC-4D8A-8712-7D455617A66F}" srcId="{42038578-62EC-4408-AB0A-5C8C430D1086}" destId="{6BAA3BE8-3327-4A36-911F-F2A1BFA87217}" srcOrd="2" destOrd="0" parTransId="{DFFF0857-20A3-42BF-88DC-109FE2B67C90}" sibTransId="{BDA766D3-F451-48AE-96EB-55C09C979673}"/>
    <dgm:cxn modelId="{347A0563-3B4B-49FD-9B3C-EF5CF1B6BBE2}" srcId="{42038578-62EC-4408-AB0A-5C8C430D1086}" destId="{F94C1B4F-8FAF-4F74-AEEE-A83F294D788B}" srcOrd="0" destOrd="0" parTransId="{3E67BB20-19EB-4709-86F5-BFCECAC4623E}" sibTransId="{F347E4E1-32C2-4ADD-86D3-636ADCF8C776}"/>
    <dgm:cxn modelId="{2AC4E09B-1668-4E15-99D8-AA344E248800}" srcId="{42038578-62EC-4408-AB0A-5C8C430D1086}" destId="{3C98A1BB-FE60-4B5F-A789-F5A90F690E4C}" srcOrd="1" destOrd="0" parTransId="{785F86F0-3433-44A4-9FDB-551F22637C6F}" sibTransId="{95638AF9-C5BA-4E06-969F-00394F314752}"/>
    <dgm:cxn modelId="{D4D8669B-7A82-4844-B55B-7764A32E5933}" type="presParOf" srcId="{D6904062-EAEA-4E45-92DB-E8EA43D5B7D0}" destId="{B3E6B583-9654-4E7F-892D-8908B1435FF6}" srcOrd="0" destOrd="0" presId="urn:microsoft.com/office/officeart/2005/8/layout/hProcess9"/>
    <dgm:cxn modelId="{876E72B9-0FBD-4D0B-B69E-FC5D2AEE8A52}" type="presParOf" srcId="{D6904062-EAEA-4E45-92DB-E8EA43D5B7D0}" destId="{41663A19-6A67-402D-837B-69987EC74ED0}" srcOrd="1" destOrd="0" presId="urn:microsoft.com/office/officeart/2005/8/layout/hProcess9"/>
    <dgm:cxn modelId="{AD923447-825C-49C1-9F80-3A4AB57ABBB9}" type="presParOf" srcId="{41663A19-6A67-402D-837B-69987EC74ED0}" destId="{C9C6AA2F-F6CE-4F9A-A0A0-A4FB364B78E4}" srcOrd="0" destOrd="0" presId="urn:microsoft.com/office/officeart/2005/8/layout/hProcess9"/>
    <dgm:cxn modelId="{EB0DEF8A-4A1F-4294-BC47-C0B722A79601}" type="presParOf" srcId="{41663A19-6A67-402D-837B-69987EC74ED0}" destId="{BA95758A-2237-4356-B9A1-2725CF38A041}" srcOrd="1" destOrd="0" presId="urn:microsoft.com/office/officeart/2005/8/layout/hProcess9"/>
    <dgm:cxn modelId="{E3E296B9-0731-489D-971E-2879957CEA82}" type="presParOf" srcId="{41663A19-6A67-402D-837B-69987EC74ED0}" destId="{89E31B8C-B1F1-4ACF-9FA6-A908EB5B54AA}" srcOrd="2" destOrd="0" presId="urn:microsoft.com/office/officeart/2005/8/layout/hProcess9"/>
    <dgm:cxn modelId="{8B7BDA68-968B-497B-B72F-E0D2C42D0FEB}" type="presParOf" srcId="{41663A19-6A67-402D-837B-69987EC74ED0}" destId="{8BA669E2-4FE4-4A76-A003-7F81253E9070}" srcOrd="3" destOrd="0" presId="urn:microsoft.com/office/officeart/2005/8/layout/hProcess9"/>
    <dgm:cxn modelId="{9EF01DF1-DAB8-4FC2-A192-C7CAE514705C}" type="presParOf" srcId="{41663A19-6A67-402D-837B-69987EC74ED0}" destId="{31A8DE1E-3226-437D-9608-072DF772CBF1}" srcOrd="4" destOrd="0" presId="urn:microsoft.com/office/officeart/2005/8/layout/hProcess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15FA8-A35E-469B-9A2A-125E202E81A0}"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DA2C4C93-0D99-48B7-9100-9588C92061C7}">
      <dgm:prSet phldrT="[Texto]"/>
      <dgm:spPr/>
      <dgm:t>
        <a:bodyPr/>
        <a:lstStyle/>
        <a:p>
          <a:r>
            <a:rPr lang="es-AR" dirty="0" smtClean="0"/>
            <a:t>Actualización de Hs. Planificadas</a:t>
          </a:r>
          <a:endParaRPr lang="en-US" dirty="0"/>
        </a:p>
      </dgm:t>
    </dgm:pt>
    <dgm:pt modelId="{698360B0-0EA8-44E1-A0FB-2D9250D03D0D}" type="parTrans" cxnId="{A605F5F0-E535-48B1-831B-5CD619734955}">
      <dgm:prSet/>
      <dgm:spPr/>
      <dgm:t>
        <a:bodyPr/>
        <a:lstStyle/>
        <a:p>
          <a:endParaRPr lang="en-US"/>
        </a:p>
      </dgm:t>
    </dgm:pt>
    <dgm:pt modelId="{F60FE22C-DC2F-4539-8CFC-14129F861209}" type="sibTrans" cxnId="{A605F5F0-E535-48B1-831B-5CD619734955}">
      <dgm:prSet/>
      <dgm:spPr/>
      <dgm:t>
        <a:bodyPr/>
        <a:lstStyle/>
        <a:p>
          <a:endParaRPr lang="en-US"/>
        </a:p>
      </dgm:t>
    </dgm:pt>
    <dgm:pt modelId="{1AA6560F-C29B-4391-A153-7C8CFA54B322}">
      <dgm:prSet phldrT="[Texto]"/>
      <dgm:spPr/>
      <dgm:t>
        <a:bodyPr/>
        <a:lstStyle/>
        <a:p>
          <a:r>
            <a:rPr lang="es-AR" dirty="0" smtClean="0"/>
            <a:t>Estimación errónea</a:t>
          </a:r>
          <a:endParaRPr lang="en-US" dirty="0"/>
        </a:p>
      </dgm:t>
    </dgm:pt>
    <dgm:pt modelId="{2A6C1354-3C3F-47B2-B253-8D790C2F8EF4}" type="parTrans" cxnId="{9456B9CC-138F-498C-94A6-808BC49E034B}">
      <dgm:prSet/>
      <dgm:spPr/>
      <dgm:t>
        <a:bodyPr/>
        <a:lstStyle/>
        <a:p>
          <a:endParaRPr lang="en-US"/>
        </a:p>
      </dgm:t>
    </dgm:pt>
    <dgm:pt modelId="{0FABA480-1CFB-4298-954D-DA875A1FA215}" type="sibTrans" cxnId="{9456B9CC-138F-498C-94A6-808BC49E034B}">
      <dgm:prSet/>
      <dgm:spPr/>
      <dgm:t>
        <a:bodyPr/>
        <a:lstStyle/>
        <a:p>
          <a:endParaRPr lang="en-US"/>
        </a:p>
      </dgm:t>
    </dgm:pt>
    <dgm:pt modelId="{7C9BF8C6-58CC-489B-8D8D-681A44C17FCF}" type="pres">
      <dgm:prSet presAssocID="{D7C15FA8-A35E-469B-9A2A-125E202E81A0}" presName="diagram" presStyleCnt="0">
        <dgm:presLayoutVars>
          <dgm:dir/>
          <dgm:resizeHandles val="exact"/>
        </dgm:presLayoutVars>
      </dgm:prSet>
      <dgm:spPr/>
      <dgm:t>
        <a:bodyPr/>
        <a:lstStyle/>
        <a:p>
          <a:endParaRPr lang="en-US"/>
        </a:p>
      </dgm:t>
    </dgm:pt>
    <dgm:pt modelId="{5CB312AE-E453-48C5-8573-8D450DC0DBF4}" type="pres">
      <dgm:prSet presAssocID="{DA2C4C93-0D99-48B7-9100-9588C92061C7}" presName="node" presStyleLbl="node1" presStyleIdx="0" presStyleCnt="2">
        <dgm:presLayoutVars>
          <dgm:bulletEnabled val="1"/>
        </dgm:presLayoutVars>
      </dgm:prSet>
      <dgm:spPr/>
      <dgm:t>
        <a:bodyPr/>
        <a:lstStyle/>
        <a:p>
          <a:endParaRPr lang="en-US"/>
        </a:p>
      </dgm:t>
    </dgm:pt>
    <dgm:pt modelId="{75CB4767-C2C0-4EEC-A6C2-5461A52C6847}" type="pres">
      <dgm:prSet presAssocID="{F60FE22C-DC2F-4539-8CFC-14129F861209}" presName="sibTrans" presStyleCnt="0"/>
      <dgm:spPr/>
    </dgm:pt>
    <dgm:pt modelId="{8F141758-D7D4-4CF2-84C1-6746D3C9A854}" type="pres">
      <dgm:prSet presAssocID="{1AA6560F-C29B-4391-A153-7C8CFA54B322}" presName="node" presStyleLbl="node1" presStyleIdx="1" presStyleCnt="2">
        <dgm:presLayoutVars>
          <dgm:bulletEnabled val="1"/>
        </dgm:presLayoutVars>
      </dgm:prSet>
      <dgm:spPr/>
      <dgm:t>
        <a:bodyPr/>
        <a:lstStyle/>
        <a:p>
          <a:endParaRPr lang="en-US"/>
        </a:p>
      </dgm:t>
    </dgm:pt>
  </dgm:ptLst>
  <dgm:cxnLst>
    <dgm:cxn modelId="{6100977F-4892-474F-93F8-FF37F72EAF86}" type="presOf" srcId="{1AA6560F-C29B-4391-A153-7C8CFA54B322}" destId="{8F141758-D7D4-4CF2-84C1-6746D3C9A854}" srcOrd="0" destOrd="0" presId="urn:microsoft.com/office/officeart/2005/8/layout/default"/>
    <dgm:cxn modelId="{F9825BD0-F3C4-41F0-8B4A-1ECBDD66771D}" type="presOf" srcId="{DA2C4C93-0D99-48B7-9100-9588C92061C7}" destId="{5CB312AE-E453-48C5-8573-8D450DC0DBF4}" srcOrd="0" destOrd="0" presId="urn:microsoft.com/office/officeart/2005/8/layout/default"/>
    <dgm:cxn modelId="{A605F5F0-E535-48B1-831B-5CD619734955}" srcId="{D7C15FA8-A35E-469B-9A2A-125E202E81A0}" destId="{DA2C4C93-0D99-48B7-9100-9588C92061C7}" srcOrd="0" destOrd="0" parTransId="{698360B0-0EA8-44E1-A0FB-2D9250D03D0D}" sibTransId="{F60FE22C-DC2F-4539-8CFC-14129F861209}"/>
    <dgm:cxn modelId="{9456B9CC-138F-498C-94A6-808BC49E034B}" srcId="{D7C15FA8-A35E-469B-9A2A-125E202E81A0}" destId="{1AA6560F-C29B-4391-A153-7C8CFA54B322}" srcOrd="1" destOrd="0" parTransId="{2A6C1354-3C3F-47B2-B253-8D790C2F8EF4}" sibTransId="{0FABA480-1CFB-4298-954D-DA875A1FA215}"/>
    <dgm:cxn modelId="{CC687E8F-5793-48EA-B0CF-FD6ECC746CC2}" type="presOf" srcId="{D7C15FA8-A35E-469B-9A2A-125E202E81A0}" destId="{7C9BF8C6-58CC-489B-8D8D-681A44C17FCF}" srcOrd="0" destOrd="0" presId="urn:microsoft.com/office/officeart/2005/8/layout/default"/>
    <dgm:cxn modelId="{C5C25B41-7DFD-4735-94DF-B5342F7E304A}" type="presParOf" srcId="{7C9BF8C6-58CC-489B-8D8D-681A44C17FCF}" destId="{5CB312AE-E453-48C5-8573-8D450DC0DBF4}" srcOrd="0" destOrd="0" presId="urn:microsoft.com/office/officeart/2005/8/layout/default"/>
    <dgm:cxn modelId="{BD405128-B918-4D4D-B218-A8E1748AB6F2}" type="presParOf" srcId="{7C9BF8C6-58CC-489B-8D8D-681A44C17FCF}" destId="{75CB4767-C2C0-4EEC-A6C2-5461A52C6847}" srcOrd="1" destOrd="0" presId="urn:microsoft.com/office/officeart/2005/8/layout/default"/>
    <dgm:cxn modelId="{3FF4A877-2295-4393-95FD-74AA6B685632}" type="presParOf" srcId="{7C9BF8C6-58CC-489B-8D8D-681A44C17FCF}" destId="{8F141758-D7D4-4CF2-84C1-6746D3C9A854}" srcOrd="2" destOrd="0" presId="urn:microsoft.com/office/officeart/2005/8/layout/default"/>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161D7C-8BF5-45A2-B633-1D94A9C34A3E}">
      <dsp:nvSpPr>
        <dsp:cNvPr id="0" name=""/>
        <dsp:cNvSpPr/>
      </dsp:nvSpPr>
      <dsp:spPr>
        <a:xfrm rot="5400000">
          <a:off x="2674782" y="-822528"/>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User</a:t>
          </a:r>
          <a:r>
            <a:rPr lang="es-AR" sz="2400" kern="1200" dirty="0" smtClean="0"/>
            <a:t> </a:t>
          </a:r>
          <a:r>
            <a:rPr lang="es-AR" sz="2400" kern="1200" dirty="0" err="1" smtClean="0"/>
            <a:t>Stories</a:t>
          </a:r>
          <a:endParaRPr lang="en-US" sz="2400" kern="1200" dirty="0"/>
        </a:p>
        <a:p>
          <a:pPr marL="228600" lvl="1" indent="-228600" algn="l" defTabSz="1066800">
            <a:lnSpc>
              <a:spcPct val="90000"/>
            </a:lnSpc>
            <a:spcBef>
              <a:spcPct val="0"/>
            </a:spcBef>
            <a:spcAft>
              <a:spcPct val="15000"/>
            </a:spcAft>
            <a:buChar char="••"/>
          </a:pPr>
          <a:r>
            <a:rPr lang="es-AR" sz="2400" kern="1200" dirty="0" smtClean="0"/>
            <a:t>Tareas</a:t>
          </a:r>
          <a:endParaRPr lang="en-US" sz="2400" kern="1200" dirty="0"/>
        </a:p>
      </dsp:txBody>
      <dsp:txXfrm rot="5400000">
        <a:off x="2674782" y="-822528"/>
        <a:ext cx="1113873" cy="3041617"/>
      </dsp:txXfrm>
    </dsp:sp>
    <dsp:sp modelId="{D6DBB934-FBD1-4336-B203-F955487F2A33}">
      <dsp:nvSpPr>
        <dsp:cNvPr id="0" name=""/>
        <dsp:cNvSpPr/>
      </dsp:nvSpPr>
      <dsp:spPr>
        <a:xfrm>
          <a:off x="0" y="2109"/>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Analisis</a:t>
          </a:r>
          <a:endParaRPr lang="en-US" sz="2000" kern="1200" dirty="0"/>
        </a:p>
      </dsp:txBody>
      <dsp:txXfrm>
        <a:off x="0" y="2109"/>
        <a:ext cx="1710910" cy="1392342"/>
      </dsp:txXfrm>
    </dsp:sp>
    <dsp:sp modelId="{224C24F4-2C6C-4F8C-861B-CC3CF40F5803}">
      <dsp:nvSpPr>
        <dsp:cNvPr id="0" name=""/>
        <dsp:cNvSpPr/>
      </dsp:nvSpPr>
      <dsp:spPr>
        <a:xfrm rot="5400000">
          <a:off x="2674782" y="639431"/>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Mockups</a:t>
          </a:r>
          <a:r>
            <a:rPr lang="es-AR" sz="2400" kern="1200" dirty="0" smtClean="0"/>
            <a:t> de pantallas</a:t>
          </a:r>
          <a:endParaRPr lang="en-US" sz="2400" kern="1200" dirty="0"/>
        </a:p>
      </dsp:txBody>
      <dsp:txXfrm rot="5400000">
        <a:off x="2674782" y="639431"/>
        <a:ext cx="1113873" cy="3041617"/>
      </dsp:txXfrm>
    </dsp:sp>
    <dsp:sp modelId="{2A95100F-7846-4DB9-97F3-3996ABE7FF34}">
      <dsp:nvSpPr>
        <dsp:cNvPr id="0" name=""/>
        <dsp:cNvSpPr/>
      </dsp:nvSpPr>
      <dsp:spPr>
        <a:xfrm>
          <a:off x="0" y="146406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smtClean="0"/>
            <a:t>Diseño</a:t>
          </a:r>
          <a:endParaRPr lang="en-US" sz="2000" kern="1200" dirty="0"/>
        </a:p>
      </dsp:txBody>
      <dsp:txXfrm>
        <a:off x="0" y="1464068"/>
        <a:ext cx="1710910" cy="1392342"/>
      </dsp:txXfrm>
    </dsp:sp>
    <dsp:sp modelId="{23AB6B97-32B5-4C39-AD77-BF88048DEAE8}">
      <dsp:nvSpPr>
        <dsp:cNvPr id="0" name=""/>
        <dsp:cNvSpPr/>
      </dsp:nvSpPr>
      <dsp:spPr>
        <a:xfrm rot="5400000">
          <a:off x="2674782" y="2101390"/>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UATs</a:t>
          </a:r>
          <a:endParaRPr lang="en-US" sz="2400" kern="1200" dirty="0"/>
        </a:p>
        <a:p>
          <a:pPr marL="228600" lvl="1" indent="-228600" algn="l" defTabSz="1066800">
            <a:lnSpc>
              <a:spcPct val="90000"/>
            </a:lnSpc>
            <a:spcBef>
              <a:spcPct val="0"/>
            </a:spcBef>
            <a:spcAft>
              <a:spcPct val="15000"/>
            </a:spcAft>
            <a:buChar char="••"/>
          </a:pPr>
          <a:r>
            <a:rPr lang="es-AR" sz="2400" kern="1200" dirty="0" err="1" smtClean="0"/>
            <a:t>Bugs</a:t>
          </a:r>
          <a:endParaRPr lang="en-US" sz="2400" kern="1200" dirty="0"/>
        </a:p>
      </dsp:txBody>
      <dsp:txXfrm rot="5400000">
        <a:off x="2674782" y="2101390"/>
        <a:ext cx="1113873" cy="3041617"/>
      </dsp:txXfrm>
    </dsp:sp>
    <dsp:sp modelId="{575273E1-6702-4CCD-BF35-BFDD6535A961}">
      <dsp:nvSpPr>
        <dsp:cNvPr id="0" name=""/>
        <dsp:cNvSpPr/>
      </dsp:nvSpPr>
      <dsp:spPr>
        <a:xfrm>
          <a:off x="0" y="292602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Aceptacion</a:t>
          </a:r>
          <a:endParaRPr lang="en-US" sz="2000" kern="1200" dirty="0"/>
        </a:p>
      </dsp:txBody>
      <dsp:txXfrm>
        <a:off x="0" y="2926028"/>
        <a:ext cx="1710910" cy="13923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0CD38B-303D-4AF9-A9E6-14557519AF81}">
      <dsp:nvSpPr>
        <dsp:cNvPr id="0" name=""/>
        <dsp:cNvSpPr/>
      </dsp:nvSpPr>
      <dsp:spPr>
        <a:xfrm>
          <a:off x="0" y="0"/>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Definición al comienzo del sprint</a:t>
          </a:r>
          <a:endParaRPr lang="en-US" sz="2200" b="0" kern="1200" dirty="0"/>
        </a:p>
      </dsp:txBody>
      <dsp:txXfrm>
        <a:off x="0" y="0"/>
        <a:ext cx="4974327" cy="1123324"/>
      </dsp:txXfrm>
    </dsp:sp>
    <dsp:sp modelId="{2B04FF30-D00D-401E-96FA-6A9307E8887F}">
      <dsp:nvSpPr>
        <dsp:cNvPr id="0" name=""/>
        <dsp:cNvSpPr/>
      </dsp:nvSpPr>
      <dsp:spPr>
        <a:xfrm>
          <a:off x="540059" y="1310545"/>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Validación con el cliente en reunión informal</a:t>
          </a:r>
          <a:endParaRPr lang="en-US" sz="2200" b="0" kern="1200" dirty="0"/>
        </a:p>
      </dsp:txBody>
      <dsp:txXfrm>
        <a:off x="540059" y="1310545"/>
        <a:ext cx="4850458" cy="1123324"/>
      </dsp:txXfrm>
    </dsp:sp>
    <dsp:sp modelId="{49AB87C6-0C0C-427C-B09A-1FD1EC7BF601}">
      <dsp:nvSpPr>
        <dsp:cNvPr id="0" name=""/>
        <dsp:cNvSpPr/>
      </dsp:nvSpPr>
      <dsp:spPr>
        <a:xfrm>
          <a:off x="1080119" y="2621091"/>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Verificación del cliente en reunión formal</a:t>
          </a:r>
          <a:endParaRPr lang="en-US" sz="2200" b="0" kern="1200" dirty="0"/>
        </a:p>
      </dsp:txBody>
      <dsp:txXfrm>
        <a:off x="1080119" y="2621091"/>
        <a:ext cx="4850458" cy="1123324"/>
      </dsp:txXfrm>
    </dsp:sp>
    <dsp:sp modelId="{8717C3D6-AEB4-43BC-8C14-00EF8DABA0F1}">
      <dsp:nvSpPr>
        <dsp:cNvPr id="0" name=""/>
        <dsp:cNvSpPr/>
      </dsp:nvSpPr>
      <dsp:spPr>
        <a:xfrm>
          <a:off x="5390518" y="851854"/>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390518" y="851854"/>
        <a:ext cx="730161" cy="730161"/>
      </dsp:txXfrm>
    </dsp:sp>
    <dsp:sp modelId="{9E141F7E-6E09-4309-A88A-AB28D75F1864}">
      <dsp:nvSpPr>
        <dsp:cNvPr id="0" name=""/>
        <dsp:cNvSpPr/>
      </dsp:nvSpPr>
      <dsp:spPr>
        <a:xfrm>
          <a:off x="5930578" y="2154911"/>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930578" y="2154911"/>
        <a:ext cx="730161" cy="73016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B312AE-E453-48C5-8573-8D450DC0DBF4}">
      <dsp:nvSpPr>
        <dsp:cNvPr id="0" name=""/>
        <dsp:cNvSpPr/>
      </dsp:nvSpPr>
      <dsp:spPr>
        <a:xfrm>
          <a:off x="140441" y="404"/>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Actualización de Hs. Planificadas</a:t>
          </a:r>
          <a:endParaRPr lang="en-US" sz="1900" kern="1200" dirty="0"/>
        </a:p>
      </dsp:txBody>
      <dsp:txXfrm>
        <a:off x="140441" y="404"/>
        <a:ext cx="1759004" cy="1055402"/>
      </dsp:txXfrm>
    </dsp:sp>
    <dsp:sp modelId="{8F141758-D7D4-4CF2-84C1-6746D3C9A854}">
      <dsp:nvSpPr>
        <dsp:cNvPr id="0" name=""/>
        <dsp:cNvSpPr/>
      </dsp:nvSpPr>
      <dsp:spPr>
        <a:xfrm>
          <a:off x="140441" y="1231708"/>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Estimación errónea</a:t>
          </a:r>
          <a:endParaRPr lang="en-US" sz="1900" kern="1200" dirty="0"/>
        </a:p>
      </dsp:txBody>
      <dsp:txXfrm>
        <a:off x="140441" y="1231708"/>
        <a:ext cx="1759004" cy="10554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6303CED9-B319-4235-AECC-6D230553DBDC}"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2560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51644EF4-AF40-4770-9DB3-2273B7E220A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88CF56-8CF5-46F3-B746-1C6CA1AC72AF}" type="slidenum">
              <a:rPr lang="es-ES" smtClean="0"/>
              <a:pPr/>
              <a:t>1</a:t>
            </a:fld>
            <a:endParaRPr lang="es-ES" smtClean="0"/>
          </a:p>
        </p:txBody>
      </p:sp>
      <p:sp>
        <p:nvSpPr>
          <p:cNvPr id="26627" name="Rectangle 2"/>
          <p:cNvSpPr>
            <a:spLocks noGrp="1" noRot="1" noChangeAspect="1" noChangeArrowheads="1" noTextEdit="1"/>
          </p:cNvSpPr>
          <p:nvPr>
            <p:ph type="sldImg"/>
          </p:nvPr>
        </p:nvSpPr>
        <p:spPr>
          <a:ln cap="flat"/>
        </p:spPr>
      </p:sp>
      <p:sp>
        <p:nvSpPr>
          <p:cNvPr id="26628" name="Rectangle 3"/>
          <p:cNvSpPr>
            <a:spLocks noGrp="1" noChangeArrowheads="1"/>
          </p:cNvSpPr>
          <p:nvPr>
            <p:ph type="body" idx="1"/>
          </p:nvPr>
        </p:nvSpPr>
        <p:spPr>
          <a:noFill/>
          <a:ln/>
        </p:spPr>
        <p:txBody>
          <a:bodyPr/>
          <a:lstStyle/>
          <a:p>
            <a:pPr eaLnBrk="1" hangingPunct="1"/>
            <a:r>
              <a:rPr lang="es-AR" b="1" dirty="0" smtClean="0"/>
              <a:t>Speaker:</a:t>
            </a:r>
            <a:r>
              <a:rPr lang="es-AR" b="1" baseline="0" dirty="0" smtClean="0"/>
              <a:t> </a:t>
            </a:r>
            <a:endParaRPr lang="es-A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10</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Ahora pasamos a la demo del sistema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11</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dirty="0" smtClean="0"/>
              <a:t>Utilizamos</a:t>
            </a:r>
            <a:r>
              <a:rPr lang="es-AR" baseline="0" dirty="0" smtClean="0"/>
              <a:t> etiquetas y links a archivos en los </a:t>
            </a:r>
            <a:r>
              <a:rPr lang="es-AR" baseline="0" dirty="0" err="1" smtClean="0"/>
              <a:t>Stories</a:t>
            </a:r>
            <a:r>
              <a:rPr lang="es-AR" baseline="0" dirty="0" smtClean="0"/>
              <a:t> para realizar la trazabilidad. Las </a:t>
            </a:r>
            <a:r>
              <a:rPr lang="es-AR" dirty="0" err="1" smtClean="0"/>
              <a:t>UATs</a:t>
            </a:r>
            <a:r>
              <a:rPr lang="es-AR" dirty="0" smtClean="0"/>
              <a:t> se encuentran relacionadas</a:t>
            </a:r>
            <a:r>
              <a:rPr lang="es-AR" baseline="0" dirty="0" smtClean="0"/>
              <a:t> con su </a:t>
            </a:r>
            <a:r>
              <a:rPr lang="es-AR" baseline="0" dirty="0" err="1" smtClean="0"/>
              <a:t>story</a:t>
            </a:r>
            <a:r>
              <a:rPr lang="es-AR" baseline="0" dirty="0" smtClean="0"/>
              <a:t> correspondiente. En cada </a:t>
            </a:r>
            <a:r>
              <a:rPr lang="es-AR" baseline="0" dirty="0" err="1" smtClean="0"/>
              <a:t>commit</a:t>
            </a:r>
            <a:r>
              <a:rPr lang="es-AR" baseline="0" dirty="0" smtClean="0"/>
              <a:t> se mencionaba la </a:t>
            </a:r>
            <a:r>
              <a:rPr lang="es-AR" baseline="0" dirty="0" err="1" smtClean="0"/>
              <a:t>story</a:t>
            </a:r>
            <a:r>
              <a:rPr lang="es-AR" baseline="0" dirty="0" smtClean="0"/>
              <a:t> involucrada.</a:t>
            </a:r>
          </a:p>
          <a:p>
            <a:pPr eaLnBrk="1" hangingPunct="1"/>
            <a:endParaRPr lang="es-AR" baseline="0" dirty="0" smtClean="0"/>
          </a:p>
          <a:p>
            <a:pPr eaLnBrk="1" hangingPunct="1"/>
            <a:r>
              <a:rPr lang="es-AR" b="1" baseline="0" dirty="0" smtClean="0"/>
              <a:t>(Demo con </a:t>
            </a:r>
            <a:r>
              <a:rPr lang="es-AR" b="1" baseline="0" dirty="0" err="1" smtClean="0"/>
              <a:t>Wolof</a:t>
            </a:r>
            <a:r>
              <a:rPr lang="es-AR" b="1" baseline="0" dirty="0" smtClean="0"/>
              <a:t> mostrando trazabilidad para el alta de campañas)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12</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Durante la realización del seguimiento de costos, se cometió el error de modificar las “Hs Planificadas” (PV) en cada sprint, incorporando horas correspondientes a nuevas </a:t>
            </a:r>
            <a:r>
              <a:rPr lang="es-AR" b="0" baseline="0" dirty="0" err="1" smtClean="0"/>
              <a:t>stories</a:t>
            </a:r>
            <a:r>
              <a:rPr lang="es-AR" b="0" baseline="0" dirty="0" smtClean="0"/>
              <a:t>. Esto llevó a que las métricas de costos reportadas siempre dieran bien, cuando en realidad, este es el gráfico verdadero. Como vemos, las nuevas </a:t>
            </a:r>
            <a:r>
              <a:rPr lang="es-AR" b="0" baseline="0" dirty="0" err="1" smtClean="0"/>
              <a:t>stories</a:t>
            </a:r>
            <a:r>
              <a:rPr lang="es-AR" b="0" baseline="0" dirty="0" smtClean="0"/>
              <a:t> agregadas hicieron crecer lo que realmente se implementó (EV) por encima del planificado.</a:t>
            </a:r>
          </a:p>
          <a:p>
            <a:pPr eaLnBrk="1" hangingPunct="1"/>
            <a:endParaRPr lang="es-AR" b="0" baseline="0" dirty="0" smtClean="0"/>
          </a:p>
          <a:p>
            <a:pPr eaLnBrk="1" hangingPunct="1"/>
            <a:r>
              <a:rPr lang="es-AR" b="0" baseline="0" dirty="0" smtClean="0"/>
              <a:t>Además podemos notar errores de estimación, ya que las horas reales resultaron menores a lo implementado.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13</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r>
              <a:rPr lang="es-AR" b="1" dirty="0" smtClean="0"/>
              <a:t>:</a:t>
            </a:r>
          </a:p>
          <a:p>
            <a:pPr eaLnBrk="1" hangingPunct="1"/>
            <a:endParaRPr lang="es-AR" b="1" baseline="0" dirty="0" smtClean="0"/>
          </a:p>
          <a:p>
            <a:pPr eaLnBrk="1" hangingPunct="1"/>
            <a:r>
              <a:rPr lang="es-AR" b="1" baseline="0" dirty="0" smtClean="0"/>
              <a:t>Documentación</a:t>
            </a:r>
          </a:p>
          <a:p>
            <a:pPr eaLnBrk="1" hangingPunct="1"/>
            <a:r>
              <a:rPr lang="es-AR" b="0" baseline="0" dirty="0" smtClean="0"/>
              <a:t>Fijar lo acordado en documentos es realmente útil, especialmente cuando pasado el tiempo nos olvidamos de ciertas cosas ya cubiertas tiempo atrás.</a:t>
            </a:r>
          </a:p>
          <a:p>
            <a:pPr eaLnBrk="1" hangingPunct="1"/>
            <a:endParaRPr lang="es-AR" b="0" baseline="0" dirty="0" smtClean="0"/>
          </a:p>
          <a:p>
            <a:pPr eaLnBrk="1" hangingPunct="1"/>
            <a:r>
              <a:rPr lang="es-AR" b="1" baseline="0" dirty="0" smtClean="0"/>
              <a:t>Comunicación</a:t>
            </a:r>
          </a:p>
          <a:p>
            <a:pPr eaLnBrk="1" hangingPunct="1"/>
            <a:r>
              <a:rPr lang="es-AR" b="0" baseline="0" dirty="0" smtClean="0"/>
              <a:t>La comunicación fue siendo cada vez más fluida con Alejandro, en las reuniones informales, formarles y vía e-mail. Especialmente hacia la etapa final en donde el producto llegaba a su final.</a:t>
            </a:r>
          </a:p>
          <a:p>
            <a:pPr eaLnBrk="1" hangingPunct="1"/>
            <a:endParaRPr lang="es-AR" b="0" baseline="0" dirty="0" smtClean="0"/>
          </a:p>
          <a:p>
            <a:r>
              <a:rPr lang="es-AR" b="1" dirty="0" smtClean="0"/>
              <a:t>Requisitos</a:t>
            </a:r>
          </a:p>
          <a:p>
            <a:r>
              <a:rPr lang="es-AR" dirty="0" smtClean="0"/>
              <a:t>¿El requisito es necesario o presenta una característica agregada o</a:t>
            </a:r>
            <a:br>
              <a:rPr lang="es-AR" dirty="0" smtClean="0"/>
            </a:br>
            <a:r>
              <a:rPr lang="es-AR" dirty="0" smtClean="0"/>
              <a:t>irrelevante al objetivo del sistema.?</a:t>
            </a:r>
            <a:br>
              <a:rPr lang="es-AR" dirty="0" smtClean="0"/>
            </a:br>
            <a:r>
              <a:rPr lang="es-AR" dirty="0" smtClean="0"/>
              <a:t>¿Cada requisito está limitado y no es ambiguo?</a:t>
            </a:r>
            <a:br>
              <a:rPr lang="es-AR" dirty="0" smtClean="0"/>
            </a:br>
            <a:r>
              <a:rPr lang="es-AR" dirty="0" smtClean="0"/>
              <a:t>¿Entra en conflicto con algún otro?</a:t>
            </a:r>
            <a:br>
              <a:rPr lang="es-AR" dirty="0" smtClean="0"/>
            </a:br>
            <a:r>
              <a:rPr lang="es-AR" dirty="0" smtClean="0"/>
              <a:t>¿Cada requisito se puede probar una vez implementado?</a:t>
            </a:r>
            <a:endParaRPr lang="es-A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endParaRPr lang="es-AR" b="1" dirty="0" smtClean="0"/>
          </a:p>
          <a:p>
            <a:r>
              <a:rPr lang="es-AR" b="1" dirty="0" smtClean="0"/>
              <a:t>Speaker:</a:t>
            </a:r>
          </a:p>
          <a:p>
            <a:endParaRPr lang="es-AR" b="1" dirty="0" smtClean="0"/>
          </a:p>
          <a:p>
            <a:r>
              <a:rPr lang="es-AR" b="1" dirty="0" smtClean="0"/>
              <a:t>Validar:</a:t>
            </a:r>
          </a:p>
          <a:p>
            <a:r>
              <a:rPr lang="es-AR" dirty="0" smtClean="0"/>
              <a:t>Consta de una revisión técnica y formal por los clientes, usuarios e interesados</a:t>
            </a:r>
            <a:br>
              <a:rPr lang="es-AR" dirty="0" smtClean="0"/>
            </a:br>
            <a:r>
              <a:rPr lang="es-AR" dirty="0" smtClean="0"/>
              <a:t>Se buscan errores de interpretación, información faltante, inconsistencias, conflictos, etc.</a:t>
            </a:r>
          </a:p>
          <a:p>
            <a:endParaRPr lang="es-AR" dirty="0" smtClean="0"/>
          </a:p>
          <a:p>
            <a:r>
              <a:rPr lang="es-AR" b="1" dirty="0" smtClean="0"/>
              <a:t>Verificar:</a:t>
            </a:r>
          </a:p>
          <a:p>
            <a:r>
              <a:rPr lang="es-AR" dirty="0" smtClean="0"/>
              <a:t>Proceso de obtener la aceptación formal del alcance del proyecto por parte del cliente. </a:t>
            </a:r>
          </a:p>
          <a:p>
            <a:r>
              <a:rPr lang="es-AR" dirty="0" smtClean="0"/>
              <a:t>Incluye revisar los productos entregables </a:t>
            </a:r>
          </a:p>
          <a:p>
            <a:endParaRPr lang="es-AR" dirty="0" smtClean="0"/>
          </a:p>
          <a:p>
            <a:r>
              <a:rPr lang="es-AR" b="1" dirty="0" smtClean="0"/>
              <a:t>Avisar fallas o algo incompleto: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smtClean="0">
                <a:solidFill>
                  <a:schemeClr val="tx1"/>
                </a:solidFill>
                <a:latin typeface="Arial" charset="0"/>
                <a:ea typeface="+mn-ea"/>
                <a:cs typeface="+mn-cs"/>
              </a:rPr>
              <a:t>Avisar con anticipación cuando no se logra cumplir con todo lo comprometido para el sprint. Es preferible que el cliente vaya a la reunión sabiendo lo que falta o falla y no que se </a:t>
            </a:r>
            <a:r>
              <a:rPr lang="es-ES_tradnl" sz="1200" kern="1200" dirty="0" err="1" smtClean="0">
                <a:solidFill>
                  <a:schemeClr val="tx1"/>
                </a:solidFill>
                <a:latin typeface="Arial" charset="0"/>
                <a:ea typeface="+mn-ea"/>
                <a:cs typeface="+mn-cs"/>
              </a:rPr>
              <a:t>se</a:t>
            </a:r>
            <a:r>
              <a:rPr lang="es-ES_tradnl" sz="1200" kern="1200" dirty="0" smtClean="0">
                <a:solidFill>
                  <a:schemeClr val="tx1"/>
                </a:solidFill>
                <a:latin typeface="Arial" charset="0"/>
                <a:ea typeface="+mn-ea"/>
                <a:cs typeface="+mn-cs"/>
              </a:rPr>
              <a:t> presente con expectativas que no vamos a poder cumplir.</a:t>
            </a:r>
            <a:endParaRPr lang="es-AR" sz="1200" kern="1200" dirty="0" smtClean="0">
              <a:solidFill>
                <a:schemeClr val="tx1"/>
              </a:solidFill>
              <a:latin typeface="Arial" charset="0"/>
              <a:ea typeface="+mn-ea"/>
              <a:cs typeface="+mn-cs"/>
            </a:endParaRPr>
          </a:p>
          <a:p>
            <a:endParaRPr lang="es-AR" dirty="0" smtClean="0"/>
          </a:p>
          <a:p>
            <a:r>
              <a:rPr lang="es-AR" b="1" dirty="0" smtClean="0"/>
              <a:t>Trazabilidad:</a:t>
            </a:r>
          </a:p>
          <a:p>
            <a:r>
              <a:rPr lang="es-AR" b="0" dirty="0" smtClean="0"/>
              <a:t>Permite poder</a:t>
            </a:r>
            <a:r>
              <a:rPr lang="es-AR" b="0" baseline="0" dirty="0" smtClean="0"/>
              <a:t> analizar fácilmente los impactos ante un cambio en una </a:t>
            </a:r>
            <a:r>
              <a:rPr lang="es-AR" b="0" baseline="0" dirty="0" err="1" smtClean="0"/>
              <a:t>User</a:t>
            </a:r>
            <a:r>
              <a:rPr lang="es-AR" b="0" baseline="0" dirty="0" smtClean="0"/>
              <a:t> </a:t>
            </a:r>
            <a:r>
              <a:rPr lang="es-AR" b="0" baseline="0" dirty="0" err="1" smtClean="0"/>
              <a:t>Story</a:t>
            </a:r>
            <a:endParaRPr lang="es-AR" b="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s-AR" b="0" baseline="0" dirty="0" smtClean="0"/>
              <a:t>Localizar rápidamente </a:t>
            </a:r>
            <a:r>
              <a:rPr lang="es-ES" sz="1200" kern="1200" dirty="0" smtClean="0">
                <a:solidFill>
                  <a:schemeClr val="tx1"/>
                </a:solidFill>
                <a:latin typeface="Arial" charset="0"/>
                <a:ea typeface="+mn-ea"/>
                <a:cs typeface="+mn-cs"/>
              </a:rPr>
              <a:t>código y documentación.</a:t>
            </a:r>
            <a:endParaRPr lang="es-AR" sz="1200" kern="1200" dirty="0" smtClean="0">
              <a:solidFill>
                <a:schemeClr val="tx1"/>
              </a:solidFill>
              <a:latin typeface="Arial"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51644EF4-AF40-4770-9DB3-2273B7E220AD}"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smtClean="0"/>
              <a:t>Estética</a:t>
            </a:r>
            <a:r>
              <a:rPr lang="es-AR" b="1" baseline="0" dirty="0" smtClean="0"/>
              <a:t> y usabilidad:</a:t>
            </a:r>
            <a:endParaRPr lang="es-AR" b="1" dirty="0" smtClean="0"/>
          </a:p>
          <a:p>
            <a:r>
              <a:rPr lang="es-AR" dirty="0" smtClean="0"/>
              <a:t>Es deseable averiguar el formato de monitores que tienen en el</a:t>
            </a:r>
            <a:r>
              <a:rPr lang="es-AR" baseline="0" dirty="0" smtClean="0"/>
              <a:t> </a:t>
            </a:r>
            <a:r>
              <a:rPr lang="es-AR" baseline="0" dirty="0" err="1" smtClean="0"/>
              <a:t>CallCenter</a:t>
            </a:r>
            <a:r>
              <a:rPr lang="es-AR" baseline="0" dirty="0" smtClean="0"/>
              <a:t> y adaptar el diseño a ellos. Esto permitirá mejor navegabilidad y usabilidad del sistema. Esto fue uno de los puntos pendientes, a considerar en próximas versiones.</a:t>
            </a:r>
          </a:p>
          <a:p>
            <a:endParaRPr lang="es-AR" baseline="0" dirty="0" smtClean="0"/>
          </a:p>
          <a:p>
            <a:r>
              <a:rPr lang="es-AR" b="1" baseline="0" dirty="0" smtClean="0"/>
              <a:t>Ley del Estudiante:</a:t>
            </a:r>
          </a:p>
          <a:p>
            <a:r>
              <a:rPr lang="es-AR" b="0" baseline="0" dirty="0" smtClean="0"/>
              <a:t>Es difícil no caer en el síndrome del estudiante: dejar todo para lo último. Por ello, manteniendo </a:t>
            </a:r>
            <a:r>
              <a:rPr lang="es-AR" b="0" baseline="0" dirty="0" err="1" smtClean="0"/>
              <a:t>sprints</a:t>
            </a:r>
            <a:r>
              <a:rPr lang="es-AR" b="0" baseline="0" dirty="0" smtClean="0"/>
              <a:t> de no mucha duración contribuye a aprovechar los tiempos del proyecto. </a:t>
            </a:r>
          </a:p>
          <a:p>
            <a:endParaRPr lang="es-AR" baseline="0" dirty="0" smtClean="0"/>
          </a:p>
          <a:p>
            <a:endParaRPr lang="es-AR" baseline="0" dirty="0" smtClean="0"/>
          </a:p>
          <a:p>
            <a:endParaRPr lang="es-AR" dirty="0"/>
          </a:p>
        </p:txBody>
      </p:sp>
      <p:sp>
        <p:nvSpPr>
          <p:cNvPr id="4" name="3 Marcador de número de diapositiva"/>
          <p:cNvSpPr>
            <a:spLocks noGrp="1"/>
          </p:cNvSpPr>
          <p:nvPr>
            <p:ph type="sldNum" sz="quarter" idx="10"/>
          </p:nvPr>
        </p:nvSpPr>
        <p:spPr/>
        <p:txBody>
          <a:bodyPr/>
          <a:lstStyle/>
          <a:p>
            <a:pPr>
              <a:defRPr/>
            </a:pPr>
            <a:fld id="{51644EF4-AF40-4770-9DB3-2273B7E220AD}"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16</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17</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2ED3F9-9944-4D2A-9B58-28B119277DDB}" type="slidenum">
              <a:rPr lang="es-ES" smtClean="0"/>
              <a:pPr/>
              <a:t>2</a:t>
            </a:fld>
            <a:endParaRPr lang="es-ES" smtClean="0"/>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s-AR" b="1" dirty="0" smtClean="0"/>
              <a:t>Speaker:</a:t>
            </a:r>
          </a:p>
          <a:p>
            <a:endParaRPr lang="es-AR" b="1" dirty="0" smtClean="0"/>
          </a:p>
          <a:p>
            <a:r>
              <a:rPr lang="es-AR" dirty="0" smtClean="0"/>
              <a:t>Utilizamos una metodología</a:t>
            </a:r>
            <a:r>
              <a:rPr lang="es-AR" baseline="0" dirty="0" smtClean="0"/>
              <a:t> basada en </a:t>
            </a:r>
            <a:r>
              <a:rPr lang="es-AR" baseline="0" dirty="0" err="1" smtClean="0"/>
              <a:t>Scrum</a:t>
            </a:r>
            <a:r>
              <a:rPr lang="es-AR" baseline="0" dirty="0" smtClean="0"/>
              <a:t>, adaptada a los tiempos y reuniones de la materia</a:t>
            </a:r>
          </a:p>
          <a:p>
            <a:endParaRPr lang="es-AR" baseline="0" dirty="0" smtClean="0"/>
          </a:p>
          <a:p>
            <a:r>
              <a:rPr lang="es-AR" baseline="0" dirty="0" smtClean="0"/>
              <a:t>Como herramienta de administración del proyecto se usó </a:t>
            </a:r>
            <a:r>
              <a:rPr lang="es-AR" baseline="0" dirty="0" err="1" smtClean="0"/>
              <a:t>Wolof</a:t>
            </a:r>
            <a:r>
              <a:rPr lang="es-AR" baseline="0" dirty="0" smtClean="0"/>
              <a:t>, una aplicación orientada a </a:t>
            </a:r>
            <a:r>
              <a:rPr lang="es-AR" dirty="0" smtClean="0"/>
              <a:t>proyectos agiles</a:t>
            </a:r>
            <a:r>
              <a:rPr lang="es-AR" baseline="0" dirty="0" smtClean="0"/>
              <a:t> y </a:t>
            </a:r>
            <a:r>
              <a:rPr lang="es-AR" dirty="0" smtClean="0"/>
              <a:t>SCRUM. Nos </a:t>
            </a:r>
            <a:r>
              <a:rPr lang="es-AR" dirty="0" err="1" smtClean="0"/>
              <a:t>permitión</a:t>
            </a:r>
            <a:r>
              <a:rPr lang="es-AR" dirty="0" smtClean="0"/>
              <a:t> administrar el </a:t>
            </a:r>
            <a:r>
              <a:rPr lang="es-AR" dirty="0" err="1" smtClean="0"/>
              <a:t>backlog</a:t>
            </a:r>
            <a:r>
              <a:rPr lang="es-AR" dirty="0" smtClean="0"/>
              <a:t> del proyecto, los</a:t>
            </a:r>
            <a:r>
              <a:rPr lang="es-AR" baseline="0" dirty="0" smtClean="0"/>
              <a:t> sprint, las </a:t>
            </a:r>
            <a:r>
              <a:rPr lang="es-AR" baseline="0" dirty="0" err="1" smtClean="0"/>
              <a:t>user</a:t>
            </a:r>
            <a:r>
              <a:rPr lang="es-AR" baseline="0" dirty="0" smtClean="0"/>
              <a:t> </a:t>
            </a:r>
            <a:r>
              <a:rPr lang="es-AR" baseline="0" dirty="0" err="1" smtClean="0"/>
              <a:t>stories</a:t>
            </a:r>
            <a:r>
              <a:rPr lang="es-AR" baseline="0" dirty="0" smtClean="0"/>
              <a:t> y los entregables en</a:t>
            </a:r>
            <a:r>
              <a:rPr lang="es-AR" dirty="0" smtClean="0"/>
              <a:t> forma colaborativa.</a:t>
            </a:r>
            <a:endParaRPr lang="es-AR"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3</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dirty="0" smtClean="0"/>
          </a:p>
          <a:p>
            <a:pPr eaLnBrk="1" hangingPunct="1"/>
            <a:r>
              <a:rPr lang="es-AR" dirty="0" smtClean="0"/>
              <a:t>El alcance</a:t>
            </a:r>
            <a:r>
              <a:rPr lang="es-AR" baseline="0" dirty="0" smtClean="0"/>
              <a:t> se definió a través de la documentación de </a:t>
            </a:r>
            <a:r>
              <a:rPr lang="es-AR" baseline="0" dirty="0" err="1" smtClean="0"/>
              <a:t>User</a:t>
            </a:r>
            <a:r>
              <a:rPr lang="es-AR" baseline="0" dirty="0" smtClean="0"/>
              <a:t> </a:t>
            </a:r>
            <a:r>
              <a:rPr lang="es-AR" baseline="0" dirty="0" err="1" smtClean="0"/>
              <a:t>Stories</a:t>
            </a:r>
            <a:r>
              <a:rPr lang="es-AR" baseline="0" dirty="0" smtClean="0"/>
              <a:t>, las cuales conformaban el </a:t>
            </a:r>
            <a:r>
              <a:rPr lang="es-AR" baseline="0" dirty="0" err="1" smtClean="0"/>
              <a:t>Backlog</a:t>
            </a:r>
            <a:r>
              <a:rPr lang="es-AR" baseline="0" dirty="0" smtClean="0"/>
              <a:t> del proyecto. Cada </a:t>
            </a:r>
            <a:r>
              <a:rPr lang="es-AR" baseline="0" dirty="0" err="1" smtClean="0"/>
              <a:t>User</a:t>
            </a:r>
            <a:r>
              <a:rPr lang="es-AR" baseline="0" dirty="0" smtClean="0"/>
              <a:t> </a:t>
            </a:r>
            <a:r>
              <a:rPr lang="es-AR" baseline="0" dirty="0" err="1" smtClean="0"/>
              <a:t>Story</a:t>
            </a:r>
            <a:r>
              <a:rPr lang="es-AR" baseline="0" dirty="0" smtClean="0"/>
              <a:t> tenía asociado sus correspondientes Tareas para completarla, las </a:t>
            </a:r>
            <a:r>
              <a:rPr lang="es-AR" baseline="0" dirty="0" err="1" smtClean="0"/>
              <a:t>UATs</a:t>
            </a:r>
            <a:r>
              <a:rPr lang="es-AR" baseline="0" dirty="0" smtClean="0"/>
              <a:t> para aceptación y los </a:t>
            </a:r>
            <a:r>
              <a:rPr lang="es-AR" baseline="0" dirty="0" err="1" smtClean="0"/>
              <a:t>Bugs</a:t>
            </a:r>
            <a:r>
              <a:rPr lang="es-AR" baseline="0" dirty="0" smtClean="0"/>
              <a:t> encontrados. Todo esto </a:t>
            </a:r>
            <a:r>
              <a:rPr lang="es-AR" baseline="0" dirty="0" err="1" smtClean="0"/>
              <a:t>fué</a:t>
            </a:r>
            <a:r>
              <a:rPr lang="es-AR" baseline="0" dirty="0" smtClean="0"/>
              <a:t> administrado dentro del sistema </a:t>
            </a:r>
            <a:r>
              <a:rPr lang="es-AR" baseline="0" dirty="0" err="1" smtClean="0"/>
              <a:t>Wolof</a:t>
            </a:r>
            <a:r>
              <a:rPr lang="es-AR" baseline="0" dirty="0" smtClean="0"/>
              <a:t>.</a:t>
            </a:r>
          </a:p>
          <a:p>
            <a:pPr eaLnBrk="1" hangingPunct="1"/>
            <a:endParaRPr lang="es-AR" baseline="0" dirty="0" smtClean="0"/>
          </a:p>
          <a:p>
            <a:pPr eaLnBrk="1" hangingPunct="1"/>
            <a:r>
              <a:rPr lang="es-AR" baseline="0" dirty="0" smtClean="0"/>
              <a:t>Para el diseño de las pantallas utilizamos </a:t>
            </a:r>
            <a:r>
              <a:rPr lang="es-AR" baseline="0" dirty="0" err="1" smtClean="0"/>
              <a:t>mockups</a:t>
            </a:r>
            <a:r>
              <a:rPr lang="es-AR" baseline="0" dirty="0" smtClean="0"/>
              <a:t> realizados mediante la herramienta </a:t>
            </a:r>
            <a:r>
              <a:rPr lang="es-AR" baseline="0" dirty="0" err="1" smtClean="0"/>
              <a:t>Balsamiq</a:t>
            </a:r>
            <a:r>
              <a:rPr lang="es-AR" baseline="0" dirty="0" smtClean="0"/>
              <a:t>. Los </a:t>
            </a:r>
            <a:r>
              <a:rPr lang="es-AR" baseline="0" dirty="0" err="1" smtClean="0"/>
              <a:t>mockups</a:t>
            </a:r>
            <a:r>
              <a:rPr lang="es-AR" baseline="0" dirty="0" smtClean="0"/>
              <a:t> fueron presentados tempranamente y validados y verificados con el usuario hasta obtener un diseño satisfactorio.</a:t>
            </a:r>
            <a:endParaRPr lang="es-AR" dirty="0" smtClean="0"/>
          </a:p>
          <a:p>
            <a:pPr eaLnBrk="1" hangingPunct="1"/>
            <a:endParaRPr lang="es-A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C42958-A0D6-4087-AA86-0F579BF6563F}" type="slidenum">
              <a:rPr lang="es-ES" smtClean="0"/>
              <a:pPr/>
              <a:t>4</a:t>
            </a:fld>
            <a:endParaRPr lang="es-ES" smtClean="0"/>
          </a:p>
        </p:txBody>
      </p:sp>
      <p:sp>
        <p:nvSpPr>
          <p:cNvPr id="31747"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ln/>
        </p:spPr>
        <p:txBody>
          <a:bodyPr/>
          <a:lstStyle/>
          <a:p>
            <a:pPr eaLnBrk="1" hangingPunct="1">
              <a:defRPr/>
            </a:pPr>
            <a:r>
              <a:rPr lang="es-AR" b="1" dirty="0" smtClean="0">
                <a:solidFill>
                  <a:schemeClr val="accent6">
                    <a:lumMod val="75000"/>
                  </a:schemeClr>
                </a:solidFill>
              </a:rPr>
              <a:t>Speaker:</a:t>
            </a:r>
          </a:p>
          <a:p>
            <a:pPr eaLnBrk="1" hangingPunct="1">
              <a:defRPr/>
            </a:pPr>
            <a:endParaRPr lang="es-AR" b="1" dirty="0" smtClean="0">
              <a:solidFill>
                <a:schemeClr val="accent6">
                  <a:lumMod val="75000"/>
                </a:schemeClr>
              </a:solidFill>
            </a:endParaRPr>
          </a:p>
          <a:p>
            <a:pPr eaLnBrk="1" hangingPunct="1">
              <a:defRPr/>
            </a:pPr>
            <a:r>
              <a:rPr lang="es-AR" b="0" dirty="0" smtClean="0">
                <a:solidFill>
                  <a:schemeClr val="accent6">
                    <a:lumMod val="75000"/>
                  </a:schemeClr>
                </a:solidFill>
              </a:rPr>
              <a:t>La aceptación de los entregables se realizó a través de la validación y verificación de un conjunto</a:t>
            </a:r>
            <a:r>
              <a:rPr lang="es-AR" b="0" baseline="0" dirty="0" smtClean="0">
                <a:solidFill>
                  <a:schemeClr val="accent6">
                    <a:lumMod val="75000"/>
                  </a:schemeClr>
                </a:solidFill>
              </a:rPr>
              <a:t> de </a:t>
            </a:r>
            <a:r>
              <a:rPr lang="es-AR" b="0" baseline="0" dirty="0" err="1" smtClean="0">
                <a:solidFill>
                  <a:schemeClr val="accent6">
                    <a:lumMod val="75000"/>
                  </a:schemeClr>
                </a:solidFill>
              </a:rPr>
              <a:t>UATs</a:t>
            </a:r>
            <a:r>
              <a:rPr lang="es-AR" b="0" baseline="0" dirty="0" smtClean="0">
                <a:solidFill>
                  <a:schemeClr val="accent6">
                    <a:lumMod val="75000"/>
                  </a:schemeClr>
                </a:solidFill>
              </a:rPr>
              <a:t> asociadas al sprint.</a:t>
            </a:r>
          </a:p>
          <a:p>
            <a:pPr eaLnBrk="1" hangingPunct="1">
              <a:defRPr/>
            </a:pPr>
            <a:endParaRPr lang="es-AR" b="0" baseline="0" dirty="0" smtClean="0">
              <a:solidFill>
                <a:schemeClr val="accent6">
                  <a:lumMod val="75000"/>
                </a:schemeClr>
              </a:solidFill>
            </a:endParaRPr>
          </a:p>
          <a:p>
            <a:pPr eaLnBrk="1" hangingPunct="1">
              <a:defRPr/>
            </a:pPr>
            <a:r>
              <a:rPr lang="es-AR" b="0" baseline="0" dirty="0" smtClean="0">
                <a:solidFill>
                  <a:schemeClr val="accent6">
                    <a:lumMod val="75000"/>
                  </a:schemeClr>
                </a:solidFill>
              </a:rPr>
              <a:t>Las </a:t>
            </a:r>
            <a:r>
              <a:rPr lang="es-AR" b="0" baseline="0" dirty="0" err="1" smtClean="0">
                <a:solidFill>
                  <a:schemeClr val="accent6">
                    <a:lumMod val="75000"/>
                  </a:schemeClr>
                </a:solidFill>
              </a:rPr>
              <a:t>UATs</a:t>
            </a:r>
            <a:r>
              <a:rPr lang="es-AR" b="0" baseline="0" dirty="0" smtClean="0">
                <a:solidFill>
                  <a:schemeClr val="accent6">
                    <a:lumMod val="75000"/>
                  </a:schemeClr>
                </a:solidFill>
              </a:rPr>
              <a:t> eran definidas al comienzo de cada sprint y validadas con el cliente para asegurar que todos los requerimientos estaban cubiertos. Luego, en el sprint </a:t>
            </a:r>
            <a:r>
              <a:rPr lang="es-AR" b="0" baseline="0" dirty="0" err="1" smtClean="0">
                <a:solidFill>
                  <a:schemeClr val="accent6">
                    <a:lumMod val="75000"/>
                  </a:schemeClr>
                </a:solidFill>
              </a:rPr>
              <a:t>review</a:t>
            </a:r>
            <a:r>
              <a:rPr lang="es-AR" b="0" baseline="0" dirty="0" smtClean="0">
                <a:solidFill>
                  <a:schemeClr val="accent6">
                    <a:lumMod val="75000"/>
                  </a:schemeClr>
                </a:solidFill>
              </a:rPr>
              <a:t> se verificaban las </a:t>
            </a:r>
            <a:r>
              <a:rPr lang="es-AR" b="0" baseline="0" dirty="0" err="1" smtClean="0">
                <a:solidFill>
                  <a:schemeClr val="accent6">
                    <a:lumMod val="75000"/>
                  </a:schemeClr>
                </a:solidFill>
              </a:rPr>
              <a:t>UATs</a:t>
            </a:r>
            <a:r>
              <a:rPr lang="es-AR" b="0" baseline="0" dirty="0" smtClean="0">
                <a:solidFill>
                  <a:schemeClr val="accent6">
                    <a:lumMod val="75000"/>
                  </a:schemeClr>
                </a:solidFill>
              </a:rPr>
              <a:t> y se aceptaba el entregable.</a:t>
            </a:r>
            <a:endParaRPr lang="es-AR"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5</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A continuación vamos a mostrar las métricas</a:t>
            </a:r>
            <a:r>
              <a:rPr lang="es-AR" b="0" baseline="0" dirty="0" smtClean="0"/>
              <a:t> que utilizamos para el seguimiento y control del proyecto. La primera métrica utilizada fue el </a:t>
            </a:r>
            <a:r>
              <a:rPr lang="es-AR" b="0" baseline="0" dirty="0" err="1" smtClean="0"/>
              <a:t>burndown</a:t>
            </a:r>
            <a:r>
              <a:rPr lang="es-AR" b="0" baseline="0" dirty="0" smtClean="0"/>
              <a:t> chart, característico de </a:t>
            </a:r>
            <a:r>
              <a:rPr lang="es-AR" b="0" baseline="0" dirty="0" err="1" smtClean="0"/>
              <a:t>scrum</a:t>
            </a:r>
            <a:r>
              <a:rPr lang="es-AR" b="0" baseline="0" dirty="0" smtClean="0"/>
              <a:t>.</a:t>
            </a:r>
          </a:p>
          <a:p>
            <a:pPr>
              <a:buFont typeface="Arial" pitchFamily="34" charset="0"/>
              <a:buNone/>
            </a:pPr>
            <a:endParaRPr lang="es-AR" b="0" baseline="0" dirty="0" smtClean="0"/>
          </a:p>
          <a:p>
            <a:pPr>
              <a:buFont typeface="Arial" pitchFamily="34" charset="0"/>
              <a:buNone/>
            </a:pPr>
            <a:r>
              <a:rPr lang="es-AR" b="0" baseline="0" dirty="0" smtClean="0"/>
              <a:t>En el caso analizado (Sprint 4), vemos que los primeros días de cada semana el avance fue más lento, mientras que sobre el fin de semana el mismo se acelera, coincidiendo esto con la disponibilidad horaria para trabajar en el proyecto.</a:t>
            </a:r>
            <a:endParaRPr lang="es-AR"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6</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Otra métrica que</a:t>
            </a:r>
            <a:r>
              <a:rPr lang="es-AR" b="0" baseline="0" dirty="0" smtClean="0"/>
              <a:t> utilizamos fue la de Cobertura de la prueba, adaptada en este caso a la forma de aceptación que usamos nosotros: las </a:t>
            </a:r>
            <a:r>
              <a:rPr lang="es-AR" b="0" baseline="0" dirty="0" err="1" smtClean="0"/>
              <a:t>UATs</a:t>
            </a:r>
            <a:r>
              <a:rPr lang="es-AR" b="0" baseline="0" dirty="0" smtClean="0"/>
              <a:t>. Para los </a:t>
            </a:r>
            <a:r>
              <a:rPr lang="es-AR" b="0" baseline="0" dirty="0" err="1" smtClean="0"/>
              <a:t>ultimos</a:t>
            </a:r>
            <a:r>
              <a:rPr lang="es-AR" b="0" baseline="0" dirty="0" smtClean="0"/>
              <a:t> </a:t>
            </a:r>
            <a:r>
              <a:rPr lang="es-AR" b="0" baseline="0" dirty="0" err="1" smtClean="0"/>
              <a:t>sprints</a:t>
            </a:r>
            <a:r>
              <a:rPr lang="es-AR" b="0" baseline="0" dirty="0" smtClean="0"/>
              <a:t> podemos ver que la cantidad de </a:t>
            </a:r>
            <a:r>
              <a:rPr lang="es-AR" b="0" baseline="0" dirty="0" err="1" smtClean="0"/>
              <a:t>UATs</a:t>
            </a:r>
            <a:r>
              <a:rPr lang="es-AR" b="0" baseline="0" dirty="0" smtClean="0"/>
              <a:t> planificadas coincide con las disponibles ya que no se planificaban </a:t>
            </a:r>
            <a:r>
              <a:rPr lang="es-AR" b="0" baseline="0" dirty="0" err="1" smtClean="0"/>
              <a:t>UATs</a:t>
            </a:r>
            <a:r>
              <a:rPr lang="es-AR" b="0" baseline="0" dirty="0" smtClean="0"/>
              <a:t> para </a:t>
            </a:r>
            <a:r>
              <a:rPr lang="es-AR" b="0" baseline="0" dirty="0" err="1" smtClean="0"/>
              <a:t>sprints</a:t>
            </a:r>
            <a:r>
              <a:rPr lang="es-AR" b="0" baseline="0" dirty="0" smtClean="0"/>
              <a:t> posteriores.</a:t>
            </a:r>
          </a:p>
          <a:p>
            <a:pPr>
              <a:buFont typeface="Arial" pitchFamily="34" charset="0"/>
              <a:buNone/>
            </a:pPr>
            <a:endParaRPr lang="es-AR" b="0" baseline="0" dirty="0" smtClean="0"/>
          </a:p>
          <a:p>
            <a:pPr>
              <a:buFont typeface="Arial" pitchFamily="34" charset="0"/>
              <a:buNone/>
            </a:pPr>
            <a:r>
              <a:rPr lang="es-AR" b="0" baseline="0" dirty="0" smtClean="0"/>
              <a:t>Por otra parte, dado que el equipo internamente siempre validaba las </a:t>
            </a:r>
            <a:r>
              <a:rPr lang="es-AR" b="0" baseline="0" dirty="0" err="1" smtClean="0"/>
              <a:t>UATs</a:t>
            </a:r>
            <a:r>
              <a:rPr lang="es-AR" b="0" baseline="0" dirty="0" smtClean="0"/>
              <a:t> antes de la entrega, casi siempre las </a:t>
            </a:r>
            <a:r>
              <a:rPr lang="es-AR" b="0" baseline="0" dirty="0" err="1" smtClean="0"/>
              <a:t>UATs</a:t>
            </a:r>
            <a:r>
              <a:rPr lang="es-AR" b="0" baseline="0" dirty="0" smtClean="0"/>
              <a:t> ejecutadas y ejecutadas OK también coincidieron.</a:t>
            </a:r>
            <a:endParaRPr lang="es-AR"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7</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Para el</a:t>
            </a:r>
            <a:r>
              <a:rPr lang="es-AR" b="0" baseline="0" dirty="0" smtClean="0"/>
              <a:t> seguimiento de costos utilizamos EV en horas. Como se ve, este gráfico da muy bien pero como veremos mas adelante en las lecciones aprendidas, la tendencia que se muestra </a:t>
            </a:r>
            <a:r>
              <a:rPr lang="es-AR" b="0" baseline="0" dirty="0" err="1" smtClean="0"/>
              <a:t>aca</a:t>
            </a:r>
            <a:r>
              <a:rPr lang="es-AR" b="0" baseline="0" dirty="0" smtClean="0"/>
              <a:t> no es del todo correcta.</a:t>
            </a:r>
            <a:endParaRPr lang="es-AR" b="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8</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AR" b="0" baseline="0" dirty="0" smtClean="0"/>
              <a:t>A comienzo del proyecto, nos habíamos comprometido a cumplir cierto porcentaje de </a:t>
            </a:r>
            <a:r>
              <a:rPr lang="es-AR" b="0" baseline="0" dirty="0" err="1" smtClean="0"/>
              <a:t>code</a:t>
            </a:r>
            <a:r>
              <a:rPr lang="es-AR" b="0" baseline="0" dirty="0" smtClean="0"/>
              <a:t> </a:t>
            </a:r>
            <a:r>
              <a:rPr lang="es-AR" b="0" baseline="0" dirty="0" err="1" smtClean="0"/>
              <a:t>coverage</a:t>
            </a:r>
            <a:r>
              <a:rPr lang="es-AR" b="0" baseline="0" dirty="0" smtClean="0"/>
              <a:t> a través de la realización de </a:t>
            </a:r>
            <a:r>
              <a:rPr lang="es-AR" b="0" baseline="0" dirty="0" err="1" smtClean="0"/>
              <a:t>tests</a:t>
            </a:r>
            <a:r>
              <a:rPr lang="es-AR" b="0" baseline="0" dirty="0" smtClean="0"/>
              <a:t> unitarios para todo el código escrito. Sin embargo, y a pesar de haber identificado un riesgo con esta posibilidad, el porcentaje comprometido no pudo cumplirse debido a los tiempos de desarrollo.</a:t>
            </a:r>
            <a:endParaRPr lang="es-ES_tradnl" b="0"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9</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ES_tradnl" b="0" baseline="0" dirty="0" smtClean="0"/>
              <a:t>Al comienzo del sprint 2 tuvimos un cambio de alcance, ya que para el sprint 1 habíamos considerado que cada campaña podía tener sólo un supervisor. Para administrar este cambio se agregaron nuevas </a:t>
            </a:r>
            <a:r>
              <a:rPr lang="es-ES_tradnl" b="0" baseline="0" dirty="0" err="1" smtClean="0"/>
              <a:t>stories</a:t>
            </a:r>
            <a:r>
              <a:rPr lang="es-ES_tradnl" b="0" baseline="0" dirty="0" smtClean="0"/>
              <a:t> al </a:t>
            </a:r>
            <a:r>
              <a:rPr lang="es-ES_tradnl" b="0" baseline="0" dirty="0" err="1" smtClean="0"/>
              <a:t>backlog</a:t>
            </a:r>
            <a:r>
              <a:rPr lang="es-ES_tradnl" b="0" baseline="0" dirty="0" smtClean="0"/>
              <a:t> para contemplarlo. Dado que el proyecto se encontraba en una etapa temprana y el cambio tenía un impacto alto en la implementación </a:t>
            </a:r>
            <a:r>
              <a:rPr lang="es-ES_tradnl" b="0" baseline="0" dirty="0" err="1" smtClean="0"/>
              <a:t>core</a:t>
            </a:r>
            <a:r>
              <a:rPr lang="es-ES_tradnl" b="0" baseline="0" dirty="0" smtClean="0"/>
              <a:t> del sistema, estas </a:t>
            </a:r>
            <a:r>
              <a:rPr lang="es-ES_tradnl" b="0" baseline="0" dirty="0" err="1" smtClean="0"/>
              <a:t>stories</a:t>
            </a:r>
            <a:r>
              <a:rPr lang="es-ES_tradnl" b="0" baseline="0" dirty="0" smtClean="0"/>
              <a:t> fueron ubicadas con alta prioridad en el </a:t>
            </a:r>
            <a:r>
              <a:rPr lang="es-ES_tradnl" b="0" baseline="0" dirty="0" err="1" smtClean="0"/>
              <a:t>backlog</a:t>
            </a:r>
            <a:r>
              <a:rPr lang="es-ES_tradnl" b="0" baseline="0" dirty="0" smtClean="0"/>
              <a:t>. Debido a ello, la incorporación de múltiples supervisores se realizó inmediatamente en el sprint que comenzaba, relegando otras funcionalidades para más adelante.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 name="Rectangle 10"/>
          <p:cNvSpPr>
            <a:spLocks noGrp="1" noChangeArrowheads="1"/>
          </p:cNvSpPr>
          <p:nvPr>
            <p:ph type="ctrTitle" sz="quarter"/>
          </p:nvPr>
        </p:nvSpPr>
        <p:spPr>
          <a:xfrm>
            <a:off x="1443038" y="985838"/>
            <a:ext cx="7239000" cy="1444625"/>
          </a:xfrm>
        </p:spPr>
        <p:txBody>
          <a:bodyPr/>
          <a:lstStyle>
            <a:lvl1pPr>
              <a:defRPr/>
            </a:lvl1pPr>
          </a:lstStyle>
          <a:p>
            <a:r>
              <a:rPr lang="es-ES"/>
              <a:t>Haga clic para cambiar el estilo de título	</a:t>
            </a:r>
          </a:p>
        </p:txBody>
      </p:sp>
      <p:sp>
        <p:nvSpPr>
          <p:cNvPr id="2059" name="Rectangle 11"/>
          <p:cNvSpPr>
            <a:spLocks noGrp="1" noChangeArrowheads="1"/>
          </p:cNvSpPr>
          <p:nvPr>
            <p:ph type="subTitle" sz="quarter" idx="1"/>
          </p:nvPr>
        </p:nvSpPr>
        <p:spPr>
          <a:xfrm>
            <a:off x="1443038" y="3427413"/>
            <a:ext cx="7239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2" name="Rectangle 12"/>
          <p:cNvSpPr>
            <a:spLocks noGrp="1" noChangeArrowheads="1"/>
          </p:cNvSpPr>
          <p:nvPr>
            <p:ph type="dt" sz="quarter" idx="10"/>
          </p:nvPr>
        </p:nvSpPr>
        <p:spPr/>
        <p:txBody>
          <a:bodyPr/>
          <a:lstStyle>
            <a:lvl1pPr>
              <a:defRPr/>
            </a:lvl1pPr>
          </a:lstStyle>
          <a:p>
            <a:pPr>
              <a:defRPr/>
            </a:pPr>
            <a:endParaRPr lang="es-ES"/>
          </a:p>
        </p:txBody>
      </p:sp>
      <p:sp>
        <p:nvSpPr>
          <p:cNvPr id="13" name="Rectangle 13"/>
          <p:cNvSpPr>
            <a:spLocks noGrp="1" noChangeArrowheads="1"/>
          </p:cNvSpPr>
          <p:nvPr>
            <p:ph type="ftr" sz="quarter" idx="11"/>
          </p:nvPr>
        </p:nvSpPr>
        <p:spPr/>
        <p:txBody>
          <a:bodyPr/>
          <a:lstStyle>
            <a:lvl1pPr>
              <a:defRPr/>
            </a:lvl1pPr>
          </a:lstStyle>
          <a:p>
            <a:pPr>
              <a:defRPr/>
            </a:pPr>
            <a:endParaRPr lang="es-ES"/>
          </a:p>
        </p:txBody>
      </p:sp>
      <p:sp>
        <p:nvSpPr>
          <p:cNvPr id="14" name="Rectangle 14"/>
          <p:cNvSpPr>
            <a:spLocks noGrp="1" noChangeArrowheads="1"/>
          </p:cNvSpPr>
          <p:nvPr>
            <p:ph type="sldNum" sz="quarter" idx="12"/>
          </p:nvPr>
        </p:nvSpPr>
        <p:spPr/>
        <p:txBody>
          <a:bodyPr/>
          <a:lstStyle>
            <a:lvl1pPr>
              <a:defRPr/>
            </a:lvl1pPr>
          </a:lstStyle>
          <a:p>
            <a:pPr>
              <a:defRPr/>
            </a:pPr>
            <a:fld id="{F6B6C63F-ADE0-465A-AA7C-9EE6F7B38A35}" type="slidenum">
              <a:rPr lang="es-ES"/>
              <a:pPr>
                <a:defRPr/>
              </a:pPr>
              <a:t>‹Nº›</a:t>
            </a:fld>
            <a:endParaRPr lang="es-ES"/>
          </a:p>
        </p:txBody>
      </p:sp>
      <p:grpSp>
        <p:nvGrpSpPr>
          <p:cNvPr id="15" name="Group 9"/>
          <p:cNvGrpSpPr>
            <a:grpSpLocks/>
          </p:cNvGrpSpPr>
          <p:nvPr userDrawn="1"/>
        </p:nvGrpSpPr>
        <p:grpSpPr bwMode="auto">
          <a:xfrm>
            <a:off x="-56956" y="785794"/>
            <a:ext cx="1128494" cy="4156786"/>
            <a:chOff x="-36" y="174"/>
            <a:chExt cx="589" cy="2051"/>
          </a:xfrm>
        </p:grpSpPr>
        <p:grpSp>
          <p:nvGrpSpPr>
            <p:cNvPr id="16" name="Group 4"/>
            <p:cNvGrpSpPr>
              <a:grpSpLocks/>
            </p:cNvGrpSpPr>
            <p:nvPr/>
          </p:nvGrpSpPr>
          <p:grpSpPr bwMode="auto">
            <a:xfrm>
              <a:off x="-36" y="609"/>
              <a:ext cx="589" cy="1616"/>
              <a:chOff x="-36" y="609"/>
              <a:chExt cx="589" cy="1616"/>
            </a:xfrm>
          </p:grpSpPr>
          <p:sp>
            <p:nvSpPr>
              <p:cNvPr id="20"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21"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17" name="Group 7"/>
            <p:cNvGrpSpPr>
              <a:grpSpLocks/>
            </p:cNvGrpSpPr>
            <p:nvPr/>
          </p:nvGrpSpPr>
          <p:grpSpPr bwMode="auto">
            <a:xfrm>
              <a:off x="-35" y="174"/>
              <a:ext cx="457" cy="1640"/>
              <a:chOff x="-35" y="174"/>
              <a:chExt cx="457" cy="1640"/>
            </a:xfrm>
          </p:grpSpPr>
          <p:sp>
            <p:nvSpPr>
              <p:cNvPr id="18"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9"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F8B9539E-1DAE-4CC2-9D0B-35491EFFA138}"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C005E5A8-4780-4511-86CF-30B58DFC1636}"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half" idx="3"/>
          </p:nvPr>
        </p:nvSpPr>
        <p:spPr>
          <a:xfrm>
            <a:off x="1370013" y="3960813"/>
            <a:ext cx="73136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F8117178-1719-4FAC-BE0F-728937FC05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1370013" y="39608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B43F3D8A-6DCE-4726-82DB-608FE5CA7717}"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2D1B46FA-F7C4-4C25-86E9-52DE9925ADD9}"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9A4FBDE-80D1-4C64-90FD-D9F058010CB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9B5BC1EC-BB1F-4361-90D4-1730362D386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3FA05D1B-9D87-4179-8DBE-823420A0765B}"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0A088CCD-CE67-49C4-BC4C-A6474B92517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D2420BDA-8C5F-4235-9056-861BD194B5DD}"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12"/>
          <p:cNvSpPr>
            <a:spLocks noGrp="1" noChangeArrowheads="1"/>
          </p:cNvSpPr>
          <p:nvPr>
            <p:ph type="dt" sz="half" idx="10"/>
          </p:nvPr>
        </p:nvSpPr>
        <p:spPr>
          <a:ln/>
        </p:spPr>
        <p:txBody>
          <a:bodyPr/>
          <a:lstStyle>
            <a:lvl1pPr>
              <a:defRPr/>
            </a:lvl1pPr>
          </a:lstStyle>
          <a:p>
            <a:pPr>
              <a:defRPr/>
            </a:pPr>
            <a:endParaRPr lang="es-ES"/>
          </a:p>
        </p:txBody>
      </p:sp>
      <p:sp>
        <p:nvSpPr>
          <p:cNvPr id="4" name="Rectangle 13"/>
          <p:cNvSpPr>
            <a:spLocks noGrp="1" noChangeArrowheads="1"/>
          </p:cNvSpPr>
          <p:nvPr>
            <p:ph type="ftr" sz="quarter" idx="11"/>
          </p:nvPr>
        </p:nvSpPr>
        <p:spPr>
          <a:ln/>
        </p:spPr>
        <p:txBody>
          <a:bodyPr/>
          <a:lstStyle>
            <a:lvl1pPr>
              <a:defRPr/>
            </a:lvl1pPr>
          </a:lstStyle>
          <a:p>
            <a:pPr>
              <a:defRPr/>
            </a:pPr>
            <a:endParaRPr lang="es-ES"/>
          </a:p>
        </p:txBody>
      </p:sp>
      <p:sp>
        <p:nvSpPr>
          <p:cNvPr id="5" name="Rectangle 14"/>
          <p:cNvSpPr>
            <a:spLocks noGrp="1" noChangeArrowheads="1"/>
          </p:cNvSpPr>
          <p:nvPr>
            <p:ph type="sldNum" sz="quarter" idx="12"/>
          </p:nvPr>
        </p:nvSpPr>
        <p:spPr>
          <a:ln/>
        </p:spPr>
        <p:txBody>
          <a:bodyPr/>
          <a:lstStyle>
            <a:lvl1pPr>
              <a:defRPr/>
            </a:lvl1pPr>
          </a:lstStyle>
          <a:p>
            <a:pPr>
              <a:defRPr/>
            </a:pPr>
            <a:fld id="{56DABC21-0342-4990-98D3-C81AC2DA23D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s-ES"/>
          </a:p>
        </p:txBody>
      </p:sp>
      <p:sp>
        <p:nvSpPr>
          <p:cNvPr id="3" name="Rectangle 13"/>
          <p:cNvSpPr>
            <a:spLocks noGrp="1" noChangeArrowheads="1"/>
          </p:cNvSpPr>
          <p:nvPr>
            <p:ph type="ftr" sz="quarter" idx="11"/>
          </p:nvPr>
        </p:nvSpPr>
        <p:spPr>
          <a:ln/>
        </p:spPr>
        <p:txBody>
          <a:bodyPr/>
          <a:lstStyle>
            <a:lvl1pPr>
              <a:defRPr/>
            </a:lvl1pPr>
          </a:lstStyle>
          <a:p>
            <a:pPr>
              <a:defRPr/>
            </a:pPr>
            <a:endParaRPr lang="es-ES"/>
          </a:p>
        </p:txBody>
      </p:sp>
      <p:sp>
        <p:nvSpPr>
          <p:cNvPr id="4" name="Rectangle 14"/>
          <p:cNvSpPr>
            <a:spLocks noGrp="1" noChangeArrowheads="1"/>
          </p:cNvSpPr>
          <p:nvPr>
            <p:ph type="sldNum" sz="quarter" idx="12"/>
          </p:nvPr>
        </p:nvSpPr>
        <p:spPr>
          <a:ln/>
        </p:spPr>
        <p:txBody>
          <a:bodyPr/>
          <a:lstStyle>
            <a:lvl1pPr>
              <a:defRPr/>
            </a:lvl1pPr>
          </a:lstStyle>
          <a:p>
            <a:pPr>
              <a:defRPr/>
            </a:pPr>
            <a:fld id="{E1D891D7-97C3-46B0-9418-38F475806E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E446451-6193-4681-9ED4-9941E7D2815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9A5DD8F0-8E17-48DA-BFE2-B6A57233EBA7}" type="slidenum">
              <a:rPr lang="es-ES"/>
              <a:pPr>
                <a:defRPr/>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9"/>
          <p:cNvGrpSpPr>
            <a:grpSpLocks/>
          </p:cNvGrpSpPr>
          <p:nvPr/>
        </p:nvGrpSpPr>
        <p:grpSpPr bwMode="auto">
          <a:xfrm>
            <a:off x="-57150" y="276225"/>
            <a:ext cx="935038" cy="3255963"/>
            <a:chOff x="-36" y="174"/>
            <a:chExt cx="589" cy="2051"/>
          </a:xfrm>
        </p:grpSpPr>
        <p:grpSp>
          <p:nvGrpSpPr>
            <p:cNvPr id="5128" name="Group 4"/>
            <p:cNvGrpSpPr>
              <a:grpSpLocks/>
            </p:cNvGrpSpPr>
            <p:nvPr/>
          </p:nvGrpSpPr>
          <p:grpSpPr bwMode="auto">
            <a:xfrm>
              <a:off x="-36" y="609"/>
              <a:ext cx="589" cy="1616"/>
              <a:chOff x="-36" y="609"/>
              <a:chExt cx="589" cy="1616"/>
            </a:xfrm>
          </p:grpSpPr>
          <p:sp>
            <p:nvSpPr>
              <p:cNvPr id="1026"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1027"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5129" name="Group 7"/>
            <p:cNvGrpSpPr>
              <a:grpSpLocks/>
            </p:cNvGrpSpPr>
            <p:nvPr/>
          </p:nvGrpSpPr>
          <p:grpSpPr bwMode="auto">
            <a:xfrm>
              <a:off x="-35" y="174"/>
              <a:ext cx="457" cy="1640"/>
              <a:chOff x="-35" y="174"/>
              <a:chExt cx="457" cy="1640"/>
            </a:xfrm>
          </p:grpSpPr>
          <p:sp>
            <p:nvSpPr>
              <p:cNvPr id="1029"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030"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
        <p:nvSpPr>
          <p:cNvPr id="5123" name="Rectangle 10"/>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ES" smtClean="0"/>
              <a:t>Haga clic para cambiar el estilo de título	</a:t>
            </a:r>
          </a:p>
        </p:txBody>
      </p:sp>
      <p:sp>
        <p:nvSpPr>
          <p:cNvPr id="5124" name="Rectangle 11"/>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s-ES"/>
          </a:p>
        </p:txBody>
      </p:sp>
      <p:sp>
        <p:nvSpPr>
          <p:cNvPr id="10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a:defRPr sz="1200"/>
            </a:lvl1pPr>
          </a:lstStyle>
          <a:p>
            <a:pPr>
              <a:defRPr/>
            </a:pPr>
            <a:endParaRPr lang="es-ES"/>
          </a:p>
        </p:txBody>
      </p:sp>
      <p:sp>
        <p:nvSpPr>
          <p:cNvPr id="10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6DC1CE4B-A861-4F35-9DBE-2C0249E108EE}" type="slidenum">
              <a:rPr lang="es-ES"/>
              <a:pPr>
                <a:defRPr/>
              </a:pPr>
              <a:t>‹Nº›</a:t>
            </a:fld>
            <a:endParaRPr lang="es-ES"/>
          </a:p>
        </p:txBody>
      </p:sp>
      <p:sp>
        <p:nvSpPr>
          <p:cNvPr id="15" name="14 Rectángulo"/>
          <p:cNvSpPr/>
          <p:nvPr userDrawn="1"/>
        </p:nvSpPr>
        <p:spPr bwMode="auto">
          <a:xfrm>
            <a:off x="1428728" y="1500174"/>
            <a:ext cx="7215238" cy="714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16" name="15 Imagen" descr="selfmanagement_logo2.png"/>
          <p:cNvPicPr>
            <a:picLocks noChangeAspect="1"/>
          </p:cNvPicPr>
          <p:nvPr userDrawn="1"/>
        </p:nvPicPr>
        <p:blipFill>
          <a:blip r:embed="rId17" cstate="print"/>
          <a:stretch>
            <a:fillRect/>
          </a:stretch>
        </p:blipFill>
        <p:spPr>
          <a:xfrm>
            <a:off x="7072330" y="106250"/>
            <a:ext cx="1936956" cy="715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sz="quarter" idx="1"/>
          </p:nvPr>
        </p:nvSpPr>
        <p:spPr>
          <a:xfrm>
            <a:off x="1500166" y="4533920"/>
            <a:ext cx="4953016" cy="1609724"/>
          </a:xfrm>
          <a:noFill/>
        </p:spPr>
        <p:txBody>
          <a:bodyPr/>
          <a:lstStyle/>
          <a:p>
            <a:pPr marL="363538" indent="-363538" algn="l" eaLnBrk="1" hangingPunct="1">
              <a:spcBef>
                <a:spcPts val="200"/>
              </a:spcBef>
              <a:buSzPct val="100000"/>
              <a:buBlip>
                <a:blip r:embed="rId4"/>
              </a:buBlip>
            </a:pPr>
            <a:r>
              <a:rPr lang="es-ES" sz="2200" dirty="0" smtClean="0">
                <a:latin typeface="Calibri" pitchFamily="34" charset="0"/>
              </a:rPr>
              <a:t> J</a:t>
            </a:r>
            <a:r>
              <a:rPr lang="es-AR" sz="2200" dirty="0" err="1" smtClean="0">
                <a:latin typeface="Calibri" pitchFamily="34" charset="0"/>
              </a:rPr>
              <a:t>onathan</a:t>
            </a:r>
            <a:r>
              <a:rPr lang="es-AR" sz="2200" dirty="0" smtClean="0">
                <a:latin typeface="Calibri" pitchFamily="34" charset="0"/>
              </a:rPr>
              <a:t> </a:t>
            </a:r>
            <a:r>
              <a:rPr lang="es-ES" sz="2200" dirty="0" smtClean="0">
                <a:latin typeface="Calibri" pitchFamily="34" charset="0"/>
              </a:rPr>
              <a:t>Levy (</a:t>
            </a:r>
            <a:r>
              <a:rPr lang="es-AR" sz="2200" dirty="0" smtClean="0">
                <a:latin typeface="Calibri" pitchFamily="34" charset="0"/>
              </a:rPr>
              <a:t>82.897</a:t>
            </a:r>
            <a:r>
              <a:rPr lang="es-ES" sz="2200" dirty="0" smtClean="0">
                <a:latin typeface="Calibri" pitchFamily="34" charset="0"/>
              </a:rPr>
              <a:t>)</a:t>
            </a:r>
          </a:p>
          <a:p>
            <a:pPr marL="363538" indent="-363538" algn="l" eaLnBrk="1" hangingPunct="1">
              <a:spcBef>
                <a:spcPts val="200"/>
              </a:spcBef>
              <a:buSzPct val="100000"/>
              <a:buBlip>
                <a:blip r:embed="rId4"/>
              </a:buBlip>
            </a:pPr>
            <a:r>
              <a:rPr lang="es-ES" sz="2200" dirty="0" smtClean="0">
                <a:latin typeface="Calibri" pitchFamily="34" charset="0"/>
              </a:rPr>
              <a:t> </a:t>
            </a:r>
            <a:r>
              <a:rPr lang="es-AR" sz="2200" dirty="0" smtClean="0">
                <a:latin typeface="Calibri" pitchFamily="34" charset="0"/>
              </a:rPr>
              <a:t>J</a:t>
            </a:r>
            <a:r>
              <a:rPr lang="es-ES" sz="2200" dirty="0" err="1" smtClean="0">
                <a:latin typeface="Calibri" pitchFamily="34" charset="0"/>
              </a:rPr>
              <a:t>uan</a:t>
            </a:r>
            <a:r>
              <a:rPr lang="es-ES" sz="2200" dirty="0" smtClean="0">
                <a:latin typeface="Calibri" pitchFamily="34" charset="0"/>
              </a:rPr>
              <a:t> Pablo Pérez </a:t>
            </a:r>
            <a:r>
              <a:rPr lang="es-ES" sz="2200" dirty="0" err="1" smtClean="0">
                <a:latin typeface="Calibri" pitchFamily="34" charset="0"/>
              </a:rPr>
              <a:t>Perri</a:t>
            </a:r>
            <a:r>
              <a:rPr lang="es-ES" sz="2200" dirty="0" smtClean="0">
                <a:latin typeface="Calibri" pitchFamily="34" charset="0"/>
              </a:rPr>
              <a:t> (83.558)</a:t>
            </a:r>
          </a:p>
          <a:p>
            <a:pPr marL="363538" indent="-363538" algn="l" eaLnBrk="1" hangingPunct="1">
              <a:spcBef>
                <a:spcPts val="200"/>
              </a:spcBef>
              <a:buSzPct val="100000"/>
              <a:buBlip>
                <a:blip r:embed="rId4"/>
              </a:buBlip>
            </a:pPr>
            <a:r>
              <a:rPr lang="es-ES" sz="2200" dirty="0" smtClean="0">
                <a:latin typeface="Calibri" pitchFamily="34" charset="0"/>
              </a:rPr>
              <a:t> Mariano </a:t>
            </a:r>
            <a:r>
              <a:rPr lang="es-ES" sz="2200" dirty="0" err="1" smtClean="0">
                <a:latin typeface="Calibri" pitchFamily="34" charset="0"/>
              </a:rPr>
              <a:t>Converti</a:t>
            </a:r>
            <a:r>
              <a:rPr lang="es-ES" sz="2200" dirty="0" smtClean="0">
                <a:latin typeface="Calibri" pitchFamily="34" charset="0"/>
              </a:rPr>
              <a:t> (85.617)</a:t>
            </a:r>
          </a:p>
          <a:p>
            <a:pPr marL="363538" indent="-363538" algn="l" eaLnBrk="1" hangingPunct="1">
              <a:spcBef>
                <a:spcPts val="200"/>
              </a:spcBef>
              <a:buSzPct val="100000"/>
              <a:buBlip>
                <a:blip r:embed="rId4"/>
              </a:buBlip>
            </a:pPr>
            <a:r>
              <a:rPr lang="es-ES" sz="2200" dirty="0" smtClean="0">
                <a:latin typeface="Calibri" pitchFamily="34" charset="0"/>
              </a:rPr>
              <a:t> Esteban </a:t>
            </a:r>
            <a:r>
              <a:rPr lang="es-ES" sz="2200" dirty="0" err="1" smtClean="0">
                <a:latin typeface="Calibri" pitchFamily="34" charset="0"/>
              </a:rPr>
              <a:t>Lopez</a:t>
            </a:r>
            <a:r>
              <a:rPr lang="es-ES" sz="2200" dirty="0" smtClean="0">
                <a:latin typeface="Calibri" pitchFamily="34" charset="0"/>
              </a:rPr>
              <a:t> (84.960)</a:t>
            </a:r>
          </a:p>
        </p:txBody>
      </p:sp>
      <p:sp>
        <p:nvSpPr>
          <p:cNvPr id="7172" name="Rectangle 4"/>
          <p:cNvSpPr>
            <a:spLocks noChangeArrowheads="1"/>
          </p:cNvSpPr>
          <p:nvPr/>
        </p:nvSpPr>
        <p:spPr bwMode="auto">
          <a:xfrm>
            <a:off x="1500166" y="4104755"/>
            <a:ext cx="2428892" cy="446277"/>
          </a:xfrm>
          <a:prstGeom prst="rect">
            <a:avLst/>
          </a:prstGeom>
          <a:noFill/>
          <a:ln w="9525">
            <a:noFill/>
            <a:miter lim="800000"/>
            <a:headEnd/>
            <a:tailEnd/>
          </a:ln>
        </p:spPr>
        <p:txBody>
          <a:bodyPr wrap="square" lIns="92075" tIns="46038" rIns="92075" bIns="46038">
            <a:spAutoFit/>
          </a:bodyPr>
          <a:lstStyle/>
          <a:p>
            <a:pPr>
              <a:lnSpc>
                <a:spcPct val="80000"/>
              </a:lnSpc>
              <a:spcBef>
                <a:spcPct val="20000"/>
              </a:spcBef>
            </a:pPr>
            <a:r>
              <a:rPr lang="es-ES" sz="2800" dirty="0" smtClean="0">
                <a:latin typeface="Calibri" pitchFamily="34" charset="0"/>
              </a:rPr>
              <a:t>Equipo:</a:t>
            </a:r>
            <a:endParaRPr lang="es-ES" sz="2800" dirty="0">
              <a:latin typeface="Calibri" pitchFamily="34" charset="0"/>
            </a:endParaRPr>
          </a:p>
        </p:txBody>
      </p:sp>
      <p:sp>
        <p:nvSpPr>
          <p:cNvPr id="7173" name="Text Box 5"/>
          <p:cNvSpPr txBox="1">
            <a:spLocks noChangeArrowheads="1"/>
          </p:cNvSpPr>
          <p:nvPr/>
        </p:nvSpPr>
        <p:spPr bwMode="auto">
          <a:xfrm>
            <a:off x="97014" y="89345"/>
            <a:ext cx="4071966" cy="646331"/>
          </a:xfrm>
          <a:prstGeom prst="rect">
            <a:avLst/>
          </a:prstGeom>
          <a:noFill/>
          <a:ln w="0">
            <a:noFill/>
            <a:miter lim="800000"/>
            <a:headEnd type="none" w="sm" len="sm"/>
            <a:tailEnd type="none" w="sm" len="sm"/>
          </a:ln>
        </p:spPr>
        <p:txBody>
          <a:bodyPr wrap="square">
            <a:spAutoFit/>
          </a:bodyPr>
          <a:lstStyle/>
          <a:p>
            <a:pPr>
              <a:spcBef>
                <a:spcPts val="0"/>
              </a:spcBef>
            </a:pPr>
            <a:r>
              <a:rPr lang="es-AR" b="1" dirty="0" smtClean="0">
                <a:latin typeface="Cambria" pitchFamily="18" charset="0"/>
              </a:rPr>
              <a:t>75.47</a:t>
            </a:r>
          </a:p>
          <a:p>
            <a:pPr>
              <a:spcBef>
                <a:spcPts val="0"/>
              </a:spcBef>
            </a:pPr>
            <a:r>
              <a:rPr lang="es-AR" b="1" dirty="0" smtClean="0">
                <a:latin typeface="Cambria" pitchFamily="18" charset="0"/>
              </a:rPr>
              <a:t>Taller de Desarrollo de Proyectos II</a:t>
            </a:r>
            <a:endParaRPr lang="es-AR" b="1" dirty="0">
              <a:latin typeface="Cambria" pitchFamily="18" charset="0"/>
            </a:endParaRPr>
          </a:p>
        </p:txBody>
      </p:sp>
      <p:pic>
        <p:nvPicPr>
          <p:cNvPr id="8" name="Picture 2"/>
          <p:cNvPicPr>
            <a:picLocks noChangeAspect="1" noChangeArrowheads="1"/>
          </p:cNvPicPr>
          <p:nvPr/>
        </p:nvPicPr>
        <p:blipFill>
          <a:blip r:embed="rId5" cstate="print"/>
          <a:srcRect/>
          <a:stretch>
            <a:fillRect/>
          </a:stretch>
        </p:blipFill>
        <p:spPr bwMode="auto">
          <a:xfrm>
            <a:off x="7141130" y="131146"/>
            <a:ext cx="1866900" cy="600075"/>
          </a:xfrm>
          <a:prstGeom prst="rect">
            <a:avLst/>
          </a:prstGeom>
          <a:ln>
            <a:noFill/>
          </a:ln>
          <a:effectLst>
            <a:outerShdw blurRad="63500" sx="102000" sy="102000" algn="ctr" rotWithShape="0">
              <a:prstClr val="black">
                <a:alpha val="40000"/>
              </a:prstClr>
            </a:outerShdw>
          </a:effectLst>
        </p:spPr>
      </p:pic>
      <p:sp>
        <p:nvSpPr>
          <p:cNvPr id="9" name="8 Rectángulo"/>
          <p:cNvSpPr/>
          <p:nvPr/>
        </p:nvSpPr>
        <p:spPr bwMode="auto">
          <a:xfrm>
            <a:off x="1357290" y="2485792"/>
            <a:ext cx="7429552" cy="15739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5121" name="Picture 1"/>
          <p:cNvPicPr>
            <a:picLocks noChangeAspect="1" noChangeArrowheads="1"/>
          </p:cNvPicPr>
          <p:nvPr/>
        </p:nvPicPr>
        <p:blipFill>
          <a:blip r:embed="rId6" cstate="print"/>
          <a:srcRect/>
          <a:stretch>
            <a:fillRect/>
          </a:stretch>
        </p:blipFill>
        <p:spPr bwMode="auto">
          <a:xfrm>
            <a:off x="2093295" y="1518692"/>
            <a:ext cx="5384425" cy="1980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06195" y="1873852"/>
            <a:ext cx="6276522" cy="4428000"/>
          </a:xfrm>
          <a:prstGeom prst="rect">
            <a:avLst/>
          </a:prstGeom>
          <a:ln>
            <a:noFill/>
          </a:ln>
          <a:effectLst>
            <a:outerShdw blurRad="190500" algn="tl" rotWithShape="0">
              <a:srgbClr val="000000">
                <a:alpha val="70000"/>
              </a:srgbClr>
            </a:outerShdw>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DEMO</a:t>
            </a:r>
          </a:p>
        </p:txBody>
      </p:sp>
      <p:pic>
        <p:nvPicPr>
          <p:cNvPr id="4" name="Picture 3" descr="C:\Users\sixdemons\AppData\Local\Microsoft\Windows\Temporary Internet Files\Content.IE5\07ASDV69\MCj02157920000[1].wmf"/>
          <p:cNvPicPr>
            <a:picLocks noChangeAspect="1" noChangeArrowheads="1"/>
          </p:cNvPicPr>
          <p:nvPr/>
        </p:nvPicPr>
        <p:blipFill>
          <a:blip r:embed="rId4" cstate="print"/>
          <a:srcRect/>
          <a:stretch>
            <a:fillRect/>
          </a:stretch>
        </p:blipFill>
        <p:spPr bwMode="auto">
          <a:xfrm>
            <a:off x="6876256" y="4293096"/>
            <a:ext cx="1584000" cy="22419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dirty="0" smtClean="0">
                <a:latin typeface="Copperplate Gothic Bold" pitchFamily="34" charset="0"/>
              </a:rPr>
              <a:t>Trazabilidad</a:t>
            </a:r>
          </a:p>
        </p:txBody>
      </p:sp>
      <p:grpSp>
        <p:nvGrpSpPr>
          <p:cNvPr id="16" name="15 Grupo"/>
          <p:cNvGrpSpPr/>
          <p:nvPr/>
        </p:nvGrpSpPr>
        <p:grpSpPr>
          <a:xfrm>
            <a:off x="1259632" y="1714488"/>
            <a:ext cx="7416824" cy="1962886"/>
            <a:chOff x="1259632" y="1714488"/>
            <a:chExt cx="7416824" cy="1962886"/>
          </a:xfrm>
        </p:grpSpPr>
        <p:grpSp>
          <p:nvGrpSpPr>
            <p:cNvPr id="8" name="7 Grupo"/>
            <p:cNvGrpSpPr/>
            <p:nvPr/>
          </p:nvGrpSpPr>
          <p:grpSpPr>
            <a:xfrm>
              <a:off x="1259632" y="1714488"/>
              <a:ext cx="4795290" cy="1962886"/>
              <a:chOff x="1576910" y="1673497"/>
              <a:chExt cx="4795290" cy="1962886"/>
            </a:xfrm>
          </p:grpSpPr>
          <p:pic>
            <p:nvPicPr>
              <p:cNvPr id="4" name="3 Imagen" descr="who-what-why.png"/>
              <p:cNvPicPr>
                <a:picLocks noChangeAspect="1"/>
              </p:cNvPicPr>
              <p:nvPr/>
            </p:nvPicPr>
            <p:blipFill>
              <a:blip r:embed="rId3" cstate="print"/>
              <a:stretch>
                <a:fillRect/>
              </a:stretch>
            </p:blipFill>
            <p:spPr>
              <a:xfrm>
                <a:off x="3645969" y="1673497"/>
                <a:ext cx="2726231" cy="1962886"/>
              </a:xfrm>
              <a:prstGeom prst="rect">
                <a:avLst/>
              </a:prstGeom>
              <a:ln>
                <a:noFill/>
              </a:ln>
              <a:effectLst>
                <a:outerShdw blurRad="190500" algn="tl" rotWithShape="0">
                  <a:srgbClr val="000000">
                    <a:alpha val="70000"/>
                  </a:srgbClr>
                </a:outerShdw>
              </a:effectLst>
            </p:spPr>
          </p:pic>
          <p:sp>
            <p:nvSpPr>
              <p:cNvPr id="6" name="TextBox 20"/>
              <p:cNvSpPr txBox="1">
                <a:spLocks noChangeArrowheads="1"/>
              </p:cNvSpPr>
              <p:nvPr/>
            </p:nvSpPr>
            <p:spPr bwMode="auto">
              <a:xfrm>
                <a:off x="1576910" y="2034373"/>
                <a:ext cx="1656184" cy="1569660"/>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err="1" smtClean="0">
                    <a:solidFill>
                      <a:schemeClr val="tx2">
                        <a:lumMod val="50000"/>
                      </a:schemeClr>
                    </a:solidFill>
                    <a:latin typeface="Cambria" pitchFamily="18" charset="0"/>
                    <a:cs typeface="Arial" charset="0"/>
                  </a:rPr>
                  <a:t>UATs</a:t>
                </a:r>
                <a:r>
                  <a:rPr lang="es-AR" sz="2400" dirty="0" smtClean="0">
                    <a:solidFill>
                      <a:schemeClr val="tx2">
                        <a:lumMod val="50000"/>
                      </a:schemeClr>
                    </a:solidFill>
                    <a:latin typeface="Cambria" pitchFamily="18" charset="0"/>
                    <a:cs typeface="Arial" charset="0"/>
                  </a:rPr>
                  <a:t>  asociadas</a:t>
                </a:r>
              </a:p>
            </p:txBody>
          </p:sp>
        </p:grpSp>
        <p:sp>
          <p:nvSpPr>
            <p:cNvPr id="13" name="TextBox 20"/>
            <p:cNvSpPr txBox="1">
              <a:spLocks noChangeArrowheads="1"/>
            </p:cNvSpPr>
            <p:nvPr/>
          </p:nvSpPr>
          <p:spPr bwMode="auto">
            <a:xfrm>
              <a:off x="6251574" y="2428868"/>
              <a:ext cx="2424882"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smtClean="0">
                  <a:solidFill>
                    <a:schemeClr val="tx2">
                      <a:lumMod val="50000"/>
                    </a:schemeClr>
                  </a:solidFill>
                  <a:latin typeface="Cambria" pitchFamily="18" charset="0"/>
                  <a:cs typeface="Arial" charset="0"/>
                </a:rPr>
                <a:t>archivos  asociados</a:t>
              </a:r>
            </a:p>
          </p:txBody>
        </p:sp>
      </p:grpSp>
      <p:grpSp>
        <p:nvGrpSpPr>
          <p:cNvPr id="17" name="16 Grupo"/>
          <p:cNvGrpSpPr/>
          <p:nvPr/>
        </p:nvGrpSpPr>
        <p:grpSpPr>
          <a:xfrm>
            <a:off x="1036612" y="4214818"/>
            <a:ext cx="8207488" cy="2411829"/>
            <a:chOff x="1036612" y="4214818"/>
            <a:chExt cx="8207488" cy="2411829"/>
          </a:xfrm>
        </p:grpSpPr>
        <p:grpSp>
          <p:nvGrpSpPr>
            <p:cNvPr id="10" name="9 Grupo"/>
            <p:cNvGrpSpPr/>
            <p:nvPr/>
          </p:nvGrpSpPr>
          <p:grpSpPr>
            <a:xfrm>
              <a:off x="3851920" y="4286256"/>
              <a:ext cx="5392180" cy="2340391"/>
              <a:chOff x="2013360" y="4221087"/>
              <a:chExt cx="5392180" cy="2340391"/>
            </a:xfrm>
          </p:grpSpPr>
          <p:pic>
            <p:nvPicPr>
              <p:cNvPr id="11"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13360" y="4221087"/>
                <a:ext cx="3007512" cy="2340391"/>
              </a:xfrm>
              <a:prstGeom prst="rect">
                <a:avLst/>
              </a:prstGeom>
              <a:noFill/>
              <a:ln w="9525">
                <a:noFill/>
                <a:miter lim="800000"/>
                <a:headEnd/>
                <a:tailEnd/>
              </a:ln>
            </p:spPr>
          </p:pic>
          <p:sp>
            <p:nvSpPr>
              <p:cNvPr id="12" name="TextBox 20"/>
              <p:cNvSpPr txBox="1">
                <a:spLocks noChangeArrowheads="1"/>
              </p:cNvSpPr>
              <p:nvPr/>
            </p:nvSpPr>
            <p:spPr bwMode="auto">
              <a:xfrm>
                <a:off x="4476602" y="5013176"/>
                <a:ext cx="2928938" cy="461665"/>
              </a:xfrm>
              <a:prstGeom prst="rect">
                <a:avLst/>
              </a:prstGeom>
              <a:noFill/>
              <a:ln w="9525">
                <a:noFill/>
                <a:miter lim="800000"/>
                <a:headEnd/>
                <a:tailEnd/>
              </a:ln>
            </p:spPr>
            <p:txBody>
              <a:bodyPr>
                <a:spAutoFit/>
              </a:bodyPr>
              <a:lstStyle/>
              <a:p>
                <a:pPr algn="ctr"/>
                <a:r>
                  <a:rPr lang="es-AR" sz="2400" dirty="0" smtClean="0">
                    <a:solidFill>
                      <a:schemeClr val="tx2">
                        <a:lumMod val="50000"/>
                      </a:schemeClr>
                    </a:solidFill>
                    <a:latin typeface="Cambria" pitchFamily="18" charset="0"/>
                    <a:cs typeface="Arial" charset="0"/>
                  </a:rPr>
                  <a:t>Entregables</a:t>
                </a:r>
                <a:endParaRPr lang="es-AR" sz="2400" dirty="0">
                  <a:solidFill>
                    <a:schemeClr val="tx2">
                      <a:lumMod val="50000"/>
                    </a:schemeClr>
                  </a:solidFill>
                  <a:latin typeface="Cambria" pitchFamily="18" charset="0"/>
                  <a:cs typeface="Arial" charset="0"/>
                </a:endParaRPr>
              </a:p>
            </p:txBody>
          </p:sp>
        </p:grpSp>
        <p:sp>
          <p:nvSpPr>
            <p:cNvPr id="14" name="TextBox 20"/>
            <p:cNvSpPr txBox="1">
              <a:spLocks noChangeArrowheads="1"/>
            </p:cNvSpPr>
            <p:nvPr/>
          </p:nvSpPr>
          <p:spPr bwMode="auto">
            <a:xfrm>
              <a:off x="1036612" y="4214818"/>
              <a:ext cx="2857500"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indicados en los </a:t>
              </a:r>
              <a:r>
                <a:rPr lang="es-AR" sz="2400" dirty="0" err="1" smtClean="0">
                  <a:solidFill>
                    <a:schemeClr val="tx2">
                      <a:lumMod val="50000"/>
                    </a:schemeClr>
                  </a:solidFill>
                  <a:latin typeface="Cambria" pitchFamily="18" charset="0"/>
                  <a:cs typeface="Arial" charset="0"/>
                </a:rPr>
                <a:t>commits</a:t>
              </a:r>
              <a:r>
                <a:rPr lang="es-AR" sz="2400" dirty="0" smtClean="0">
                  <a:solidFill>
                    <a:schemeClr val="tx2">
                      <a:lumMod val="50000"/>
                    </a:schemeClr>
                  </a:solidFill>
                  <a:latin typeface="Cambria" pitchFamily="18" charset="0"/>
                  <a:cs typeface="Arial"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(1)</a:t>
            </a:r>
          </a:p>
        </p:txBody>
      </p:sp>
      <p:pic>
        <p:nvPicPr>
          <p:cNvPr id="4" name="3 Imagen" descr="CostosReal.PNG"/>
          <p:cNvPicPr>
            <a:picLocks noChangeAspect="1"/>
          </p:cNvPicPr>
          <p:nvPr/>
        </p:nvPicPr>
        <p:blipFill>
          <a:blip r:embed="rId3" cstate="print"/>
          <a:stretch>
            <a:fillRect/>
          </a:stretch>
        </p:blipFill>
        <p:spPr>
          <a:xfrm>
            <a:off x="1475656" y="2636244"/>
            <a:ext cx="7347600" cy="3961108"/>
          </a:xfrm>
          <a:prstGeom prst="rect">
            <a:avLst/>
          </a:prstGeom>
        </p:spPr>
      </p:pic>
      <p:sp>
        <p:nvSpPr>
          <p:cNvPr id="5" name="TextBox 24"/>
          <p:cNvSpPr txBox="1">
            <a:spLocks noChangeArrowheads="1"/>
          </p:cNvSpPr>
          <p:nvPr/>
        </p:nvSpPr>
        <p:spPr bwMode="auto">
          <a:xfrm>
            <a:off x="1403648" y="1714760"/>
            <a:ext cx="5832648" cy="523220"/>
          </a:xfrm>
          <a:prstGeom prst="rect">
            <a:avLst/>
          </a:prstGeom>
          <a:noFill/>
          <a:ln w="9525">
            <a:noFill/>
            <a:miter lim="800000"/>
            <a:headEnd/>
            <a:tailEnd/>
          </a:ln>
        </p:spPr>
        <p:txBody>
          <a:bodyPr wrap="square">
            <a:spAutoFit/>
          </a:bodyPr>
          <a:lstStyle/>
          <a:p>
            <a:r>
              <a:rPr lang="es-AR" sz="2800" dirty="0" smtClean="0">
                <a:solidFill>
                  <a:schemeClr val="tx2">
                    <a:lumMod val="50000"/>
                  </a:schemeClr>
                </a:solidFill>
                <a:latin typeface="Cambria" pitchFamily="18" charset="0"/>
                <a:cs typeface="Arial" charset="0"/>
              </a:rPr>
              <a:t>Seguimiento de Costos</a:t>
            </a:r>
          </a:p>
        </p:txBody>
      </p:sp>
      <p:graphicFrame>
        <p:nvGraphicFramePr>
          <p:cNvPr id="7" name="6 Diagrama"/>
          <p:cNvGraphicFramePr/>
          <p:nvPr/>
        </p:nvGraphicFramePr>
        <p:xfrm>
          <a:off x="323528" y="4237828"/>
          <a:ext cx="2039888" cy="2287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CB312AE-E453-48C5-8573-8D450DC0DBF4}"/>
                                            </p:graphicEl>
                                          </p:spTgt>
                                        </p:tgtEl>
                                        <p:attrNameLst>
                                          <p:attrName>style.visibility</p:attrName>
                                        </p:attrNameLst>
                                      </p:cBhvr>
                                      <p:to>
                                        <p:strVal val="visible"/>
                                      </p:to>
                                    </p:set>
                                    <p:animEffect transition="in" filter="fade">
                                      <p:cBhvr>
                                        <p:cTn id="12" dur="1000"/>
                                        <p:tgtEl>
                                          <p:spTgt spid="7">
                                            <p:graphicEl>
                                              <a:dgm id="{5CB312AE-E453-48C5-8573-8D450DC0DBF4}"/>
                                            </p:graphic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graphicEl>
                                              <a:dgm id="{8F141758-D7D4-4CF2-84C1-6746D3C9A854}"/>
                                            </p:graphicEl>
                                          </p:spTgt>
                                        </p:tgtEl>
                                        <p:attrNameLst>
                                          <p:attrName>style.visibility</p:attrName>
                                        </p:attrNameLst>
                                      </p:cBhvr>
                                      <p:to>
                                        <p:strVal val="visible"/>
                                      </p:to>
                                    </p:set>
                                    <p:animEffect transition="in" filter="fade">
                                      <p:cBhvr>
                                        <p:cTn id="16" dur="1000"/>
                                        <p:tgtEl>
                                          <p:spTgt spid="7">
                                            <p:graphicEl>
                                              <a:dgm id="{8F141758-D7D4-4CF2-84C1-6746D3C9A85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7858148" y="5286388"/>
            <a:ext cx="1159379" cy="1357322"/>
          </a:xfrm>
          <a:prstGeom prst="rect">
            <a:avLst/>
          </a:prstGeom>
          <a:noFill/>
          <a:ln w="9525">
            <a:noFill/>
            <a:miter lim="800000"/>
            <a:headEnd/>
            <a:tailEnd/>
          </a:ln>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(2)</a:t>
            </a:r>
          </a:p>
        </p:txBody>
      </p:sp>
      <p:sp>
        <p:nvSpPr>
          <p:cNvPr id="5" name="TextBox 24"/>
          <p:cNvSpPr txBox="1">
            <a:spLocks noChangeArrowheads="1"/>
          </p:cNvSpPr>
          <p:nvPr/>
        </p:nvSpPr>
        <p:spPr bwMode="auto">
          <a:xfrm>
            <a:off x="928662" y="2205261"/>
            <a:ext cx="7715304" cy="5081391"/>
          </a:xfrm>
          <a:prstGeom prst="rect">
            <a:avLst/>
          </a:prstGeom>
          <a:noFill/>
          <a:ln w="9525">
            <a:noFill/>
            <a:miter lim="800000"/>
            <a:headEnd/>
            <a:tailEnd/>
          </a:ln>
        </p:spPr>
        <p:txBody>
          <a:bodyPr wrap="square">
            <a:spAutoFit/>
          </a:bodyPr>
          <a:lstStyle/>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Comunicación </a:t>
            </a:r>
            <a:r>
              <a:rPr lang="es-AR" sz="3200" dirty="0" smtClean="0">
                <a:solidFill>
                  <a:schemeClr val="tx2">
                    <a:lumMod val="50000"/>
                  </a:schemeClr>
                </a:solidFill>
                <a:latin typeface="Cambria" pitchFamily="18" charset="0"/>
                <a:cs typeface="Arial" charset="0"/>
              </a:rPr>
              <a:t>fluida con </a:t>
            </a:r>
            <a:r>
              <a:rPr lang="es-AR" sz="3200" dirty="0" smtClean="0">
                <a:solidFill>
                  <a:schemeClr val="tx2">
                    <a:lumMod val="50000"/>
                  </a:schemeClr>
                </a:solidFill>
                <a:latin typeface="Cambria" pitchFamily="18" charset="0"/>
                <a:cs typeface="Arial" charset="0"/>
              </a:rPr>
              <a:t>el cliente</a:t>
            </a:r>
            <a:endParaRPr lang="es-AR" sz="3200" dirty="0" smtClean="0">
              <a:solidFill>
                <a:schemeClr val="tx2">
                  <a:lumMod val="50000"/>
                </a:schemeClr>
              </a:solidFill>
              <a:latin typeface="Cambria" pitchFamily="18" charset="0"/>
              <a:cs typeface="Arial" charset="0"/>
            </a:endParaRPr>
          </a:p>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Asegurar que los requisitos sean precisos, completos y consistentes</a:t>
            </a:r>
          </a:p>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Lo </a:t>
            </a:r>
            <a:r>
              <a:rPr lang="es-AR" sz="3200" dirty="0" smtClean="0">
                <a:solidFill>
                  <a:schemeClr val="tx2">
                    <a:lumMod val="50000"/>
                  </a:schemeClr>
                </a:solidFill>
                <a:latin typeface="Cambria" pitchFamily="18" charset="0"/>
                <a:cs typeface="Arial" charset="0"/>
              </a:rPr>
              <a:t>que no está escrito no se ha dicho</a:t>
            </a:r>
          </a:p>
          <a:p>
            <a:pPr marL="261938" indent="-261938" eaLnBrk="0" hangingPunct="0">
              <a:spcBef>
                <a:spcPct val="20000"/>
              </a:spcBef>
              <a:spcAft>
                <a:spcPts val="4800"/>
              </a:spcAft>
              <a:buClr>
                <a:schemeClr val="tx2"/>
              </a:buClr>
              <a:buSzPct val="70000"/>
              <a:buFont typeface="Arial" pitchFamily="34" charset="0"/>
              <a:buChar char="•"/>
            </a:pPr>
            <a:endParaRPr lang="es-AR" sz="3200" dirty="0" smtClean="0">
              <a:solidFill>
                <a:schemeClr val="tx2">
                  <a:lumMod val="50000"/>
                </a:schemeClr>
              </a:solidFill>
              <a:latin typeface="Cambria" pitchFamily="18" charset="0"/>
              <a:cs typeface="Arial" charset="0"/>
            </a:endParaRPr>
          </a:p>
        </p:txBody>
      </p:sp>
      <p:pic>
        <p:nvPicPr>
          <p:cNvPr id="1026" name="Picture 2"/>
          <p:cNvPicPr>
            <a:picLocks noChangeAspect="1" noChangeArrowheads="1"/>
          </p:cNvPicPr>
          <p:nvPr/>
        </p:nvPicPr>
        <p:blipFill>
          <a:blip r:embed="rId4" cstate="print"/>
          <a:srcRect/>
          <a:stretch>
            <a:fillRect/>
          </a:stretch>
        </p:blipFill>
        <p:spPr bwMode="auto">
          <a:xfrm>
            <a:off x="7286676" y="2193146"/>
            <a:ext cx="1857356" cy="13787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Copperplate Gothic Bold" pitchFamily="34" charset="0"/>
              </a:rPr>
              <a:t>Lecciones Aprendidas </a:t>
            </a:r>
            <a:r>
              <a:rPr lang="es-AR" dirty="0" smtClean="0">
                <a:latin typeface="Copperplate Gothic Bold" pitchFamily="34" charset="0"/>
              </a:rPr>
              <a:t>(3)</a:t>
            </a:r>
            <a:endParaRPr lang="es-AR" dirty="0"/>
          </a:p>
        </p:txBody>
      </p:sp>
      <p:sp>
        <p:nvSpPr>
          <p:cNvPr id="3" name="2 Marcador de contenido"/>
          <p:cNvSpPr>
            <a:spLocks noGrp="1"/>
          </p:cNvSpPr>
          <p:nvPr>
            <p:ph idx="1"/>
          </p:nvPr>
        </p:nvSpPr>
        <p:spPr>
          <a:xfrm>
            <a:off x="901726" y="2171720"/>
            <a:ext cx="7313612" cy="4114800"/>
          </a:xfrm>
        </p:spPr>
        <p:txBody>
          <a:bodyPr/>
          <a:lstStyle/>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Validar y verificar el alcance con el cliente</a:t>
            </a:r>
          </a:p>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Avisar con anticipación al no finalizar algo en un sprint</a:t>
            </a:r>
          </a:p>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Importancia de mantener una trazabilidad</a:t>
            </a:r>
          </a:p>
          <a:p>
            <a:endParaRPr lang="es-AR" dirty="0"/>
          </a:p>
        </p:txBody>
      </p:sp>
      <p:pic>
        <p:nvPicPr>
          <p:cNvPr id="1031" name="Picture 7"/>
          <p:cNvPicPr>
            <a:picLocks noChangeAspect="1" noChangeArrowheads="1"/>
          </p:cNvPicPr>
          <p:nvPr/>
        </p:nvPicPr>
        <p:blipFill>
          <a:blip r:embed="rId3"/>
          <a:srcRect/>
          <a:stretch>
            <a:fillRect/>
          </a:stretch>
        </p:blipFill>
        <p:spPr bwMode="auto">
          <a:xfrm>
            <a:off x="7786710" y="2214554"/>
            <a:ext cx="1285884" cy="963172"/>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8001024" y="3857628"/>
            <a:ext cx="1000132" cy="969426"/>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6929454" y="5500702"/>
            <a:ext cx="1071570" cy="101641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Copperplate Gothic Bold" pitchFamily="34" charset="0"/>
              </a:rPr>
              <a:t>Lecciones Aprendidas </a:t>
            </a:r>
            <a:r>
              <a:rPr lang="es-AR" dirty="0" smtClean="0">
                <a:latin typeface="Copperplate Gothic Bold" pitchFamily="34" charset="0"/>
              </a:rPr>
              <a:t>(4)</a:t>
            </a:r>
            <a:endParaRPr lang="es-AR" dirty="0"/>
          </a:p>
        </p:txBody>
      </p:sp>
      <p:sp>
        <p:nvSpPr>
          <p:cNvPr id="5" name="2 Marcador de contenido"/>
          <p:cNvSpPr txBox="1">
            <a:spLocks/>
          </p:cNvSpPr>
          <p:nvPr/>
        </p:nvSpPr>
        <p:spPr bwMode="auto">
          <a:xfrm>
            <a:off x="1071538" y="1785926"/>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61938" marR="0" lvl="0" indent="-261938" algn="l" defTabSz="914400" rtl="0" eaLnBrk="0" fontAlgn="base" latinLnBrk="0" hangingPunct="0">
              <a:lnSpc>
                <a:spcPct val="100000"/>
              </a:lnSpc>
              <a:spcBef>
                <a:spcPct val="20000"/>
              </a:spcBef>
              <a:spcAft>
                <a:spcPts val="3000"/>
              </a:spcAft>
              <a:buClr>
                <a:schemeClr val="tx2"/>
              </a:buClr>
              <a:buSzPct val="70000"/>
              <a:buFont typeface="Arial" pitchFamily="34" charset="0"/>
              <a:buChar char="•"/>
              <a:tabLst/>
              <a:defRPr/>
            </a:pPr>
            <a:r>
              <a:rPr kumimoji="0" lang="es-AR" sz="3200" b="0" i="0" u="none" strike="noStrike" kern="0" cap="none" spc="0" normalizeH="0" baseline="0" noProof="0" dirty="0" smtClean="0">
                <a:ln>
                  <a:noFill/>
                </a:ln>
                <a:solidFill>
                  <a:schemeClr val="tx2">
                    <a:lumMod val="50000"/>
                  </a:schemeClr>
                </a:solidFill>
                <a:effectLst/>
                <a:uLnTx/>
                <a:uFillTx/>
                <a:latin typeface="Cambria" pitchFamily="18" charset="0"/>
                <a:ea typeface="+mn-ea"/>
                <a:cs typeface="Arial" charset="0"/>
              </a:rPr>
              <a:t>Estética y usabilidad</a:t>
            </a:r>
            <a:endParaRPr kumimoji="0" lang="es-AR" sz="3200" b="0" i="0" u="none" strike="noStrike" kern="0" cap="none" spc="0" normalizeH="0" noProof="0" dirty="0" smtClean="0">
              <a:ln>
                <a:noFill/>
              </a:ln>
              <a:solidFill>
                <a:schemeClr val="tx2">
                  <a:lumMod val="50000"/>
                </a:schemeClr>
              </a:solidFill>
              <a:effectLst/>
              <a:uLnTx/>
              <a:uFillTx/>
              <a:latin typeface="Cambria" pitchFamily="18" charset="0"/>
              <a:ea typeface="+mn-ea"/>
              <a:cs typeface="Arial" charset="0"/>
            </a:endParaRPr>
          </a:p>
          <a:p>
            <a:pPr marL="261938" marR="0" lvl="0" indent="-261938" algn="l" defTabSz="914400" rtl="0" eaLnBrk="0" fontAlgn="base" latinLnBrk="0" hangingPunct="0">
              <a:lnSpc>
                <a:spcPct val="100000"/>
              </a:lnSpc>
              <a:spcBef>
                <a:spcPct val="20000"/>
              </a:spcBef>
              <a:spcAft>
                <a:spcPts val="3000"/>
              </a:spcAft>
              <a:buClr>
                <a:schemeClr val="tx2"/>
              </a:buClr>
              <a:buSzPct val="70000"/>
              <a:buFont typeface="Arial" pitchFamily="34" charset="0"/>
              <a:buChar char="•"/>
              <a:tabLst/>
              <a:defRPr/>
            </a:pPr>
            <a:endParaRPr lang="es-AR" sz="3200" kern="0" baseline="0" dirty="0" smtClean="0">
              <a:solidFill>
                <a:schemeClr val="tx2">
                  <a:lumMod val="50000"/>
                </a:schemeClr>
              </a:solidFill>
              <a:latin typeface="Cambria" pitchFamily="18" charset="0"/>
              <a:cs typeface="Arial" charset="0"/>
            </a:endParaRPr>
          </a:p>
          <a:p>
            <a:pPr marL="261938" marR="0" lvl="0" indent="-261938" algn="l" defTabSz="914400" rtl="0" eaLnBrk="0" fontAlgn="base" latinLnBrk="0" hangingPunct="0">
              <a:lnSpc>
                <a:spcPct val="100000"/>
              </a:lnSpc>
              <a:spcBef>
                <a:spcPct val="20000"/>
              </a:spcBef>
              <a:spcAft>
                <a:spcPts val="3000"/>
              </a:spcAft>
              <a:buClr>
                <a:schemeClr val="tx2"/>
              </a:buClr>
              <a:buSzPct val="70000"/>
              <a:buFont typeface="Arial" pitchFamily="34" charset="0"/>
              <a:buChar char="•"/>
              <a:tabLst/>
              <a:defRPr/>
            </a:pPr>
            <a:endParaRPr lang="es-AR" sz="3200" kern="0" baseline="0" dirty="0" smtClean="0">
              <a:solidFill>
                <a:schemeClr val="tx2">
                  <a:lumMod val="50000"/>
                </a:schemeClr>
              </a:solidFill>
              <a:latin typeface="Cambria" pitchFamily="18" charset="0"/>
              <a:cs typeface="Arial" charset="0"/>
            </a:endParaRPr>
          </a:p>
          <a:p>
            <a:pPr marL="261938" indent="-261938" eaLnBrk="0" hangingPunct="0">
              <a:spcBef>
                <a:spcPts val="2400"/>
              </a:spcBef>
              <a:spcAft>
                <a:spcPts val="1200"/>
              </a:spcAft>
              <a:buClr>
                <a:schemeClr val="tx2"/>
              </a:buClr>
              <a:buSzPct val="70000"/>
              <a:buFont typeface="Arial" pitchFamily="34" charset="0"/>
              <a:buChar char="•"/>
            </a:pPr>
            <a:r>
              <a:rPr lang="es-AR" sz="3200" kern="0" baseline="0" dirty="0" smtClean="0">
                <a:solidFill>
                  <a:schemeClr val="tx2">
                    <a:lumMod val="50000"/>
                  </a:schemeClr>
                </a:solidFill>
                <a:latin typeface="Cambria" pitchFamily="18" charset="0"/>
                <a:cs typeface="Arial" charset="0"/>
              </a:rPr>
              <a:t>Evitar </a:t>
            </a:r>
            <a:r>
              <a:rPr lang="es-AR" sz="3200" kern="0" dirty="0" smtClean="0">
                <a:solidFill>
                  <a:schemeClr val="tx2">
                    <a:lumMod val="50000"/>
                  </a:schemeClr>
                </a:solidFill>
                <a:latin typeface="Cambria" pitchFamily="18" charset="0"/>
                <a:cs typeface="Arial" charset="0"/>
              </a:rPr>
              <a:t>Síndrome </a:t>
            </a:r>
            <a:r>
              <a:rPr lang="es-AR" sz="3200" kern="0" dirty="0" smtClean="0">
                <a:solidFill>
                  <a:schemeClr val="tx2">
                    <a:lumMod val="50000"/>
                  </a:schemeClr>
                </a:solidFill>
                <a:latin typeface="Cambria" pitchFamily="18" charset="0"/>
                <a:cs typeface="Arial" charset="0"/>
              </a:rPr>
              <a:t>del </a:t>
            </a:r>
            <a:r>
              <a:rPr lang="es-AR" sz="3200" kern="0" dirty="0" smtClean="0">
                <a:solidFill>
                  <a:schemeClr val="tx2">
                    <a:lumMod val="50000"/>
                  </a:schemeClr>
                </a:solidFill>
                <a:latin typeface="Cambria" pitchFamily="18" charset="0"/>
                <a:cs typeface="Arial" charset="0"/>
              </a:rPr>
              <a:t>Estudiante:  </a:t>
            </a:r>
          </a:p>
          <a:p>
            <a:pPr marL="261938" indent="-261938" eaLnBrk="0" hangingPunct="0">
              <a:spcBef>
                <a:spcPts val="0"/>
              </a:spcBef>
              <a:spcAft>
                <a:spcPts val="3000"/>
              </a:spcAft>
              <a:buClr>
                <a:schemeClr val="tx2"/>
              </a:buClr>
              <a:buSzPct val="70000"/>
            </a:pPr>
            <a:r>
              <a:rPr lang="es-AR" sz="2400" kern="0" dirty="0" smtClean="0">
                <a:solidFill>
                  <a:schemeClr val="tx2">
                    <a:lumMod val="50000"/>
                  </a:schemeClr>
                </a:solidFill>
                <a:latin typeface="Cambria" pitchFamily="18" charset="0"/>
                <a:cs typeface="Arial" charset="0"/>
              </a:rPr>
              <a:t>   M</a:t>
            </a:r>
            <a:r>
              <a:rPr lang="es-AR" sz="2400" kern="0" baseline="0" dirty="0" smtClean="0">
                <a:solidFill>
                  <a:schemeClr val="tx2">
                    <a:lumMod val="50000"/>
                  </a:schemeClr>
                </a:solidFill>
                <a:latin typeface="Cambria" pitchFamily="18" charset="0"/>
                <a:cs typeface="Arial" charset="0"/>
              </a:rPr>
              <a:t>antener</a:t>
            </a:r>
            <a:r>
              <a:rPr lang="es-AR" sz="2400" kern="0" dirty="0" smtClean="0">
                <a:solidFill>
                  <a:schemeClr val="tx2">
                    <a:lumMod val="50000"/>
                  </a:schemeClr>
                </a:solidFill>
                <a:latin typeface="Cambria" pitchFamily="18" charset="0"/>
                <a:cs typeface="Arial" charset="0"/>
              </a:rPr>
              <a:t> objetivos de corto plazo</a:t>
            </a:r>
            <a:endParaRPr kumimoji="0" lang="es-AR" sz="2400" b="0" i="0" u="none" strike="noStrike" kern="0" cap="none" spc="0" normalizeH="0" baseline="0" noProof="0" dirty="0" smtClean="0">
              <a:ln>
                <a:noFill/>
              </a:ln>
              <a:solidFill>
                <a:schemeClr val="tx2">
                  <a:lumMod val="50000"/>
                </a:schemeClr>
              </a:solidFill>
              <a:effectLst/>
              <a:uLnTx/>
              <a:uFillTx/>
              <a:latin typeface="Cambria" pitchFamily="18" charset="0"/>
              <a:ea typeface="+mn-ea"/>
              <a:cs typeface="Arial" charset="0"/>
            </a:endParaRPr>
          </a:p>
          <a:p>
            <a:pPr marL="342900" marR="0" lvl="0" indent="-342900" algn="l" defTabSz="914400" rtl="0" eaLnBrk="0" fontAlgn="base" latinLnBrk="0" hangingPunct="0">
              <a:lnSpc>
                <a:spcPct val="100000"/>
              </a:lnSpc>
              <a:spcBef>
                <a:spcPct val="20000"/>
              </a:spcBef>
              <a:spcAft>
                <a:spcPct val="0"/>
              </a:spcAft>
              <a:buClr>
                <a:schemeClr val="tx2"/>
              </a:buClr>
              <a:buSzPct val="70000"/>
              <a:tabLst/>
              <a:defRPr/>
            </a:pPr>
            <a:endParaRPr kumimoji="0" lang="es-AR" sz="2900" b="0" i="0" u="none" strike="noStrike" kern="0" cap="none" spc="0" normalizeH="0" baseline="0" noProof="0" dirty="0">
              <a:ln>
                <a:noFill/>
              </a:ln>
              <a:solidFill>
                <a:schemeClr val="tx1"/>
              </a:solidFill>
              <a:effectLst/>
              <a:uLnTx/>
              <a:uFillTx/>
              <a:latin typeface="+mn-lt"/>
              <a:ea typeface="+mn-ea"/>
              <a:cs typeface="+mn-cs"/>
            </a:endParaRPr>
          </a:p>
        </p:txBody>
      </p:sp>
      <p:pic>
        <p:nvPicPr>
          <p:cNvPr id="9" name="8 Imagen" descr="Inicio.png"/>
          <p:cNvPicPr>
            <a:picLocks noChangeAspect="1"/>
          </p:cNvPicPr>
          <p:nvPr/>
        </p:nvPicPr>
        <p:blipFill>
          <a:blip r:embed="rId3" cstate="print"/>
          <a:stretch>
            <a:fillRect/>
          </a:stretch>
        </p:blipFill>
        <p:spPr>
          <a:xfrm>
            <a:off x="1428728" y="2571744"/>
            <a:ext cx="3429025" cy="1993120"/>
          </a:xfrm>
          <a:prstGeom prst="rect">
            <a:avLst/>
          </a:prstGeom>
        </p:spPr>
      </p:pic>
      <p:pic>
        <p:nvPicPr>
          <p:cNvPr id="3077" name="Picture 5"/>
          <p:cNvPicPr>
            <a:picLocks noChangeAspect="1" noChangeArrowheads="1"/>
          </p:cNvPicPr>
          <p:nvPr/>
        </p:nvPicPr>
        <p:blipFill>
          <a:blip r:embed="rId4"/>
          <a:srcRect/>
          <a:stretch>
            <a:fillRect/>
          </a:stretch>
        </p:blipFill>
        <p:spPr bwMode="auto">
          <a:xfrm>
            <a:off x="7215206" y="5000636"/>
            <a:ext cx="1028707" cy="1714512"/>
          </a:xfrm>
          <a:prstGeom prst="rect">
            <a:avLst/>
          </a:prstGeom>
          <a:noFill/>
          <a:ln w="9525">
            <a:noFill/>
            <a:miter lim="800000"/>
            <a:headEnd/>
            <a:tailEnd/>
          </a:ln>
          <a:effectLst/>
        </p:spPr>
      </p:pic>
      <p:pic>
        <p:nvPicPr>
          <p:cNvPr id="11" name="10 Imagen" descr="visualizarEstadoAgente2.png"/>
          <p:cNvPicPr>
            <a:picLocks noChangeAspect="1"/>
          </p:cNvPicPr>
          <p:nvPr/>
        </p:nvPicPr>
        <p:blipFill>
          <a:blip r:embed="rId5" cstate="print"/>
          <a:stretch>
            <a:fillRect/>
          </a:stretch>
        </p:blipFill>
        <p:spPr>
          <a:xfrm>
            <a:off x="5500694" y="2571744"/>
            <a:ext cx="2562047" cy="2011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grpSp>
        <p:nvGrpSpPr>
          <p:cNvPr id="6" name="5 Grupo"/>
          <p:cNvGrpSpPr/>
          <p:nvPr/>
        </p:nvGrpSpPr>
        <p:grpSpPr>
          <a:xfrm>
            <a:off x="1547664" y="2276872"/>
            <a:ext cx="6121400" cy="2649476"/>
            <a:chOff x="1547664" y="2276872"/>
            <a:chExt cx="6121400" cy="2649476"/>
          </a:xfrm>
        </p:grpSpPr>
        <p:sp>
          <p:nvSpPr>
            <p:cNvPr id="24579" name="Text Box 6"/>
            <p:cNvSpPr txBox="1">
              <a:spLocks noChangeArrowheads="1"/>
            </p:cNvSpPr>
            <p:nvPr/>
          </p:nvSpPr>
          <p:spPr bwMode="auto">
            <a:xfrm>
              <a:off x="1547664" y="2276872"/>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¿Preguntas?</a:t>
              </a:r>
              <a:endParaRPr lang="es-AR" dirty="0">
                <a:solidFill>
                  <a:schemeClr val="tx2">
                    <a:lumMod val="50000"/>
                  </a:schemeClr>
                </a:solidFill>
                <a:latin typeface="Copperplate Gothic Bold" pitchFamily="34" charset="0"/>
              </a:endParaRPr>
            </a:p>
          </p:txBody>
        </p:sp>
        <p:pic>
          <p:nvPicPr>
            <p:cNvPr id="5" name="Picture 2" descr="C:\Users\Familia Compaq\Documents\Disenio\Icons - Illustrations\_WINDOWS VISTA ICONS\Help Question mark.png"/>
            <p:cNvPicPr>
              <a:picLocks noChangeAspect="1" noChangeArrowheads="1"/>
            </p:cNvPicPr>
            <p:nvPr/>
          </p:nvPicPr>
          <p:blipFill>
            <a:blip r:embed="rId3" cstate="print"/>
            <a:srcRect/>
            <a:stretch>
              <a:fillRect/>
            </a:stretch>
          </p:blipFill>
          <p:spPr bwMode="auto">
            <a:xfrm>
              <a:off x="3635896" y="3068960"/>
              <a:ext cx="1857388" cy="1857388"/>
            </a:xfrm>
            <a:prstGeom prst="rect">
              <a:avLst/>
            </a:prstGeom>
            <a:noFill/>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19672" y="2852936"/>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Gracias</a:t>
            </a:r>
            <a:endParaRPr lang="es-AR" dirty="0">
              <a:solidFill>
                <a:schemeClr val="tx2">
                  <a:lumMod val="50000"/>
                </a:schemeClr>
              </a:solidFill>
              <a:latin typeface="Copperplate Gothic Bold" pitchFamily="34"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539552" y="4797152"/>
            <a:ext cx="7272808" cy="18722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2200" dirty="0" smtClean="0">
                <a:solidFill>
                  <a:schemeClr val="tx2">
                    <a:lumMod val="50000"/>
                  </a:schemeClr>
                </a:solidFill>
                <a:latin typeface="Cambria" pitchFamily="18" charset="0"/>
                <a:cs typeface="Calibri" pitchFamily="34" charset="0"/>
              </a:rPr>
              <a:t>Metodología</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de 2 semanas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Equipo de pares de 4 integrantes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a:t>
            </a:r>
            <a:r>
              <a:rPr lang="es-AR" sz="2000" dirty="0" err="1" smtClean="0">
                <a:latin typeface="Calibri" pitchFamily="34" charset="0"/>
                <a:cs typeface="Calibri" pitchFamily="34" charset="0"/>
              </a:rPr>
              <a:t>Review</a:t>
            </a:r>
            <a:r>
              <a:rPr lang="es-AR" sz="2000" dirty="0" smtClean="0">
                <a:latin typeface="Calibri" pitchFamily="34" charset="0"/>
                <a:cs typeface="Calibri" pitchFamily="34" charset="0"/>
              </a:rPr>
              <a:t> + </a:t>
            </a:r>
            <a:r>
              <a:rPr lang="es-AR" sz="2000" dirty="0" err="1" smtClean="0">
                <a:latin typeface="Calibri" pitchFamily="34" charset="0"/>
                <a:cs typeface="Calibri" pitchFamily="34" charset="0"/>
              </a:rPr>
              <a:t>Planning</a:t>
            </a:r>
            <a:r>
              <a:rPr lang="es-AR" sz="2000" dirty="0" smtClean="0">
                <a:latin typeface="Calibri" pitchFamily="34" charset="0"/>
                <a:cs typeface="Calibri" pitchFamily="34" charset="0"/>
              </a:rPr>
              <a:t> </a:t>
            </a:r>
            <a:r>
              <a:rPr lang="es-AR" sz="2000" dirty="0" smtClean="0">
                <a:latin typeface="Calibri" pitchFamily="34" charset="0"/>
                <a:cs typeface="Calibri" pitchFamily="34" charset="0"/>
                <a:sym typeface="Wingdings" pitchFamily="2" charset="2"/>
              </a:rPr>
              <a:t> </a:t>
            </a:r>
            <a:r>
              <a:rPr lang="es-AR" sz="2000" dirty="0" smtClean="0">
                <a:latin typeface="Calibri" pitchFamily="34" charset="0"/>
                <a:cs typeface="Calibri" pitchFamily="34" charset="0"/>
              </a:rPr>
              <a:t>Reuniones formales de la materia</a:t>
            </a:r>
            <a:endParaRPr lang="es-ES" sz="2000" dirty="0" smtClean="0">
              <a:latin typeface="Calibri" pitchFamily="34" charset="0"/>
              <a:cs typeface="Calibri" pitchFamily="34" charset="0"/>
            </a:endParaRPr>
          </a:p>
        </p:txBody>
      </p:sp>
      <p:sp>
        <p:nvSpPr>
          <p:cNvPr id="1027" name="Rectangle 2"/>
          <p:cNvSpPr>
            <a:spLocks noGrp="1" noChangeArrowheads="1"/>
          </p:cNvSpPr>
          <p:nvPr>
            <p:ph type="title"/>
          </p:nvPr>
        </p:nvSpPr>
        <p:spPr>
          <a:noFill/>
        </p:spPr>
        <p:txBody>
          <a:bodyPr/>
          <a:lstStyle/>
          <a:p>
            <a:pPr eaLnBrk="1" hangingPunct="1"/>
            <a:r>
              <a:rPr lang="es-ES" dirty="0" smtClean="0">
                <a:latin typeface="Copperplate Gothic Bold" pitchFamily="34" charset="0"/>
              </a:rPr>
              <a:t>Desarrollo del Proyecto</a:t>
            </a:r>
          </a:p>
        </p:txBody>
      </p:sp>
      <p:grpSp>
        <p:nvGrpSpPr>
          <p:cNvPr id="9" name="8 Grupo"/>
          <p:cNvGrpSpPr/>
          <p:nvPr/>
        </p:nvGrpSpPr>
        <p:grpSpPr>
          <a:xfrm>
            <a:off x="3183624" y="1830310"/>
            <a:ext cx="5545140" cy="3470810"/>
            <a:chOff x="3183624" y="1830310"/>
            <a:chExt cx="5545140" cy="3470810"/>
          </a:xfrm>
        </p:grpSpPr>
        <p:grpSp>
          <p:nvGrpSpPr>
            <p:cNvPr id="7" name="6 Grupo"/>
            <p:cNvGrpSpPr/>
            <p:nvPr/>
          </p:nvGrpSpPr>
          <p:grpSpPr>
            <a:xfrm>
              <a:off x="3183624" y="1830310"/>
              <a:ext cx="5317378" cy="3038851"/>
              <a:chOff x="3327640" y="1830310"/>
              <a:chExt cx="5317378" cy="3038851"/>
            </a:xfrm>
          </p:grpSpPr>
          <p:pic>
            <p:nvPicPr>
              <p:cNvPr id="5" name="4 Imagen" descr="wolof1.PNG"/>
              <p:cNvPicPr>
                <a:picLocks noChangeAspect="1"/>
              </p:cNvPicPr>
              <p:nvPr/>
            </p:nvPicPr>
            <p:blipFill>
              <a:blip r:embed="rId3" cstate="print"/>
              <a:stretch>
                <a:fillRect/>
              </a:stretch>
            </p:blipFill>
            <p:spPr>
              <a:xfrm>
                <a:off x="3399550" y="2276873"/>
                <a:ext cx="5245468" cy="2592288"/>
              </a:xfrm>
              <a:prstGeom prst="rect">
                <a:avLst/>
              </a:prstGeom>
            </p:spPr>
          </p:pic>
          <p:sp>
            <p:nvSpPr>
              <p:cNvPr id="6" name="5 Rectángulo"/>
              <p:cNvSpPr/>
              <p:nvPr/>
            </p:nvSpPr>
            <p:spPr>
              <a:xfrm>
                <a:off x="3327640" y="1830310"/>
                <a:ext cx="3966150" cy="430887"/>
              </a:xfrm>
              <a:prstGeom prst="rect">
                <a:avLst/>
              </a:prstGeom>
            </p:spPr>
            <p:txBody>
              <a:bodyPr wrap="none">
                <a:spAutoFit/>
              </a:bodyPr>
              <a:lstStyle/>
              <a:p>
                <a:pPr marL="342900" lvl="0" indent="-342900">
                  <a:spcBef>
                    <a:spcPts val="1600"/>
                  </a:spcBef>
                  <a:buClr>
                    <a:schemeClr val="tx2"/>
                  </a:buClr>
                  <a:buSzPct val="70000"/>
                  <a:defRPr/>
                </a:pPr>
                <a:r>
                  <a:rPr lang="es-ES" sz="2200" dirty="0" smtClean="0">
                    <a:solidFill>
                      <a:schemeClr val="tx2">
                        <a:lumMod val="50000"/>
                      </a:schemeClr>
                    </a:solidFill>
                    <a:latin typeface="Cambria" pitchFamily="18" charset="0"/>
                    <a:cs typeface="Calibri" pitchFamily="34" charset="0"/>
                  </a:rPr>
                  <a:t>Herramienta de administración</a:t>
                </a:r>
              </a:p>
            </p:txBody>
          </p:sp>
        </p:grpSp>
        <p:pic>
          <p:nvPicPr>
            <p:cNvPr id="8" name="Picture 1" descr="I:\Desktop\wolof_logo.png"/>
            <p:cNvPicPr>
              <a:picLocks noChangeAspect="1" noChangeArrowheads="1"/>
            </p:cNvPicPr>
            <p:nvPr/>
          </p:nvPicPr>
          <p:blipFill>
            <a:blip r:embed="rId4" cstate="print"/>
            <a:srcRect/>
            <a:stretch>
              <a:fillRect/>
            </a:stretch>
          </p:blipFill>
          <p:spPr bwMode="auto">
            <a:xfrm>
              <a:off x="6588224" y="4509120"/>
              <a:ext cx="2140540" cy="79200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blinds(horizontal)">
                                      <p:cBhvr>
                                        <p:cTn id="19" dur="500"/>
                                        <p:tgtEl>
                                          <p:spTgt spid="10">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blinds(horizontal)">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AR" dirty="0" smtClean="0">
                <a:latin typeface="Copperplate Gothic Bold" pitchFamily="34" charset="0"/>
              </a:rPr>
              <a:t>Análisis y Diseño</a:t>
            </a:r>
          </a:p>
        </p:txBody>
      </p:sp>
      <p:grpSp>
        <p:nvGrpSpPr>
          <p:cNvPr id="20" name="19 Grupo"/>
          <p:cNvGrpSpPr/>
          <p:nvPr/>
        </p:nvGrpSpPr>
        <p:grpSpPr>
          <a:xfrm>
            <a:off x="1475656" y="2060848"/>
            <a:ext cx="6768753" cy="4320480"/>
            <a:chOff x="1475656" y="2060848"/>
            <a:chExt cx="6768753" cy="4320480"/>
          </a:xfrm>
        </p:grpSpPr>
        <p:graphicFrame>
          <p:nvGraphicFramePr>
            <p:cNvPr id="15" name="14 Diagrama"/>
            <p:cNvGraphicFramePr/>
            <p:nvPr/>
          </p:nvGraphicFramePr>
          <p:xfrm>
            <a:off x="1475656" y="2060848"/>
            <a:ext cx="475252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
            <p:cNvPicPr>
              <a:picLocks noChangeAspect="1" noChangeArrowheads="1"/>
            </p:cNvPicPr>
            <p:nvPr/>
          </p:nvPicPr>
          <p:blipFill>
            <a:blip r:embed="rId7" cstate="print"/>
            <a:srcRect/>
            <a:stretch>
              <a:fillRect/>
            </a:stretch>
          </p:blipFill>
          <p:spPr bwMode="auto">
            <a:xfrm>
              <a:off x="6156177" y="2075362"/>
              <a:ext cx="2088232" cy="1368152"/>
            </a:xfrm>
            <a:prstGeom prst="rect">
              <a:avLst/>
            </a:prstGeom>
            <a:ln>
              <a:noFill/>
            </a:ln>
            <a:effectLst>
              <a:outerShdw blurRad="190500" algn="tl" rotWithShape="0">
                <a:srgbClr val="000000">
                  <a:alpha val="70000"/>
                </a:srgbClr>
              </a:outerShdw>
            </a:effectLst>
          </p:spPr>
        </p:pic>
        <p:pic>
          <p:nvPicPr>
            <p:cNvPr id="40961" name="Picture 1"/>
            <p:cNvPicPr>
              <a:picLocks noChangeAspect="1" noChangeArrowheads="1"/>
            </p:cNvPicPr>
            <p:nvPr/>
          </p:nvPicPr>
          <p:blipFill>
            <a:blip r:embed="rId8" cstate="print"/>
            <a:srcRect/>
            <a:stretch>
              <a:fillRect/>
            </a:stretch>
          </p:blipFill>
          <p:spPr bwMode="auto">
            <a:xfrm>
              <a:off x="6156176" y="3616558"/>
              <a:ext cx="2088232" cy="1224136"/>
            </a:xfrm>
            <a:prstGeom prst="rect">
              <a:avLst/>
            </a:prstGeom>
            <a:ln>
              <a:noFill/>
            </a:ln>
            <a:effectLst>
              <a:outerShdw blurRad="190500" algn="tl" rotWithShape="0">
                <a:srgbClr val="000000">
                  <a:alpha val="70000"/>
                </a:srgbClr>
              </a:outerShdw>
            </a:effectLst>
          </p:spPr>
        </p:pic>
        <p:pic>
          <p:nvPicPr>
            <p:cNvPr id="18" name="Picture 1"/>
            <p:cNvPicPr>
              <a:picLocks noChangeAspect="1" noChangeArrowheads="1"/>
            </p:cNvPicPr>
            <p:nvPr/>
          </p:nvPicPr>
          <p:blipFill>
            <a:blip r:embed="rId7" cstate="print"/>
            <a:srcRect/>
            <a:stretch>
              <a:fillRect/>
            </a:stretch>
          </p:blipFill>
          <p:spPr bwMode="auto">
            <a:xfrm>
              <a:off x="6156176" y="5013176"/>
              <a:ext cx="2088232" cy="136815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sz="quarter"/>
          </p:nvPr>
        </p:nvSpPr>
        <p:spPr>
          <a:xfrm>
            <a:off x="1368456" y="301625"/>
            <a:ext cx="7561262" cy="1143000"/>
          </a:xfrm>
        </p:spPr>
        <p:txBody>
          <a:bodyPr/>
          <a:lstStyle/>
          <a:p>
            <a:pPr eaLnBrk="1" hangingPunct="1"/>
            <a:r>
              <a:rPr lang="es-AR" dirty="0" smtClean="0">
                <a:latin typeface="Copperplate Gothic Bold" pitchFamily="34" charset="0"/>
              </a:rPr>
              <a:t>ACEPTACION</a:t>
            </a:r>
          </a:p>
        </p:txBody>
      </p:sp>
      <p:sp>
        <p:nvSpPr>
          <p:cNvPr id="12" name="Rectangle 3"/>
          <p:cNvSpPr txBox="1">
            <a:spLocks noChangeArrowheads="1"/>
          </p:cNvSpPr>
          <p:nvPr/>
        </p:nvSpPr>
        <p:spPr bwMode="auto">
          <a:xfrm>
            <a:off x="1403648" y="1772816"/>
            <a:ext cx="6740549" cy="50405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3600" b="1" dirty="0" err="1" smtClean="0">
                <a:solidFill>
                  <a:schemeClr val="tx2">
                    <a:lumMod val="50000"/>
                  </a:schemeClr>
                </a:solidFill>
                <a:latin typeface="Cambria" pitchFamily="18" charset="0"/>
                <a:cs typeface="Calibri" pitchFamily="34" charset="0"/>
              </a:rPr>
              <a:t>UATs</a:t>
            </a:r>
            <a:endParaRPr lang="es-ES" sz="3600" b="1" dirty="0" smtClean="0">
              <a:solidFill>
                <a:schemeClr val="tx2">
                  <a:lumMod val="50000"/>
                </a:schemeClr>
              </a:solidFill>
              <a:latin typeface="Cambria" pitchFamily="18" charset="0"/>
              <a:cs typeface="Calibri" pitchFamily="34" charset="0"/>
            </a:endParaRPr>
          </a:p>
        </p:txBody>
      </p:sp>
      <p:graphicFrame>
        <p:nvGraphicFramePr>
          <p:cNvPr id="16" name="15 Diagrama"/>
          <p:cNvGraphicFramePr/>
          <p:nvPr/>
        </p:nvGraphicFramePr>
        <p:xfrm>
          <a:off x="1403648" y="2564904"/>
          <a:ext cx="720080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descr="I:\Desktop\wolof_logo.png"/>
          <p:cNvPicPr>
            <a:picLocks noChangeAspect="1" noChangeArrowheads="1"/>
          </p:cNvPicPr>
          <p:nvPr/>
        </p:nvPicPr>
        <p:blipFill>
          <a:blip r:embed="rId7" cstate="print"/>
          <a:srcRect/>
          <a:stretch>
            <a:fillRect/>
          </a:stretch>
        </p:blipFill>
        <p:spPr bwMode="auto">
          <a:xfrm>
            <a:off x="6905210" y="1715322"/>
            <a:ext cx="1751546" cy="64807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graphicEl>
                                              <a:dgm id="{890CD38B-303D-4AF9-A9E6-14557519AF81}"/>
                                            </p:graphicEl>
                                          </p:spTgt>
                                        </p:tgtEl>
                                        <p:attrNameLst>
                                          <p:attrName>style.visibility</p:attrName>
                                        </p:attrNameLst>
                                      </p:cBhvr>
                                      <p:to>
                                        <p:strVal val="visible"/>
                                      </p:to>
                                    </p:set>
                                    <p:animEffect transition="in" filter="fade">
                                      <p:cBhvr>
                                        <p:cTn id="7" dur="1000"/>
                                        <p:tgtEl>
                                          <p:spTgt spid="16">
                                            <p:graphicEl>
                                              <a:dgm id="{890CD38B-303D-4AF9-A9E6-14557519AF81}"/>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graphicEl>
                                              <a:dgm id="{8717C3D6-AEB4-43BC-8C14-00EF8DABA0F1}"/>
                                            </p:graphicEl>
                                          </p:spTgt>
                                        </p:tgtEl>
                                        <p:attrNameLst>
                                          <p:attrName>style.visibility</p:attrName>
                                        </p:attrNameLst>
                                      </p:cBhvr>
                                      <p:to>
                                        <p:strVal val="visible"/>
                                      </p:to>
                                    </p:set>
                                    <p:animEffect transition="in" filter="fade">
                                      <p:cBhvr>
                                        <p:cTn id="11" dur="1000"/>
                                        <p:tgtEl>
                                          <p:spTgt spid="16">
                                            <p:graphicEl>
                                              <a:dgm id="{8717C3D6-AEB4-43BC-8C14-00EF8DABA0F1}"/>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graphicEl>
                                              <a:dgm id="{2B04FF30-D00D-401E-96FA-6A9307E8887F}"/>
                                            </p:graphicEl>
                                          </p:spTgt>
                                        </p:tgtEl>
                                        <p:attrNameLst>
                                          <p:attrName>style.visibility</p:attrName>
                                        </p:attrNameLst>
                                      </p:cBhvr>
                                      <p:to>
                                        <p:strVal val="visible"/>
                                      </p:to>
                                    </p:set>
                                    <p:animEffect transition="in" filter="fade">
                                      <p:cBhvr>
                                        <p:cTn id="14" dur="1000"/>
                                        <p:tgtEl>
                                          <p:spTgt spid="16">
                                            <p:graphicEl>
                                              <a:dgm id="{2B04FF30-D00D-401E-96FA-6A9307E8887F}"/>
                                            </p:graphic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6">
                                            <p:graphicEl>
                                              <a:dgm id="{9E141F7E-6E09-4309-A88A-AB28D75F1864}"/>
                                            </p:graphicEl>
                                          </p:spTgt>
                                        </p:tgtEl>
                                        <p:attrNameLst>
                                          <p:attrName>style.visibility</p:attrName>
                                        </p:attrNameLst>
                                      </p:cBhvr>
                                      <p:to>
                                        <p:strVal val="visible"/>
                                      </p:to>
                                    </p:set>
                                    <p:animEffect transition="in" filter="fade">
                                      <p:cBhvr>
                                        <p:cTn id="18" dur="1000"/>
                                        <p:tgtEl>
                                          <p:spTgt spid="16">
                                            <p:graphicEl>
                                              <a:dgm id="{9E141F7E-6E09-4309-A88A-AB28D75F186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49AB87C6-0C0C-427C-B09A-1FD1EC7BF601}"/>
                                            </p:graphicEl>
                                          </p:spTgt>
                                        </p:tgtEl>
                                        <p:attrNameLst>
                                          <p:attrName>style.visibility</p:attrName>
                                        </p:attrNameLst>
                                      </p:cBhvr>
                                      <p:to>
                                        <p:strVal val="visible"/>
                                      </p:to>
                                    </p:set>
                                    <p:animEffect transition="in" filter="fade">
                                      <p:cBhvr>
                                        <p:cTn id="21" dur="1000"/>
                                        <p:tgtEl>
                                          <p:spTgt spid="16">
                                            <p:graphicEl>
                                              <a:dgm id="{49AB87C6-0C0C-427C-B09A-1FD1EC7BF6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6" name="5 Grupo"/>
          <p:cNvGrpSpPr/>
          <p:nvPr/>
        </p:nvGrpSpPr>
        <p:grpSpPr>
          <a:xfrm>
            <a:off x="2124290" y="2132856"/>
            <a:ext cx="6696182" cy="4475798"/>
            <a:chOff x="2124290" y="2132856"/>
            <a:chExt cx="6696182" cy="4475798"/>
          </a:xfrm>
        </p:grpSpPr>
        <p:pic>
          <p:nvPicPr>
            <p:cNvPr id="1026" name="Gráfico 1"/>
            <p:cNvPicPr>
              <a:picLocks noChangeArrowheads="1"/>
            </p:cNvPicPr>
            <p:nvPr/>
          </p:nvPicPr>
          <p:blipFill>
            <a:blip r:embed="rId3" cstate="print"/>
            <a:srcRect/>
            <a:stretch>
              <a:fillRect/>
            </a:stretch>
          </p:blipFill>
          <p:spPr bwMode="auto">
            <a:xfrm>
              <a:off x="2124290" y="2492895"/>
              <a:ext cx="6518534" cy="4115759"/>
            </a:xfrm>
            <a:prstGeom prst="rect">
              <a:avLst/>
            </a:prstGeom>
            <a:ln>
              <a:noFill/>
            </a:ln>
            <a:effectLst>
              <a:outerShdw blurRad="190500" algn="tl" rotWithShape="0">
                <a:srgbClr val="000000">
                  <a:alpha val="70000"/>
                </a:srgbClr>
              </a:outerShdw>
            </a:effectLst>
          </p:spPr>
        </p:pic>
        <p:sp>
          <p:nvSpPr>
            <p:cNvPr id="5" name="TextBox 24"/>
            <p:cNvSpPr txBox="1">
              <a:spLocks noChangeArrowheads="1"/>
            </p:cNvSpPr>
            <p:nvPr/>
          </p:nvSpPr>
          <p:spPr bwMode="auto">
            <a:xfrm>
              <a:off x="7020272" y="2132856"/>
              <a:ext cx="1800200" cy="338554"/>
            </a:xfrm>
            <a:prstGeom prst="rect">
              <a:avLst/>
            </a:prstGeom>
            <a:noFill/>
            <a:ln w="9525">
              <a:noFill/>
              <a:miter lim="800000"/>
              <a:headEnd/>
              <a:tailEnd/>
            </a:ln>
          </p:spPr>
          <p:txBody>
            <a:bodyPr wrap="square">
              <a:spAutoFit/>
            </a:bodyPr>
            <a:lstStyle/>
            <a:p>
              <a:r>
                <a:rPr lang="es-AR" sz="1600" b="1" dirty="0" err="1" smtClean="0">
                  <a:solidFill>
                    <a:schemeClr val="tx1">
                      <a:lumMod val="95000"/>
                      <a:lumOff val="5000"/>
                    </a:schemeClr>
                  </a:solidFill>
                  <a:latin typeface="Cambria" pitchFamily="18" charset="0"/>
                  <a:cs typeface="Arial" charset="0"/>
                </a:rPr>
                <a:t>Burndown</a:t>
              </a:r>
              <a:r>
                <a:rPr lang="es-AR" sz="1600" b="1" dirty="0" smtClean="0">
                  <a:solidFill>
                    <a:schemeClr val="tx1">
                      <a:lumMod val="95000"/>
                      <a:lumOff val="5000"/>
                    </a:schemeClr>
                  </a:solidFill>
                  <a:latin typeface="Cambria" pitchFamily="18" charset="0"/>
                  <a:cs typeface="Arial" charset="0"/>
                </a:rPr>
                <a:t> chart</a:t>
              </a:r>
              <a:endParaRPr lang="es-AR" sz="1600" b="1" dirty="0">
                <a:solidFill>
                  <a:schemeClr val="tx1">
                    <a:lumMod val="95000"/>
                    <a:lumOff val="5000"/>
                  </a:schemeClr>
                </a:solidFill>
                <a:latin typeface="Cambria" pitchFamily="18" charset="0"/>
                <a:cs typeface="Arial" charset="0"/>
              </a:endParaRPr>
            </a:p>
          </p:txBody>
        </p:sp>
      </p:grpSp>
      <p:sp>
        <p:nvSpPr>
          <p:cNvPr id="7"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7" name="6 Grupo"/>
          <p:cNvGrpSpPr/>
          <p:nvPr/>
        </p:nvGrpSpPr>
        <p:grpSpPr>
          <a:xfrm>
            <a:off x="1547664" y="2132856"/>
            <a:ext cx="7100326" cy="4536504"/>
            <a:chOff x="1547664" y="2132856"/>
            <a:chExt cx="7100326" cy="4536504"/>
          </a:xfrm>
        </p:grpSpPr>
        <p:sp>
          <p:nvSpPr>
            <p:cNvPr id="5" name="TextBox 24"/>
            <p:cNvSpPr txBox="1">
              <a:spLocks noChangeArrowheads="1"/>
            </p:cNvSpPr>
            <p:nvPr/>
          </p:nvSpPr>
          <p:spPr bwMode="auto">
            <a:xfrm>
              <a:off x="4803100" y="2132856"/>
              <a:ext cx="3844890"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Cobertura de la prueba basado en </a:t>
              </a:r>
              <a:r>
                <a:rPr lang="es-AR" sz="1600" b="1" dirty="0" err="1" smtClean="0">
                  <a:solidFill>
                    <a:schemeClr val="tx1">
                      <a:lumMod val="95000"/>
                      <a:lumOff val="5000"/>
                    </a:schemeClr>
                  </a:solidFill>
                  <a:latin typeface="Cambria" pitchFamily="18" charset="0"/>
                  <a:cs typeface="Arial" charset="0"/>
                </a:rPr>
                <a:t>UATs</a:t>
              </a:r>
              <a:endParaRPr lang="es-AR" sz="1600" b="1" dirty="0">
                <a:solidFill>
                  <a:schemeClr val="tx1">
                    <a:lumMod val="95000"/>
                    <a:lumOff val="5000"/>
                  </a:schemeClr>
                </a:solidFill>
                <a:latin typeface="Cambria" pitchFamily="18" charset="0"/>
                <a:cs typeface="Arial" charset="0"/>
              </a:endParaRPr>
            </a:p>
          </p:txBody>
        </p:sp>
        <p:pic>
          <p:nvPicPr>
            <p:cNvPr id="2050" name="Gráfico 2"/>
            <p:cNvPicPr>
              <a:picLocks noChangeArrowheads="1"/>
            </p:cNvPicPr>
            <p:nvPr/>
          </p:nvPicPr>
          <p:blipFill>
            <a:blip r:embed="rId3" cstate="print"/>
            <a:srcRect/>
            <a:stretch>
              <a:fillRect/>
            </a:stretch>
          </p:blipFill>
          <p:spPr bwMode="auto">
            <a:xfrm>
              <a:off x="1547664" y="2537302"/>
              <a:ext cx="7056859" cy="4132058"/>
            </a:xfrm>
            <a:prstGeom prst="rect">
              <a:avLst/>
            </a:prstGeom>
            <a:ln>
              <a:noFill/>
            </a:ln>
            <a:effectLst>
              <a:outerShdw blurRad="190500" algn="tl" rotWithShape="0">
                <a:srgbClr val="000000">
                  <a:alpha val="70000"/>
                </a:srgbClr>
              </a:outerShdw>
            </a:effectLst>
          </p:spPr>
        </p:pic>
      </p:grpSp>
      <p:sp>
        <p:nvSpPr>
          <p:cNvPr id="8"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sp>
        <p:nvSpPr>
          <p:cNvPr id="25"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grpSp>
        <p:nvGrpSpPr>
          <p:cNvPr id="7" name="6 Grupo"/>
          <p:cNvGrpSpPr/>
          <p:nvPr/>
        </p:nvGrpSpPr>
        <p:grpSpPr>
          <a:xfrm>
            <a:off x="971600" y="2132856"/>
            <a:ext cx="7805330" cy="4536504"/>
            <a:chOff x="971600" y="2132856"/>
            <a:chExt cx="7805330" cy="4536504"/>
          </a:xfrm>
        </p:grpSpPr>
        <p:sp>
          <p:nvSpPr>
            <p:cNvPr id="5" name="TextBox 24"/>
            <p:cNvSpPr txBox="1">
              <a:spLocks noChangeArrowheads="1"/>
            </p:cNvSpPr>
            <p:nvPr/>
          </p:nvSpPr>
          <p:spPr bwMode="auto">
            <a:xfrm>
              <a:off x="7164288" y="2132856"/>
              <a:ext cx="1612642"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Costo en horas</a:t>
              </a:r>
              <a:endParaRPr lang="es-AR" sz="1600" b="1" dirty="0">
                <a:solidFill>
                  <a:schemeClr val="tx1">
                    <a:lumMod val="95000"/>
                    <a:lumOff val="5000"/>
                  </a:schemeClr>
                </a:solidFill>
                <a:latin typeface="Cambria" pitchFamily="18" charset="0"/>
                <a:cs typeface="Arial" charset="0"/>
              </a:endParaRPr>
            </a:p>
          </p:txBody>
        </p:sp>
        <p:pic>
          <p:nvPicPr>
            <p:cNvPr id="3074" name="Gráfico 3"/>
            <p:cNvPicPr>
              <a:picLocks noChangeArrowheads="1"/>
            </p:cNvPicPr>
            <p:nvPr/>
          </p:nvPicPr>
          <p:blipFill>
            <a:blip r:embed="rId3" cstate="print"/>
            <a:srcRect/>
            <a:stretch>
              <a:fillRect/>
            </a:stretch>
          </p:blipFill>
          <p:spPr bwMode="auto">
            <a:xfrm>
              <a:off x="971600" y="2564033"/>
              <a:ext cx="7632924" cy="4105327"/>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Desvíos No Planificados</a:t>
            </a:r>
          </a:p>
        </p:txBody>
      </p:sp>
      <p:grpSp>
        <p:nvGrpSpPr>
          <p:cNvPr id="7" name="6 Grupo"/>
          <p:cNvGrpSpPr/>
          <p:nvPr/>
        </p:nvGrpSpPr>
        <p:grpSpPr>
          <a:xfrm>
            <a:off x="1403648" y="1643314"/>
            <a:ext cx="6928964" cy="4954038"/>
            <a:chOff x="1403648" y="1643314"/>
            <a:chExt cx="6928964" cy="4954038"/>
          </a:xfrm>
        </p:grpSpPr>
        <p:sp>
          <p:nvSpPr>
            <p:cNvPr id="11" name="TextBox 24"/>
            <p:cNvSpPr txBox="1">
              <a:spLocks noChangeArrowheads="1"/>
            </p:cNvSpPr>
            <p:nvPr/>
          </p:nvSpPr>
          <p:spPr bwMode="auto">
            <a:xfrm>
              <a:off x="1403648" y="1643314"/>
              <a:ext cx="5832648"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Code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Coverage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Unit</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Tests</a:t>
              </a:r>
              <a:r>
                <a:rPr lang="es-AR" sz="2800" dirty="0" smtClean="0">
                  <a:solidFill>
                    <a:schemeClr val="tx2">
                      <a:lumMod val="50000"/>
                    </a:schemeClr>
                  </a:solidFill>
                  <a:latin typeface="Cambria" pitchFamily="18" charset="0"/>
                  <a:cs typeface="Arial" charset="0"/>
                </a:rPr>
                <a:t>)</a:t>
              </a:r>
              <a:endParaRPr lang="es-AR" sz="2800" dirty="0">
                <a:solidFill>
                  <a:schemeClr val="tx2">
                    <a:lumMod val="50000"/>
                  </a:schemeClr>
                </a:solidFill>
                <a:latin typeface="Cambria" pitchFamily="18" charset="0"/>
                <a:cs typeface="Arial" charset="0"/>
              </a:endParaRPr>
            </a:p>
          </p:txBody>
        </p:sp>
        <p:pic>
          <p:nvPicPr>
            <p:cNvPr id="6" name="5 Imagen" descr="CodeCoverage.PNG"/>
            <p:cNvPicPr>
              <a:picLocks noChangeAspect="1"/>
            </p:cNvPicPr>
            <p:nvPr/>
          </p:nvPicPr>
          <p:blipFill>
            <a:blip r:embed="rId3" cstate="print"/>
            <a:stretch>
              <a:fillRect/>
            </a:stretch>
          </p:blipFill>
          <p:spPr>
            <a:xfrm>
              <a:off x="1475656" y="2348880"/>
              <a:ext cx="6856956" cy="424847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Cambios de Alcance</a:t>
            </a:r>
          </a:p>
        </p:txBody>
      </p:sp>
      <p:sp>
        <p:nvSpPr>
          <p:cNvPr id="11" name="TextBox 24"/>
          <p:cNvSpPr txBox="1">
            <a:spLocks noChangeArrowheads="1"/>
          </p:cNvSpPr>
          <p:nvPr/>
        </p:nvSpPr>
        <p:spPr bwMode="auto">
          <a:xfrm>
            <a:off x="1403648" y="1696158"/>
            <a:ext cx="7128792"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Comienzo Sprint 2 </a:t>
            </a:r>
            <a:r>
              <a:rPr lang="es-AR" sz="2800" dirty="0" smtClean="0">
                <a:solidFill>
                  <a:schemeClr val="tx2">
                    <a:lumMod val="50000"/>
                  </a:schemeClr>
                </a:solidFill>
                <a:latin typeface="Cambria" pitchFamily="18" charset="0"/>
                <a:cs typeface="Arial" charset="0"/>
                <a:sym typeface="Wingdings" pitchFamily="2" charset="2"/>
              </a:rPr>
              <a:t></a:t>
            </a:r>
            <a:r>
              <a:rPr lang="es-AR" sz="2800" dirty="0" smtClean="0">
                <a:solidFill>
                  <a:schemeClr val="tx2">
                    <a:lumMod val="50000"/>
                  </a:schemeClr>
                </a:solidFill>
                <a:latin typeface="Cambria" pitchFamily="18" charset="0"/>
                <a:cs typeface="Arial" charset="0"/>
              </a:rPr>
              <a:t>Múltiples supervisores</a:t>
            </a:r>
          </a:p>
        </p:txBody>
      </p:sp>
      <p:graphicFrame>
        <p:nvGraphicFramePr>
          <p:cNvPr id="5" name="4 Diagrama"/>
          <p:cNvGraphicFramePr/>
          <p:nvPr/>
        </p:nvGraphicFramePr>
        <p:xfrm>
          <a:off x="1259632" y="2420888"/>
          <a:ext cx="7488832"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graphicEl>
                                              <a:dgm id="{B3E6B583-9654-4E7F-892D-8908B1435FF6}"/>
                                            </p:graphicEl>
                                          </p:spTgt>
                                        </p:tgtEl>
                                        <p:attrNameLst>
                                          <p:attrName>style.visibility</p:attrName>
                                        </p:attrNameLst>
                                      </p:cBhvr>
                                      <p:to>
                                        <p:strVal val="visible"/>
                                      </p:to>
                                    </p:set>
                                    <p:anim calcmode="lin" valueType="num">
                                      <p:cBhvr additive="base">
                                        <p:cTn id="7" dur="500" fill="hold"/>
                                        <p:tgtEl>
                                          <p:spTgt spid="5">
                                            <p:graphicEl>
                                              <a:dgm id="{B3E6B583-9654-4E7F-892D-8908B1435FF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B3E6B583-9654-4E7F-892D-8908B1435FF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graphicEl>
                                              <a:dgm id="{C9C6AA2F-F6CE-4F9A-A0A0-A4FB364B78E4}"/>
                                            </p:graphicEl>
                                          </p:spTgt>
                                        </p:tgtEl>
                                        <p:attrNameLst>
                                          <p:attrName>style.visibility</p:attrName>
                                        </p:attrNameLst>
                                      </p:cBhvr>
                                      <p:to>
                                        <p:strVal val="visible"/>
                                      </p:to>
                                    </p:set>
                                    <p:anim calcmode="lin" valueType="num">
                                      <p:cBhvr additive="base">
                                        <p:cTn id="12" dur="500" fill="hold"/>
                                        <p:tgtEl>
                                          <p:spTgt spid="5">
                                            <p:graphicEl>
                                              <a:dgm id="{C9C6AA2F-F6CE-4F9A-A0A0-A4FB364B78E4}"/>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graphicEl>
                                              <a:dgm id="{C9C6AA2F-F6CE-4F9A-A0A0-A4FB364B78E4}"/>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graphicEl>
                                              <a:dgm id="{89E31B8C-B1F1-4ACF-9FA6-A908EB5B54AA}"/>
                                            </p:graphicEl>
                                          </p:spTgt>
                                        </p:tgtEl>
                                        <p:attrNameLst>
                                          <p:attrName>style.visibility</p:attrName>
                                        </p:attrNameLst>
                                      </p:cBhvr>
                                      <p:to>
                                        <p:strVal val="visible"/>
                                      </p:to>
                                    </p:set>
                                    <p:anim calcmode="lin" valueType="num">
                                      <p:cBhvr additive="base">
                                        <p:cTn id="17" dur="500" fill="hold"/>
                                        <p:tgtEl>
                                          <p:spTgt spid="5">
                                            <p:graphicEl>
                                              <a:dgm id="{89E31B8C-B1F1-4ACF-9FA6-A908EB5B54AA}"/>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89E31B8C-B1F1-4ACF-9FA6-A908EB5B54AA}"/>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graphicEl>
                                              <a:dgm id="{31A8DE1E-3226-437D-9608-072DF772CBF1}"/>
                                            </p:graphicEl>
                                          </p:spTgt>
                                        </p:tgtEl>
                                        <p:attrNameLst>
                                          <p:attrName>style.visibility</p:attrName>
                                        </p:attrNameLst>
                                      </p:cBhvr>
                                      <p:to>
                                        <p:strVal val="visible"/>
                                      </p:to>
                                    </p:set>
                                    <p:anim calcmode="lin" valueType="num">
                                      <p:cBhvr additive="base">
                                        <p:cTn id="22" dur="500" fill="hold"/>
                                        <p:tgtEl>
                                          <p:spTgt spid="5">
                                            <p:graphicEl>
                                              <a:dgm id="{31A8DE1E-3226-437D-9608-072DF772CBF1}"/>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graphicEl>
                                              <a:dgm id="{31A8DE1E-3226-437D-9608-072DF772CBF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Diseño predetermin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Diseño predeterminado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Diseño predeterminado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Diseño predeterminado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Concourse</Template>
  <TotalTime>3406</TotalTime>
  <Words>1208</Words>
  <Application>Microsoft Office PowerPoint</Application>
  <PresentationFormat>Presentación en pantalla (4:3)</PresentationFormat>
  <Paragraphs>168</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Diseño predeterminado</vt:lpstr>
      <vt:lpstr>Diapositiva 1</vt:lpstr>
      <vt:lpstr>Desarrollo del Proyecto</vt:lpstr>
      <vt:lpstr>Análisis y Diseño</vt:lpstr>
      <vt:lpstr>ACEPTACION</vt:lpstr>
      <vt:lpstr>Seguimiento y Control</vt:lpstr>
      <vt:lpstr>Seguimiento y Control</vt:lpstr>
      <vt:lpstr>Seguimiento y Control</vt:lpstr>
      <vt:lpstr>Desvíos No Planificados</vt:lpstr>
      <vt:lpstr>Cambios de Alcance</vt:lpstr>
      <vt:lpstr>DEMO</vt:lpstr>
      <vt:lpstr>Trazabilidad</vt:lpstr>
      <vt:lpstr>Lecciones Aprendidas (1)</vt:lpstr>
      <vt:lpstr>Lecciones Aprendidas (2)</vt:lpstr>
      <vt:lpstr>Lecciones Aprendidas (3)</vt:lpstr>
      <vt:lpstr>Lecciones Aprendidas (4)</vt:lpstr>
      <vt:lpstr>Diapositiva 16</vt:lpstr>
      <vt:lpstr>Diapositiva 17</vt:lpstr>
    </vt:vector>
  </TitlesOfParts>
  <Company>GSB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8 – TP 2</dc:title>
  <dc:creator>Gonzalo Soriano</dc:creator>
  <cp:lastModifiedBy>quitilip</cp:lastModifiedBy>
  <cp:revision>603</cp:revision>
  <dcterms:created xsi:type="dcterms:W3CDTF">2006-12-03T18:41:32Z</dcterms:created>
  <dcterms:modified xsi:type="dcterms:W3CDTF">2010-11-29T00:07:46Z</dcterms:modified>
</cp:coreProperties>
</file>